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94aaefc9c6_1_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294aaefc9c6_1_7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 -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- machine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- decoder llm</a:t>
            </a:r>
            <a:endParaRPr/>
          </a:p>
        </p:txBody>
      </p:sp>
      <p:sp>
        <p:nvSpPr>
          <p:cNvPr id="127" name="Google Shape;127;g294aaefc9c6_1_7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dfcf26048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dfcf26048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dfcf26048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dfcf26048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dfcf26048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dfcf26048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dfcf260480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dfcf260480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8f4176a24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8f4176a24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cd56f96543_3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cd56f96543_3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dfcf26048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dfcf26048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dfcf26048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dfcf26048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dfcf26048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dfcf26048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dfcf26048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dfcf26048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cd56f96543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cd56f96543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dfcf26048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dfcf26048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dfcf26048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dfcf26048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dfcf260480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dfcf26048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dfcf26048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dfcf26048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dfcf26048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dfcf26048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dfcf260480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dfcf260480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dfcf26048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dfcf26048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dfcf260480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dfcf260480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dfcf260480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dfcf260480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dfcf260480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dfcf260480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d56f9654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d56f9654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dfcf260480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dfcf260480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dfcf260480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dfcf260480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dfcf260480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dfcf260480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dfcf260480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dfcf260480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dfcf260480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dfcf260480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dfcf260480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dfcf260480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dfcf260480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dfcf260480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dfcf260480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dfcf260480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94aaefc9c6_1_2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g294aaefc9c6_1_2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g294aaefc9c6_1_27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dfcf26048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dfcf26048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dfcf26048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dfcf26048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dfcf26048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dfcf26048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dfcf26048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dfcf26048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cd56f96543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cd56f96543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fcf26048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dfcf26048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685800" y="1597820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457200" y="675085"/>
            <a:ext cx="8229600" cy="8012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457200" y="2266950"/>
            <a:ext cx="8229600" cy="2327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722313" y="1035563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457200" y="675085"/>
            <a:ext cx="8229600" cy="8012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457200" y="1476377"/>
            <a:ext cx="4038600" cy="3118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4648200" y="1476377"/>
            <a:ext cx="4038600" cy="3118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9" name="Google Shape;79;p17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457203" y="650504"/>
            <a:ext cx="8229600" cy="8012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5" name="Google Shape;85;p18"/>
          <p:cNvSpPr txBox="1"/>
          <p:nvPr>
            <p:ph idx="2" type="body"/>
          </p:nvPr>
        </p:nvSpPr>
        <p:spPr>
          <a:xfrm>
            <a:off x="4645028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6" name="Google Shape;86;p18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457200" y="675085"/>
            <a:ext cx="8229600" cy="8012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457203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1" type="body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1" name="Google Shape;101;p21"/>
          <p:cNvSpPr txBox="1"/>
          <p:nvPr>
            <p:ph idx="2" type="body"/>
          </p:nvPr>
        </p:nvSpPr>
        <p:spPr>
          <a:xfrm>
            <a:off x="457203" y="1076327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2" name="Google Shape;102;p21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9" name="Google Shape;109;p22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457200" y="675085"/>
            <a:ext cx="8229600" cy="8012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 rot="5400000">
            <a:off x="3408164" y="-684014"/>
            <a:ext cx="23276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 rot="5400000">
            <a:off x="5463778" y="1371602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 rot="5400000">
            <a:off x="1272778" y="-609598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675085"/>
            <a:ext cx="8229600" cy="8012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2266950"/>
            <a:ext cx="8229600" cy="2327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" y="0"/>
            <a:ext cx="9152194" cy="4572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colab.research.google.com/drive/1Ydh5l1VvchnZEF5z3Rs9sWX0cuidBp9e?usp=sharing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685800" y="1469231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3400"/>
              <a:t>Hyper Early Stop</a:t>
            </a:r>
            <a:endParaRPr sz="4600"/>
          </a:p>
        </p:txBody>
      </p:sp>
      <p:sp>
        <p:nvSpPr>
          <p:cNvPr id="130" name="Google Shape;130;p25"/>
          <p:cNvSpPr txBox="1"/>
          <p:nvPr/>
        </p:nvSpPr>
        <p:spPr>
          <a:xfrm>
            <a:off x="1213350" y="2691850"/>
            <a:ext cx="67173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lang="en" sz="1800">
                <a:solidFill>
                  <a:srgbClr val="888888"/>
                </a:solidFill>
              </a:rPr>
              <a:t>Amay Gada</a:t>
            </a:r>
            <a:endParaRPr sz="1800"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 Intuition</a:t>
            </a:r>
            <a:endParaRPr/>
          </a:p>
        </p:txBody>
      </p:sp>
      <p:sp>
        <p:nvSpPr>
          <p:cNvPr id="184" name="Google Shape;184;p34"/>
          <p:cNvSpPr txBox="1"/>
          <p:nvPr>
            <p:ph idx="1" type="body"/>
          </p:nvPr>
        </p:nvSpPr>
        <p:spPr>
          <a:xfrm>
            <a:off x="457200" y="1751525"/>
            <a:ext cx="8229600" cy="284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H = Hyperparameter Vector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Dk = Loss/acc information vector at epoch 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Am = Eval accuracy at epoch M</a:t>
            </a:r>
            <a:endParaRPr sz="18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800"/>
              <a:t>    LSTM(&lt;H, k1&gt;, &lt;H,k2&gt;, &lt;H,k3&gt; … &lt;H,kE&gt;) = Am</a:t>
            </a:r>
            <a:endParaRPr sz="1800"/>
          </a:p>
        </p:txBody>
      </p:sp>
      <p:pic>
        <p:nvPicPr>
          <p:cNvPr id="185" name="Google Shape;18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2900" y="1433175"/>
            <a:ext cx="2833900" cy="270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 Parameters</a:t>
            </a:r>
            <a:endParaRPr/>
          </a:p>
        </p:txBody>
      </p:sp>
      <p:sp>
        <p:nvSpPr>
          <p:cNvPr id="191" name="Google Shape;191;p35"/>
          <p:cNvSpPr txBox="1"/>
          <p:nvPr>
            <p:ph idx="1" type="body"/>
          </p:nvPr>
        </p:nvSpPr>
        <p:spPr>
          <a:xfrm>
            <a:off x="457200" y="1751525"/>
            <a:ext cx="8229600" cy="284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Optimizer: ADAM</a:t>
            </a:r>
            <a:endParaRPr sz="18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Loss Function: MSE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Checkpoint: every epoch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Learning rate: depends on E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Num epochs: depends on E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 Code</a:t>
            </a:r>
            <a:endParaRPr/>
          </a:p>
        </p:txBody>
      </p:sp>
      <p:sp>
        <p:nvSpPr>
          <p:cNvPr id="197" name="Google Shape;197;p36"/>
          <p:cNvSpPr txBox="1"/>
          <p:nvPr>
            <p:ph idx="1" type="body"/>
          </p:nvPr>
        </p:nvSpPr>
        <p:spPr>
          <a:xfrm>
            <a:off x="457200" y="1751525"/>
            <a:ext cx="8229600" cy="284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Code: </a:t>
            </a:r>
            <a:r>
              <a:rPr lang="en" sz="1800"/>
              <a:t>model.ipynb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Saved models found at file path ./ckpt/e{value}/model_epoch{epoch_number}.h5</a:t>
            </a:r>
            <a:endParaRPr sz="18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The model.ipynb also has code for generating training graphs and prediction graphs.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 used</a:t>
            </a:r>
            <a:endParaRPr/>
          </a:p>
        </p:txBody>
      </p:sp>
      <p:pic>
        <p:nvPicPr>
          <p:cNvPr id="203" name="Google Shape;20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587" y="1582575"/>
            <a:ext cx="5530824" cy="334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8"/>
          <p:cNvSpPr txBox="1"/>
          <p:nvPr>
            <p:ph type="title"/>
          </p:nvPr>
        </p:nvSpPr>
        <p:spPr>
          <a:xfrm>
            <a:off x="457200" y="2171110"/>
            <a:ext cx="8229600" cy="80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E=5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9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Plot</a:t>
            </a:r>
            <a:endParaRPr/>
          </a:p>
        </p:txBody>
      </p:sp>
      <p:pic>
        <p:nvPicPr>
          <p:cNvPr id="214" name="Google Shape;214;p39"/>
          <p:cNvPicPr preferRelativeResize="0"/>
          <p:nvPr/>
        </p:nvPicPr>
        <p:blipFill rotWithShape="1">
          <a:blip r:embed="rId3">
            <a:alphaModFix/>
          </a:blip>
          <a:srcRect b="0" l="0" r="0" t="4716"/>
          <a:stretch/>
        </p:blipFill>
        <p:spPr>
          <a:xfrm>
            <a:off x="1969975" y="1598850"/>
            <a:ext cx="5269475" cy="320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0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plot</a:t>
            </a:r>
            <a:endParaRPr/>
          </a:p>
        </p:txBody>
      </p:sp>
      <p:pic>
        <p:nvPicPr>
          <p:cNvPr id="220" name="Google Shape;22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4125" y="1476385"/>
            <a:ext cx="5195740" cy="3362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1"/>
          <p:cNvSpPr txBox="1"/>
          <p:nvPr>
            <p:ph type="title"/>
          </p:nvPr>
        </p:nvSpPr>
        <p:spPr>
          <a:xfrm>
            <a:off x="457200" y="2171110"/>
            <a:ext cx="8229600" cy="80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E=10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Plot</a:t>
            </a:r>
            <a:endParaRPr/>
          </a:p>
        </p:txBody>
      </p:sp>
      <p:pic>
        <p:nvPicPr>
          <p:cNvPr id="231" name="Google Shape;23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1500" y="1476385"/>
            <a:ext cx="5421007" cy="3362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3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plot</a:t>
            </a:r>
            <a:endParaRPr/>
          </a:p>
        </p:txBody>
      </p:sp>
      <p:pic>
        <p:nvPicPr>
          <p:cNvPr id="237" name="Google Shape;23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1700" y="1440235"/>
            <a:ext cx="5260596" cy="3362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457200" y="1707050"/>
            <a:ext cx="8229600" cy="288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800"/>
              <a:buChar char="•"/>
            </a:pPr>
            <a:r>
              <a:rPr lang="en" sz="1400"/>
              <a:t>Model should predict the accuracy of a DNN model at epoch M, given information till epoch E</a:t>
            </a:r>
            <a:endParaRPr sz="1400"/>
          </a:p>
          <a:p>
            <a:pPr indent="-2730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700"/>
              <a:buChar char="–"/>
            </a:pPr>
            <a:r>
              <a:rPr lang="en" sz="1300"/>
              <a:t>Report the accuracies of the eval_acc</a:t>
            </a:r>
            <a:r>
              <a:rPr lang="en" sz="1300"/>
              <a:t> for the following settings</a:t>
            </a:r>
            <a:r>
              <a:rPr lang="en" sz="1300"/>
              <a:t>: </a:t>
            </a:r>
            <a:endParaRPr sz="1300"/>
          </a:p>
          <a:p>
            <a:pPr indent="-27305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700"/>
              <a:buChar char="•"/>
            </a:pPr>
            <a:r>
              <a:rPr lang="en" sz="1300"/>
              <a:t>(E=5, M=150)</a:t>
            </a:r>
            <a:endParaRPr sz="1300"/>
          </a:p>
          <a:p>
            <a:pPr indent="-27305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700"/>
              <a:buChar char="•"/>
            </a:pPr>
            <a:r>
              <a:rPr lang="en" sz="1300"/>
              <a:t>(E=10,M=150) </a:t>
            </a:r>
            <a:endParaRPr sz="1300"/>
          </a:p>
          <a:p>
            <a:pPr indent="-27305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700"/>
              <a:buChar char="•"/>
            </a:pPr>
            <a:r>
              <a:rPr lang="en" sz="1300"/>
              <a:t>(E=20, M=150)</a:t>
            </a:r>
            <a:endParaRPr sz="1300"/>
          </a:p>
          <a:p>
            <a:pPr indent="-27305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700"/>
              <a:buChar char="•"/>
            </a:pPr>
            <a:r>
              <a:rPr lang="en" sz="1300"/>
              <a:t>(E=30, M=150)</a:t>
            </a:r>
            <a:endParaRPr sz="1300"/>
          </a:p>
          <a:p>
            <a:pPr indent="-27305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700"/>
              <a:buChar char="•"/>
            </a:pPr>
            <a:r>
              <a:rPr lang="en" sz="1300"/>
              <a:t>(E=60, M=150)</a:t>
            </a:r>
            <a:endParaRPr sz="13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4"/>
          <p:cNvSpPr txBox="1"/>
          <p:nvPr>
            <p:ph type="title"/>
          </p:nvPr>
        </p:nvSpPr>
        <p:spPr>
          <a:xfrm>
            <a:off x="457200" y="2171110"/>
            <a:ext cx="8229600" cy="80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E=20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5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Plot</a:t>
            </a:r>
            <a:endParaRPr/>
          </a:p>
        </p:txBody>
      </p:sp>
      <p:pic>
        <p:nvPicPr>
          <p:cNvPr id="248" name="Google Shape;24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5238" y="1476385"/>
            <a:ext cx="5473537" cy="3362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6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plot</a:t>
            </a:r>
            <a:endParaRPr/>
          </a:p>
        </p:txBody>
      </p:sp>
      <p:pic>
        <p:nvPicPr>
          <p:cNvPr id="254" name="Google Shape;25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7613" y="1476385"/>
            <a:ext cx="5208780" cy="3362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7"/>
          <p:cNvSpPr txBox="1"/>
          <p:nvPr>
            <p:ph type="title"/>
          </p:nvPr>
        </p:nvSpPr>
        <p:spPr>
          <a:xfrm>
            <a:off x="457200" y="2171110"/>
            <a:ext cx="8229600" cy="80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E=30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8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Plot</a:t>
            </a:r>
            <a:endParaRPr/>
          </a:p>
        </p:txBody>
      </p:sp>
      <p:pic>
        <p:nvPicPr>
          <p:cNvPr id="265" name="Google Shape;26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9125" y="1476385"/>
            <a:ext cx="5265749" cy="3362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9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plot</a:t>
            </a:r>
            <a:endParaRPr/>
          </a:p>
        </p:txBody>
      </p:sp>
      <p:pic>
        <p:nvPicPr>
          <p:cNvPr id="271" name="Google Shape;27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5738" y="1476385"/>
            <a:ext cx="5292533" cy="3362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0"/>
          <p:cNvSpPr txBox="1"/>
          <p:nvPr>
            <p:ph type="title"/>
          </p:nvPr>
        </p:nvSpPr>
        <p:spPr>
          <a:xfrm>
            <a:off x="457200" y="2171110"/>
            <a:ext cx="8229600" cy="80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E=60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Plot</a:t>
            </a:r>
            <a:endParaRPr/>
          </a:p>
        </p:txBody>
      </p:sp>
      <p:pic>
        <p:nvPicPr>
          <p:cNvPr id="282" name="Google Shape;28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263" y="1476385"/>
            <a:ext cx="5495466" cy="3362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2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plot</a:t>
            </a:r>
            <a:endParaRPr/>
          </a:p>
        </p:txBody>
      </p:sp>
      <p:pic>
        <p:nvPicPr>
          <p:cNvPr id="288" name="Google Shape;28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7913" y="1598610"/>
            <a:ext cx="5208170" cy="3362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3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on Tuning</a:t>
            </a:r>
            <a:endParaRPr/>
          </a:p>
        </p:txBody>
      </p:sp>
      <p:sp>
        <p:nvSpPr>
          <p:cNvPr id="294" name="Google Shape;294;p53"/>
          <p:cNvSpPr txBox="1"/>
          <p:nvPr>
            <p:ph idx="1" type="body"/>
          </p:nvPr>
        </p:nvSpPr>
        <p:spPr>
          <a:xfrm>
            <a:off x="487375" y="1562975"/>
            <a:ext cx="8229600" cy="284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Learning rate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As the history increases from E=5 to E=60, the training time and convergence time varies. The learning rate is tweaked in model.ipynb for each model so that convergence is smooth and fast.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Batch size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8 (it is small because the data is small as well)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Num epochs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Num units in LSTM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Manipulation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457200" y="1776850"/>
            <a:ext cx="8229600" cy="281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Fix row mismatch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The hyperparameter configuration rows in train_loss.csv and eval_acc.csv don’t match for some records.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I fixed that using hash maps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Remove rows with Nans completely.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4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 on results</a:t>
            </a:r>
            <a:endParaRPr/>
          </a:p>
        </p:txBody>
      </p:sp>
      <p:sp>
        <p:nvSpPr>
          <p:cNvPr id="300" name="Google Shape;300;p54"/>
          <p:cNvSpPr txBox="1"/>
          <p:nvPr>
            <p:ph idx="1" type="body"/>
          </p:nvPr>
        </p:nvSpPr>
        <p:spPr>
          <a:xfrm>
            <a:off x="457200" y="1751525"/>
            <a:ext cx="8229600" cy="284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Training curve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The training curve </a:t>
            </a:r>
            <a:r>
              <a:rPr lang="en" sz="1800"/>
              <a:t>smoothens to a smaller value till it converges along the progressing epochs.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This is expected as we are optimizing on the MSE using an adaptive, momentum based gradient descent algorithm.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The smooth reduction implies successful training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As E increases, the learning rate has to be modified for similar smoother training.</a:t>
            </a:r>
            <a:endParaRPr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5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 on results</a:t>
            </a:r>
            <a:endParaRPr/>
          </a:p>
        </p:txBody>
      </p:sp>
      <p:sp>
        <p:nvSpPr>
          <p:cNvPr id="306" name="Google Shape;306;p55"/>
          <p:cNvSpPr txBox="1"/>
          <p:nvPr>
            <p:ph idx="1" type="body"/>
          </p:nvPr>
        </p:nvSpPr>
        <p:spPr>
          <a:xfrm>
            <a:off x="457200" y="1751525"/>
            <a:ext cx="8229600" cy="284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Prediction</a:t>
            </a:r>
            <a:r>
              <a:rPr lang="en" sz="1800"/>
              <a:t> plot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As E increases, the predicted values get closer to the actual values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This is expected because the </a:t>
            </a:r>
            <a:r>
              <a:rPr lang="en" sz="1800"/>
              <a:t>model has more history to train over.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There are some discrepancies at E=10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 believe this is because of small data size and indiscernible patterns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Training time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As E increases, the training time increases as expected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This is because of rise in data size</a:t>
            </a:r>
            <a:endParaRPr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6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better approach?</a:t>
            </a:r>
            <a:endParaRPr/>
          </a:p>
        </p:txBody>
      </p:sp>
      <p:sp>
        <p:nvSpPr>
          <p:cNvPr id="312" name="Google Shape;312;p56"/>
          <p:cNvSpPr txBox="1"/>
          <p:nvPr>
            <p:ph idx="1" type="body"/>
          </p:nvPr>
        </p:nvSpPr>
        <p:spPr>
          <a:xfrm>
            <a:off x="457200" y="1751525"/>
            <a:ext cx="8229600" cy="284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Instead of predicting just M=150, we can predict a vector of eval_accuracies.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Eg. predict accuracies from &lt;M=70 to M=150&gt;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How to do it?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Many to Many LSTM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Why is it better?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We can choose the best accuracy from a predicted</a:t>
            </a:r>
            <a:br>
              <a:rPr lang="en" sz="1800"/>
            </a:br>
            <a:r>
              <a:rPr lang="en" sz="1800"/>
              <a:t>v</a:t>
            </a:r>
            <a:r>
              <a:rPr lang="en" sz="1800"/>
              <a:t>ector. We also train fewer models in the </a:t>
            </a:r>
            <a:br>
              <a:rPr lang="en" sz="1800"/>
            </a:br>
            <a:r>
              <a:rPr lang="en" sz="1800"/>
              <a:t>process</a:t>
            </a:r>
            <a:endParaRPr sz="1800"/>
          </a:p>
        </p:txBody>
      </p:sp>
      <p:pic>
        <p:nvPicPr>
          <p:cNvPr id="313" name="Google Shape;31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9675" y="2375101"/>
            <a:ext cx="2219550" cy="236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7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better approach?</a:t>
            </a:r>
            <a:endParaRPr/>
          </a:p>
        </p:txBody>
      </p:sp>
      <p:sp>
        <p:nvSpPr>
          <p:cNvPr id="319" name="Google Shape;319;p57"/>
          <p:cNvSpPr txBox="1"/>
          <p:nvPr>
            <p:ph idx="1" type="body"/>
          </p:nvPr>
        </p:nvSpPr>
        <p:spPr>
          <a:xfrm>
            <a:off x="457200" y="1751525"/>
            <a:ext cx="8229600" cy="284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 am travelling and through the weekend and hence I am unable to complete this implementation.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 won’t be back in time for the submission deadline.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However, implementing this would not be a huge feat.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Ideas worth exploring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Different models per 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 single model that can take “None” tokens for a dynamic E value.</a:t>
            </a:r>
            <a:endParaRPr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8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better approach?</a:t>
            </a:r>
            <a:endParaRPr/>
          </a:p>
        </p:txBody>
      </p:sp>
      <p:sp>
        <p:nvSpPr>
          <p:cNvPr id="325" name="Google Shape;325;p58"/>
          <p:cNvSpPr txBox="1"/>
          <p:nvPr>
            <p:ph idx="1" type="body"/>
          </p:nvPr>
        </p:nvSpPr>
        <p:spPr>
          <a:xfrm>
            <a:off x="457200" y="1751525"/>
            <a:ext cx="8229600" cy="284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It is also worth exploring using pure attention models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Transformers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According to my one of my previous projects on implementing a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small transformer from scratch</a:t>
            </a:r>
            <a:r>
              <a:rPr lang="en" sz="1800"/>
              <a:t>, I have seen that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They are faster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They have better history retention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For such a small data, this might be overkill</a:t>
            </a:r>
            <a:endParaRPr sz="1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9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331" name="Google Shape;331;p59"/>
          <p:cNvSpPr txBox="1"/>
          <p:nvPr>
            <p:ph idx="1" type="body"/>
          </p:nvPr>
        </p:nvSpPr>
        <p:spPr>
          <a:xfrm>
            <a:off x="457200" y="1751525"/>
            <a:ext cx="8229600" cy="284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The predicted values for test data as extracted from partition.txt are stored in the folder “./results/e{E value}/result.csv”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9144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Each folder corresponds to an E value</a:t>
            </a:r>
            <a:endParaRPr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60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Reproducing the Results</a:t>
            </a:r>
            <a:endParaRPr/>
          </a:p>
        </p:txBody>
      </p:sp>
      <p:sp>
        <p:nvSpPr>
          <p:cNvPr id="337" name="Google Shape;337;p60"/>
          <p:cNvSpPr txBox="1"/>
          <p:nvPr>
            <p:ph idx="1" type="body"/>
          </p:nvPr>
        </p:nvSpPr>
        <p:spPr>
          <a:xfrm>
            <a:off x="457200" y="1751525"/>
            <a:ext cx="8229600" cy="284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Pip packages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pip install tensorflow==2.12.0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pip install matplotlib==3.7.1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pip install pandas==1.3.5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pip install numpy==1.22.4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Reproducing the Results</a:t>
            </a:r>
            <a:endParaRPr/>
          </a:p>
        </p:txBody>
      </p:sp>
      <p:sp>
        <p:nvSpPr>
          <p:cNvPr id="343" name="Google Shape;343;p61"/>
          <p:cNvSpPr txBox="1"/>
          <p:nvPr>
            <p:ph idx="1" type="body"/>
          </p:nvPr>
        </p:nvSpPr>
        <p:spPr>
          <a:xfrm>
            <a:off x="457200" y="1751525"/>
            <a:ext cx="8229600" cy="284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For training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Go through model.ipynb and run cells under the desired markdown heading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For reproducing prediction results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run "python reproduce_results.py"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The result will print on the screen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The result will also be in the folder ./reproduced_results/e{E value}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2"/>
          <p:cNvSpPr txBox="1"/>
          <p:nvPr>
            <p:ph type="title"/>
          </p:nvPr>
        </p:nvSpPr>
        <p:spPr>
          <a:xfrm>
            <a:off x="457200" y="217110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Manipulation</a:t>
            </a:r>
            <a:endParaRPr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457200" y="1776850"/>
            <a:ext cx="8229600" cy="281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Averaging loss over a batch stabilizes training by reducing noise from individual sample losses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Considering this, we can average over the 50 minibatches and get a concise train loss per epoch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I averaged over 50 mini batches to get a mean average per epoch in train_loss.csv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Manipulation</a:t>
            </a:r>
            <a:endParaRPr/>
          </a:p>
        </p:txBody>
      </p:sp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457200" y="1626025"/>
            <a:ext cx="8229600" cy="281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Combine the manipulated datasets into 1 csv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Convert all hyerparameter values to integer, and losses and accuracies to floats.</a:t>
            </a:r>
            <a:endParaRPr sz="20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Reduce the hyperparameters to be between 0 and 1 (divide by 10) -&gt; To not allow feature overpowering and induce stability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Create train, test and Validation Datasets using partition.txt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Manipulation</a:t>
            </a:r>
            <a:endParaRPr/>
          </a:p>
        </p:txBody>
      </p:sp>
      <p:pic>
        <p:nvPicPr>
          <p:cNvPr id="160" name="Google Shape;16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28774"/>
            <a:ext cx="8839201" cy="189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Manipulation Code</a:t>
            </a:r>
            <a:endParaRPr/>
          </a:p>
        </p:txBody>
      </p:sp>
      <p:sp>
        <p:nvSpPr>
          <p:cNvPr id="166" name="Google Shape;166;p31"/>
          <p:cNvSpPr txBox="1"/>
          <p:nvPr>
            <p:ph idx="1" type="body"/>
          </p:nvPr>
        </p:nvSpPr>
        <p:spPr>
          <a:xfrm>
            <a:off x="457200" y="1626025"/>
            <a:ext cx="8229600" cy="281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Code: </a:t>
            </a:r>
            <a:r>
              <a:rPr lang="en" sz="1800"/>
              <a:t>data_manipulation.ipynb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The final data as a result of the manipulations described above is stored in the folder data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Note that the partition.txt had to be slightly modified (due to the mismatch).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 Strategy</a:t>
            </a:r>
            <a:endParaRPr/>
          </a:p>
        </p:txBody>
      </p:sp>
      <p:sp>
        <p:nvSpPr>
          <p:cNvPr id="172" name="Google Shape;172;p32"/>
          <p:cNvSpPr txBox="1"/>
          <p:nvPr>
            <p:ph idx="1" type="body"/>
          </p:nvPr>
        </p:nvSpPr>
        <p:spPr>
          <a:xfrm>
            <a:off x="457200" y="1751525"/>
            <a:ext cx="8229600" cy="284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The data is a clear time series data</a:t>
            </a:r>
            <a:endParaRPr sz="18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 used 2 stacked layers of LSTM for prediction.</a:t>
            </a:r>
            <a:endParaRPr sz="18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The model size is pretty small because the data we have is very limited</a:t>
            </a:r>
            <a:endParaRPr sz="18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 create a new model for each E value.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 Strategy</a:t>
            </a:r>
            <a:endParaRPr/>
          </a:p>
        </p:txBody>
      </p:sp>
      <p:sp>
        <p:nvSpPr>
          <p:cNvPr id="178" name="Google Shape;178;p33"/>
          <p:cNvSpPr txBox="1"/>
          <p:nvPr>
            <p:ph idx="1" type="body"/>
          </p:nvPr>
        </p:nvSpPr>
        <p:spPr>
          <a:xfrm>
            <a:off x="457200" y="1751525"/>
            <a:ext cx="8229600" cy="284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Model input: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vector of (Batch_size, time_steps, 7)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7 because -&gt; 4 hyper parameters + train_loss at epoch_i + eval_loss at epoch_i + eval_acc at epoch_i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800"/>
              <a:t>  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(The hyper parameter vector is copied in each timestep as it doesn't change with time)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Output = Eval accuracy at epoch M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NCStateU-horizontal-left-logo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