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aaefc9c6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94aaefc9c6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-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decoder llm</a:t>
            </a:r>
            <a:endParaRPr/>
          </a:p>
        </p:txBody>
      </p:sp>
      <p:sp>
        <p:nvSpPr>
          <p:cNvPr id="127" name="Google Shape;127;g294aaefc9c6_1_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cf2604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fcf2604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cf2604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cf2604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cf2604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cf2604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f4176a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f4176a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d56f9654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d56f9654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cf2604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cf2604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cf2604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cf2604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fcf2604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fcf2604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fcf26048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fcf26048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fcf2604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fcf2604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56f9654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56f9654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fcf2604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fcf2604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fcf26048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fcf26048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fcf2604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fcf2604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fcf2604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fcf2604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fcf2604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fcf2604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cf2604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cf2604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fcf26048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fcf26048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fcf2604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fcf2604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fcf2604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fcf2604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fcf26048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fcf26048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56f965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56f965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fcf2604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fcf2604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fcf2604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fcf2604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fcf26048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fcf26048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fcf26048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fcf26048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fcf26048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fcf26048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cf26048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fcf26048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4aaefc9c6_1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94aaefc9c6_1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94aaefc9c6_1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cf260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cf260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cf2604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cf2604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cf2604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cf2604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cf2604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cf2604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d56f9654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d56f9654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fcf260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fcf260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2313" y="1035563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4692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400"/>
              <a:t>Hyper Early Stop</a:t>
            </a:r>
            <a:endParaRPr sz="4600"/>
          </a:p>
        </p:txBody>
      </p:sp>
      <p:sp>
        <p:nvSpPr>
          <p:cNvPr id="130" name="Google Shape;130;p25"/>
          <p:cNvSpPr txBox="1"/>
          <p:nvPr/>
        </p:nvSpPr>
        <p:spPr>
          <a:xfrm>
            <a:off x="1213350" y="2691850"/>
            <a:ext cx="6717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888888"/>
                </a:solidFill>
              </a:rPr>
              <a:t>Amay Gada</a:t>
            </a: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Intuition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 = Hyperparameter Vector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Dk = Loss/acc information vector at epoch 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 = Eval accuracy at epoch M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    LSTM(&lt;H, k1&gt;, &lt;H,k2&gt;, &lt;H,k3&gt; … &lt;H,kE&gt;) = Am</a:t>
            </a:r>
            <a:endParaRPr sz="18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00" y="1433175"/>
            <a:ext cx="2833900" cy="2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Parameters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Optimizer: ADAM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Loss Function: MSE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Checkpoint: every epoch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Learning rate: depends on 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epochs: depends on 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Code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Code: </a:t>
            </a:r>
            <a:r>
              <a:rPr lang="en" sz="1800"/>
              <a:t>model.ipynb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Saved models found at file path ./ckpt/e{value}/model_epoch{epoch_number}.h5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model.ipynb also has code for generating training graphs and prediction graphs.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4716"/>
          <a:stretch/>
        </p:blipFill>
        <p:spPr>
          <a:xfrm>
            <a:off x="1969975" y="1598850"/>
            <a:ext cx="5269475" cy="3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25" y="1476385"/>
            <a:ext cx="5195740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00" y="1476385"/>
            <a:ext cx="5421007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00" y="1440235"/>
            <a:ext cx="5260596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707050"/>
            <a:ext cx="8229600" cy="28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</a:pPr>
            <a:r>
              <a:rPr lang="en" sz="1400"/>
              <a:t>Model should predict the accuracy of a DNN model at epoch M, given information till epoch E</a:t>
            </a:r>
            <a:endParaRPr sz="1400"/>
          </a:p>
          <a:p>
            <a:pPr indent="-2730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–"/>
            </a:pPr>
            <a:r>
              <a:rPr lang="en" sz="1300"/>
              <a:t>Report the accuracies of the eval_acc</a:t>
            </a:r>
            <a:r>
              <a:rPr lang="en" sz="1300"/>
              <a:t> for the following settings</a:t>
            </a:r>
            <a:r>
              <a:rPr lang="en" sz="1300"/>
              <a:t>: 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(E=5,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(E=10,M=150) 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(E=20,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(E=30,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(E=60, M=150)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38" y="1476385"/>
            <a:ext cx="5473537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13" y="1476385"/>
            <a:ext cx="5208780" cy="336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E=30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125" y="1476385"/>
            <a:ext cx="5265749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738" y="1476385"/>
            <a:ext cx="5292533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E=60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63" y="1476385"/>
            <a:ext cx="5495466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13" y="1598610"/>
            <a:ext cx="5208170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Tuning</a:t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487375" y="156297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Learning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the history increases from E=5 to E=60, the training time and convergence time varies. The learning rate is tweaked in model.ipynb for each model so that convergence is smooth and fast.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Batch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 (it is small because the data is small as well)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epochs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units in LSTM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results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curve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training curve </a:t>
            </a:r>
            <a:r>
              <a:rPr lang="en" sz="1800"/>
              <a:t>smoothens to a smaller value till it converges along the progressing epochs.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expected as we are optimizing on the MSE using an adaptive, momentum based gradient descent algorithm.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smooth reduction implies successful training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learning rate has to be modified for similar smoother training.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776850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 row mismatch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hyperparameter configuration rows in train_loss.csv and eval_acc.csv don’t match for some records.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 fixed that using hash maps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Remove rows with Nans completely.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results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Prediction</a:t>
            </a:r>
            <a:r>
              <a:rPr lang="en" sz="1800"/>
              <a:t> plot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predicted values get closer to the actual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expected because the </a:t>
            </a:r>
            <a:r>
              <a:rPr lang="en" sz="1800"/>
              <a:t>model has more history to train over.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are some discrepancies at E=10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believe this is because of small data size and undiscernible patterns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training time increases as expected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because of rise in data size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approach?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Instead of predicting just M=150, we can predict a vector of eval_accuracies.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Eg. predict accuracies from &lt;M=70 to M=150&gt;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to do it?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to Many LSTM</a:t>
            </a:r>
            <a:endParaRPr sz="1800"/>
          </a:p>
        </p:txBody>
      </p:sp>
      <p:pic>
        <p:nvPicPr>
          <p:cNvPr id="307" name="Google Shape;3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675" y="2375101"/>
            <a:ext cx="2219550" cy="2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approach?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am travelling and through the weekend and hence I am unable to complete this implementation.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won’t be back in time for the submission deadline.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However, implementing this would not be a huge feat.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Ideas worth exploring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models per 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single model that can take “None” tokens for a dynamic E value.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predicted values for test data as extracted from partition.txt are stored in the folder “./results/e{E value}/result.csv”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folder corresponds to an E value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the Results</a:t>
            </a:r>
            <a:endParaRPr/>
          </a:p>
        </p:txBody>
      </p:sp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packages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tensorflow==2.12.0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matplotlib==3.7.1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pandas==1.3.5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numpy==1.22.4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the Results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training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 through model.ipynb and run cells under the desired markdown heading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reproducing 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 "python reproduce_results.py"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result will print on the screen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result will also be in the folder ./reproduced_results/e{E value}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type="title"/>
          </p:nvPr>
        </p:nvSpPr>
        <p:spPr>
          <a:xfrm>
            <a:off x="457200" y="217110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776850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Averaging loss over a batch stabilizes training by reducing noise from individual sample losses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Considering this, we can average over the 50 minibatches and get a concise train loss per epoch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 averaged over 50 mini batches to get a mean average per epoch in train_loss.csv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626025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Combine the manipulated datasets into 1 csv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Convert all hyerparameter values to integer, and losses and accuracies to floats.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Reduce the hyperparameters to be between 0 and 1 (divide by 10) -&gt; To not allow feature overpowering and induce stability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train, test and Validation Datasets using partition.txt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74"/>
            <a:ext cx="8839201" cy="18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Code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626025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Code: </a:t>
            </a:r>
            <a:r>
              <a:rPr lang="en" sz="1800"/>
              <a:t>data_manipulation.ipynb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final data as a result of the manipulations described above is stored in the folder data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 that the partition.txt had to be slightly modified (due to the mismatch).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Strategy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 is a clear time series data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used 2 stacked layers of LSTM for prediction.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 size is pretty small because the data we have is very limited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create a new model for each E value.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Strategy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input: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vector of (Batch_size, time_steps, 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 because -&gt; 4 hyper parameters + train_loss at epoch_i + eval_loss at epoch_i + eval_acc at epoch_i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(The hyper parameter vector is copied in each timestep as it doesn't change with time)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= Eval accuracy at epoch M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