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7" r:id="rId2"/>
    <p:sldId id="283" r:id="rId3"/>
    <p:sldId id="372" r:id="rId4"/>
    <p:sldId id="364" r:id="rId5"/>
    <p:sldId id="365" r:id="rId6"/>
    <p:sldId id="384" r:id="rId7"/>
    <p:sldId id="382" r:id="rId8"/>
    <p:sldId id="362" r:id="rId9"/>
    <p:sldId id="383" r:id="rId10"/>
    <p:sldId id="376" r:id="rId11"/>
    <p:sldId id="378" r:id="rId12"/>
    <p:sldId id="377" r:id="rId13"/>
    <p:sldId id="379" r:id="rId14"/>
    <p:sldId id="380" r:id="rId15"/>
    <p:sldId id="381" r:id="rId16"/>
    <p:sldId id="375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A2A2"/>
    <a:srgbClr val="0033CC"/>
    <a:srgbClr val="FF9900"/>
    <a:srgbClr val="00FFFF"/>
    <a:srgbClr val="33CC33"/>
    <a:srgbClr val="66FF33"/>
    <a:srgbClr val="00FF00"/>
    <a:srgbClr val="CCFF33"/>
    <a:srgbClr val="548235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708" autoAdjust="0"/>
    <p:restoredTop sz="94353" autoAdjust="0"/>
  </p:normalViewPr>
  <p:slideViewPr>
    <p:cSldViewPr snapToGrid="0" showGuides="1">
      <p:cViewPr varScale="1">
        <p:scale>
          <a:sx n="121" d="100"/>
          <a:sy n="121" d="100"/>
        </p:scale>
        <p:origin x="23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14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7F442688-DA75-A5AA-13C0-4B1DD00B20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9A9B4F7-7539-719B-B41F-1E2100E59D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B98E8-B219-4EDF-A19D-1D5BEDE7BAAB}" type="datetimeFigureOut">
              <a:rPr lang="es-MX" smtClean="0"/>
              <a:t>09/10/25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2693074-F054-F924-E8DE-504121FED0D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2C4ACC-EFAC-C16B-E98C-2397F27BD51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6A95FE-2F87-4DEE-9171-902631F1E14B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222296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4AF397-8F1F-48EE-8AA1-4C58A7B7FF87}" type="datetimeFigureOut">
              <a:rPr lang="es-MX" smtClean="0"/>
              <a:t>09/10/25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1C98AB-7CDB-484F-91AC-102C0907523D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60829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MX" sz="1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0FBF6-84C2-4E17-81BB-57CA38B6859F}" type="slidenum">
              <a:rPr lang="es-MX" smtClean="0"/>
              <a:t>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98182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endParaRPr lang="es-MX" sz="1000" dirty="0"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0FBF6-84C2-4E17-81BB-57CA38B6859F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0850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B0FBF6-84C2-4E17-81BB-57CA38B6859F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2205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Patrón de fondo">
            <a:extLst>
              <a:ext uri="{FF2B5EF4-FFF2-40B4-BE49-F238E27FC236}">
                <a16:creationId xmlns:a16="http://schemas.microsoft.com/office/drawing/2014/main" id="{115E2913-D75A-C90A-22FD-B91E897045C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0" y="1182254"/>
            <a:ext cx="9144000" cy="56757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9346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nombre de la empresa&#10;&#10;Descripción generada automáticamente">
            <a:extLst>
              <a:ext uri="{FF2B5EF4-FFF2-40B4-BE49-F238E27FC236}">
                <a16:creationId xmlns:a16="http://schemas.microsoft.com/office/drawing/2014/main" id="{CFD22718-B493-1937-AE81-13B2226F5C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5569" y="5849485"/>
            <a:ext cx="1064867" cy="6534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710CB17-EA4C-C03A-048F-418647CAE43B}"/>
              </a:ext>
            </a:extLst>
          </p:cNvPr>
          <p:cNvSpPr txBox="1"/>
          <p:nvPr userDrawn="1"/>
        </p:nvSpPr>
        <p:spPr>
          <a:xfrm>
            <a:off x="7377759" y="6488668"/>
            <a:ext cx="17447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MX" dirty="0"/>
              <a:t>     </a:t>
            </a:r>
            <a:fld id="{5A8E7C39-FC14-AD48-B456-AF71D5CFCF8D}" type="slidenum">
              <a:rPr lang="en-MX" smtClean="0"/>
              <a:pPr algn="r"/>
              <a:t>‹#›</a:t>
            </a:fld>
            <a:r>
              <a:rPr lang="en-MX" dirty="0"/>
              <a:t> de XX</a:t>
            </a:r>
          </a:p>
        </p:txBody>
      </p:sp>
    </p:spTree>
    <p:extLst>
      <p:ext uri="{BB962C8B-B14F-4D97-AF65-F5344CB8AC3E}">
        <p14:creationId xmlns:p14="http://schemas.microsoft.com/office/powerpoint/2010/main" val="3360692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tipo&#10;&#10;Descripción generada automáticamente">
            <a:extLst>
              <a:ext uri="{FF2B5EF4-FFF2-40B4-BE49-F238E27FC236}">
                <a16:creationId xmlns:a16="http://schemas.microsoft.com/office/drawing/2014/main" id="{254428AB-72A7-BF52-F4E2-0FD27CD998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5" y="12313"/>
            <a:ext cx="2494586" cy="1059105"/>
          </a:xfrm>
          <a:prstGeom prst="rect">
            <a:avLst/>
          </a:prstGeom>
        </p:spPr>
      </p:pic>
      <p:pic>
        <p:nvPicPr>
          <p:cNvPr id="6" name="Imagen 5" descr="Imagen que contiene Forma&#10;&#10;Descripción generada automáticamente">
            <a:extLst>
              <a:ext uri="{FF2B5EF4-FFF2-40B4-BE49-F238E27FC236}">
                <a16:creationId xmlns:a16="http://schemas.microsoft.com/office/drawing/2014/main" id="{2DF21BBB-B213-4B5A-69F4-E0D1E5EB058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4156" y="12313"/>
            <a:ext cx="3130783" cy="975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166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67BAC54E-3857-0EF4-6D5B-01C6D394EFF1}"/>
              </a:ext>
            </a:extLst>
          </p:cNvPr>
          <p:cNvSpPr txBox="1"/>
          <p:nvPr/>
        </p:nvSpPr>
        <p:spPr>
          <a:xfrm>
            <a:off x="599846" y="1737479"/>
            <a:ext cx="7944308" cy="4667945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s-MX" sz="3600" b="1" dirty="0">
                <a:latin typeface="Arial Narrow" panose="020B0606020202030204" pitchFamily="34" charset="0"/>
                <a:cs typeface="Arial" panose="020B0604020202020204" pitchFamily="34" charset="0"/>
              </a:rPr>
              <a:t>“Título Tentativo”</a:t>
            </a:r>
            <a:endParaRPr lang="es-MX" sz="3600" dirty="0">
              <a:latin typeface="Arial Narrow" panose="020B060602020203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algn="ctr"/>
            <a:endParaRPr lang="es-MX" sz="3600" dirty="0">
              <a:latin typeface="Arial Narrow" panose="020B060602020203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algn="ctr"/>
            <a:endParaRPr lang="es-MX" sz="3600" dirty="0">
              <a:latin typeface="Arial Narrow" panose="020B060602020203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algn="ctr"/>
            <a:r>
              <a:rPr lang="es-MX" sz="2400" b="1" dirty="0">
                <a:latin typeface="Arial Narrow" panose="020B0606020202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Tesis</a:t>
            </a:r>
          </a:p>
          <a:p>
            <a:pPr algn="ctr"/>
            <a:endParaRPr lang="es-MX" sz="3600" dirty="0">
              <a:latin typeface="Arial Narrow" panose="020B060602020203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algn="ctr"/>
            <a:r>
              <a:rPr lang="es-MX" sz="2400" dirty="0">
                <a:latin typeface="Arial Narrow" panose="020B0606020202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Para obtener el grado de </a:t>
            </a:r>
            <a:br>
              <a:rPr lang="es-MX" sz="2400" dirty="0">
                <a:latin typeface="Arial Narrow" panose="020B0606020202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</a:br>
            <a:r>
              <a:rPr lang="es-MX" sz="2400" dirty="0">
                <a:latin typeface="Arial Narrow" panose="020B0606020202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Maestría en Ciencias de la Computación</a:t>
            </a:r>
            <a:endParaRPr lang="es-MX" sz="2400" b="1" dirty="0">
              <a:highlight>
                <a:srgbClr val="FFFF00"/>
              </a:highlight>
              <a:latin typeface="Arial Narrow" panose="020B060602020203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algn="ctr"/>
            <a:endParaRPr lang="nn-NO" spc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algn="ctr"/>
            <a:r>
              <a:rPr lang="es-MX" sz="2400" b="1" dirty="0">
                <a:latin typeface="Arial Narrow" panose="020B0606020202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Ing. García Ruiz Alejandro Humberto</a:t>
            </a:r>
            <a:endParaRPr lang="es-MX" sz="4400" b="1" i="1" dirty="0">
              <a:latin typeface="Arial Narrow" panose="020B060602020203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algn="r"/>
            <a:endParaRPr lang="es-MX" sz="3600" i="1" dirty="0">
              <a:latin typeface="Arial Narrow" panose="020B0606020202030204" pitchFamily="34" charset="0"/>
              <a:ea typeface="Arial Unicode MS" panose="020B0604020202020204" pitchFamily="34" charset="-128"/>
              <a:cs typeface="Arial" panose="020B0604020202020204" pitchFamily="34" charset="0"/>
            </a:endParaRPr>
          </a:p>
          <a:p>
            <a:pPr algn="r"/>
            <a:r>
              <a:rPr lang="es-MX" sz="1600" b="1" dirty="0">
                <a:latin typeface="Arial Narrow" panose="020B0606020202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Tampico, Tamaulipas; México. Octubre de 2025</a:t>
            </a:r>
            <a:r>
              <a:rPr lang="pt-BR" sz="1600" b="1" dirty="0">
                <a:latin typeface="Arial Narrow" panose="020B0606020202030204" pitchFamily="34" charset="0"/>
                <a:ea typeface="Arial Unicode MS" panose="020B0604020202020204" pitchFamily="34" charset="-128"/>
                <a:cs typeface="Arial" panose="020B0604020202020204" pitchFamily="34" charset="0"/>
              </a:rPr>
              <a:t>.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6304CB03-14F4-90B5-7C07-F7A1A629366E}"/>
              </a:ext>
            </a:extLst>
          </p:cNvPr>
          <p:cNvSpPr txBox="1"/>
          <p:nvPr/>
        </p:nvSpPr>
        <p:spPr>
          <a:xfrm>
            <a:off x="2682402" y="487260"/>
            <a:ext cx="3779196" cy="338554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  <p:sp>
        <p:nvSpPr>
          <p:cNvPr id="4" name="Cuadro de texto 2">
            <a:extLst>
              <a:ext uri="{FF2B5EF4-FFF2-40B4-BE49-F238E27FC236}">
                <a16:creationId xmlns:a16="http://schemas.microsoft.com/office/drawing/2014/main" id="{76902C46-E24B-F6A5-AC5C-5B886C3C38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7089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D8E8A-3A41-DD05-69C5-AC69B5F9C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3C7DBF78-513D-C6EB-2539-2E8A0D9CF297}"/>
              </a:ext>
            </a:extLst>
          </p:cNvPr>
          <p:cNvSpPr/>
          <p:nvPr/>
        </p:nvSpPr>
        <p:spPr>
          <a:xfrm>
            <a:off x="271766" y="1068650"/>
            <a:ext cx="3160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6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Metodología</a:t>
            </a:r>
          </a:p>
        </p:txBody>
      </p:sp>
      <p:sp>
        <p:nvSpPr>
          <p:cNvPr id="4" name="Cuadro de texto 2">
            <a:extLst>
              <a:ext uri="{FF2B5EF4-FFF2-40B4-BE49-F238E27FC236}">
                <a16:creationId xmlns:a16="http://schemas.microsoft.com/office/drawing/2014/main" id="{EDBB2648-DC3C-9E22-64AA-F2B642C602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B5F3DE0E-966E-6444-43E8-E9AB62709992}"/>
              </a:ext>
            </a:extLst>
          </p:cNvPr>
          <p:cNvSpPr txBox="1"/>
          <p:nvPr/>
        </p:nvSpPr>
        <p:spPr>
          <a:xfrm>
            <a:off x="-9728" y="6548630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859830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EC695-B2D8-4863-AEE7-DF4CBAD9B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50F17800-AAC0-D50E-1DEB-AC1355D46BDC}"/>
              </a:ext>
            </a:extLst>
          </p:cNvPr>
          <p:cNvSpPr/>
          <p:nvPr/>
        </p:nvSpPr>
        <p:spPr>
          <a:xfrm>
            <a:off x="271766" y="1175657"/>
            <a:ext cx="31600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40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Metodología</a:t>
            </a:r>
          </a:p>
        </p:txBody>
      </p:sp>
      <p:sp>
        <p:nvSpPr>
          <p:cNvPr id="4" name="Cuadro de texto 2">
            <a:extLst>
              <a:ext uri="{FF2B5EF4-FFF2-40B4-BE49-F238E27FC236}">
                <a16:creationId xmlns:a16="http://schemas.microsoft.com/office/drawing/2014/main" id="{C2807F36-52F2-DDFC-97C4-28B71E346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A74A80C-D861-A142-1AC1-FE797ADEB988}"/>
              </a:ext>
            </a:extLst>
          </p:cNvPr>
          <p:cNvSpPr txBox="1"/>
          <p:nvPr/>
        </p:nvSpPr>
        <p:spPr>
          <a:xfrm>
            <a:off x="-9728" y="6548630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2326109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79791-B968-C275-7152-311CF67EC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F4FB8931-628F-737A-10CE-5C00693F28FE}"/>
              </a:ext>
            </a:extLst>
          </p:cNvPr>
          <p:cNvSpPr/>
          <p:nvPr/>
        </p:nvSpPr>
        <p:spPr>
          <a:xfrm>
            <a:off x="271765" y="1029742"/>
            <a:ext cx="5642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6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Resultados y Discusión</a:t>
            </a:r>
          </a:p>
        </p:txBody>
      </p:sp>
      <p:sp>
        <p:nvSpPr>
          <p:cNvPr id="4" name="Cuadro de texto 2">
            <a:extLst>
              <a:ext uri="{FF2B5EF4-FFF2-40B4-BE49-F238E27FC236}">
                <a16:creationId xmlns:a16="http://schemas.microsoft.com/office/drawing/2014/main" id="{8710AA1B-7A9E-1750-4534-AE4B5898ED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4D5FDB8-630B-C8B8-5181-09366002A448}"/>
              </a:ext>
            </a:extLst>
          </p:cNvPr>
          <p:cNvSpPr txBox="1"/>
          <p:nvPr/>
        </p:nvSpPr>
        <p:spPr>
          <a:xfrm>
            <a:off x="-9728" y="6548630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18830188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BB441-740D-EC08-3922-561D72C03A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B7AC5FF3-95EB-9CE3-F3AC-F0E33ABE4775}"/>
              </a:ext>
            </a:extLst>
          </p:cNvPr>
          <p:cNvSpPr/>
          <p:nvPr/>
        </p:nvSpPr>
        <p:spPr>
          <a:xfrm>
            <a:off x="271766" y="1088107"/>
            <a:ext cx="577883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6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Resultados y Discusión</a:t>
            </a:r>
          </a:p>
        </p:txBody>
      </p:sp>
      <p:sp>
        <p:nvSpPr>
          <p:cNvPr id="4" name="Cuadro de texto 2">
            <a:extLst>
              <a:ext uri="{FF2B5EF4-FFF2-40B4-BE49-F238E27FC236}">
                <a16:creationId xmlns:a16="http://schemas.microsoft.com/office/drawing/2014/main" id="{8D312145-1CAD-3AD8-B518-A51B3EA010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20989E8-8070-794E-8E64-579168BD00C5}"/>
              </a:ext>
            </a:extLst>
          </p:cNvPr>
          <p:cNvSpPr txBox="1"/>
          <p:nvPr/>
        </p:nvSpPr>
        <p:spPr>
          <a:xfrm>
            <a:off x="-9728" y="6548630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40003556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681EE-5191-B0D2-F1BF-9214A7E31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8C87C417-FB9C-F47C-2830-0157F091B5D0}"/>
              </a:ext>
            </a:extLst>
          </p:cNvPr>
          <p:cNvSpPr/>
          <p:nvPr/>
        </p:nvSpPr>
        <p:spPr>
          <a:xfrm>
            <a:off x="281493" y="1068651"/>
            <a:ext cx="55356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6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Resultados y Discusión</a:t>
            </a:r>
          </a:p>
        </p:txBody>
      </p:sp>
      <p:sp>
        <p:nvSpPr>
          <p:cNvPr id="4" name="Cuadro de texto 2">
            <a:extLst>
              <a:ext uri="{FF2B5EF4-FFF2-40B4-BE49-F238E27FC236}">
                <a16:creationId xmlns:a16="http://schemas.microsoft.com/office/drawing/2014/main" id="{E6CD8A50-D2F1-F625-2828-623253AF6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6C2ABD1B-11CB-A906-9593-55B4CEFC5C10}"/>
              </a:ext>
            </a:extLst>
          </p:cNvPr>
          <p:cNvSpPr txBox="1"/>
          <p:nvPr/>
        </p:nvSpPr>
        <p:spPr>
          <a:xfrm>
            <a:off x="-9728" y="6548630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3597549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21802-8E22-9DD0-9CFC-7A0570510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13C6AA25-CA50-5051-6632-5104703BB915}"/>
              </a:ext>
            </a:extLst>
          </p:cNvPr>
          <p:cNvSpPr/>
          <p:nvPr/>
        </p:nvSpPr>
        <p:spPr>
          <a:xfrm>
            <a:off x="1847646" y="1136744"/>
            <a:ext cx="54189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6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Conclusiones y Perspectivas</a:t>
            </a:r>
          </a:p>
        </p:txBody>
      </p:sp>
      <p:sp>
        <p:nvSpPr>
          <p:cNvPr id="4" name="Cuadro de texto 2">
            <a:extLst>
              <a:ext uri="{FF2B5EF4-FFF2-40B4-BE49-F238E27FC236}">
                <a16:creationId xmlns:a16="http://schemas.microsoft.com/office/drawing/2014/main" id="{E0CE8BBD-2A8F-AEDB-F410-BA80577E40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15ED6D7-A601-A63B-3AB6-3DC48B88799C}"/>
              </a:ext>
            </a:extLst>
          </p:cNvPr>
          <p:cNvSpPr txBox="1"/>
          <p:nvPr/>
        </p:nvSpPr>
        <p:spPr>
          <a:xfrm>
            <a:off x="-9728" y="6548630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698956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708D156F-3FD7-4C0B-A288-0DF80E392A47}"/>
              </a:ext>
            </a:extLst>
          </p:cNvPr>
          <p:cNvSpPr/>
          <p:nvPr/>
        </p:nvSpPr>
        <p:spPr>
          <a:xfrm>
            <a:off x="249147" y="1150445"/>
            <a:ext cx="2939859" cy="600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13000"/>
              </a:lnSpc>
              <a:spcAft>
                <a:spcPts val="1800"/>
              </a:spcAft>
            </a:pPr>
            <a:r>
              <a:rPr lang="es-MX" sz="3200" b="1" dirty="0">
                <a:latin typeface="Arial Narrow" panose="020B0606020202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Referencias</a:t>
            </a:r>
            <a:endParaRPr lang="es-MX" sz="3200" b="1" dirty="0">
              <a:latin typeface="Arial Narrow" panose="020B0606020202030204" pitchFamily="34" charset="0"/>
            </a:endParaRPr>
          </a:p>
        </p:txBody>
      </p:sp>
      <p:sp>
        <p:nvSpPr>
          <p:cNvPr id="3" name="Cuadro de texto 2">
            <a:extLst>
              <a:ext uri="{FF2B5EF4-FFF2-40B4-BE49-F238E27FC236}">
                <a16:creationId xmlns:a16="http://schemas.microsoft.com/office/drawing/2014/main" id="{04F3999E-695F-FA05-1960-C8B9596C8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A0B59EB-4C0E-33DF-45CA-A3917DD29A75}"/>
              </a:ext>
            </a:extLst>
          </p:cNvPr>
          <p:cNvSpPr txBox="1"/>
          <p:nvPr/>
        </p:nvSpPr>
        <p:spPr>
          <a:xfrm>
            <a:off x="-9728" y="6548630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323700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0">
            <a:extLst>
              <a:ext uri="{FF2B5EF4-FFF2-40B4-BE49-F238E27FC236}">
                <a16:creationId xmlns:a16="http://schemas.microsoft.com/office/drawing/2014/main" id="{CCA134DA-8DFA-8130-11D6-F94D40DC7D0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1" y="1189037"/>
            <a:ext cx="9143999" cy="541686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78F3EC96-9C0A-439A-8040-0E1CA7907D10}"/>
              </a:ext>
            </a:extLst>
          </p:cNvPr>
          <p:cNvSpPr/>
          <p:nvPr/>
        </p:nvSpPr>
        <p:spPr>
          <a:xfrm>
            <a:off x="227979" y="1291902"/>
            <a:ext cx="239653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28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Contenido de la Presentación</a:t>
            </a:r>
          </a:p>
        </p:txBody>
      </p:sp>
      <p:sp>
        <p:nvSpPr>
          <p:cNvPr id="4" name="Cuadro de texto 2">
            <a:extLst>
              <a:ext uri="{FF2B5EF4-FFF2-40B4-BE49-F238E27FC236}">
                <a16:creationId xmlns:a16="http://schemas.microsoft.com/office/drawing/2014/main" id="{E18591E1-7743-4715-2F97-7F784D7A8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8F3EC96-9C0A-439A-8040-0E1CA7907D10}"/>
              </a:ext>
            </a:extLst>
          </p:cNvPr>
          <p:cNvSpPr/>
          <p:nvPr/>
        </p:nvSpPr>
        <p:spPr>
          <a:xfrm>
            <a:off x="3019462" y="1315848"/>
            <a:ext cx="4451381" cy="5416868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spcAft>
                <a:spcPts val="600"/>
              </a:spcAft>
              <a:buSzPct val="60000"/>
            </a:pPr>
            <a:r>
              <a:rPr lang="es-MX" sz="2200" b="1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</a:t>
            </a:r>
            <a:r>
              <a:rPr lang="es-MX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Introducción</a:t>
            </a:r>
            <a:r>
              <a:rPr lang="es-MX" sz="2200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lang="es-MX" sz="2200" i="1" kern="0" dirty="0"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lvl="0" algn="just">
              <a:spcAft>
                <a:spcPts val="600"/>
              </a:spcAft>
              <a:buSzPct val="60000"/>
            </a:pPr>
            <a:r>
              <a:rPr lang="es-MX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1.1 Objetivos</a:t>
            </a:r>
          </a:p>
          <a:p>
            <a:pPr lvl="0" algn="just">
              <a:spcAft>
                <a:spcPts val="600"/>
              </a:spcAft>
              <a:buSzPct val="60000"/>
            </a:pPr>
            <a:r>
              <a:rPr lang="es-MX" sz="2200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1.1.1 Objetivo General</a:t>
            </a:r>
          </a:p>
          <a:p>
            <a:pPr lvl="0" algn="just">
              <a:spcAft>
                <a:spcPts val="600"/>
              </a:spcAft>
              <a:buSzPct val="60000"/>
            </a:pPr>
            <a:r>
              <a:rPr lang="es-MX" sz="2200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	1.1.2 Objetivos Específicos.</a:t>
            </a:r>
          </a:p>
          <a:p>
            <a:pPr lvl="0" algn="just">
              <a:spcAft>
                <a:spcPts val="600"/>
              </a:spcAft>
              <a:buSzPct val="60000"/>
            </a:pPr>
            <a:r>
              <a:rPr lang="es-MX" sz="2200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s-MX" sz="2200" b="1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1.2</a:t>
            </a:r>
            <a:r>
              <a:rPr lang="es-MX" sz="2200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Justificación</a:t>
            </a:r>
          </a:p>
          <a:p>
            <a:pPr lvl="0" algn="just">
              <a:spcAft>
                <a:spcPts val="600"/>
              </a:spcAft>
              <a:buSzPct val="60000"/>
            </a:pPr>
            <a:r>
              <a:rPr lang="es-MX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s-MX" sz="2200" b="1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1.3 </a:t>
            </a:r>
            <a:r>
              <a:rPr lang="es-MX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Supuesto</a:t>
            </a:r>
          </a:p>
          <a:p>
            <a:pPr lvl="0" algn="just">
              <a:spcAft>
                <a:spcPts val="600"/>
              </a:spcAft>
              <a:buSzPct val="60000"/>
            </a:pPr>
            <a:r>
              <a:rPr lang="es-MX" sz="2200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</a:t>
            </a:r>
            <a:r>
              <a:rPr lang="es-MX" sz="2200" b="1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1.4 </a:t>
            </a:r>
            <a:r>
              <a:rPr lang="es-MX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Alcances y Limitaciones</a:t>
            </a:r>
          </a:p>
          <a:p>
            <a:pPr lvl="0" algn="just">
              <a:spcAft>
                <a:spcPts val="600"/>
              </a:spcAft>
              <a:buSzPct val="60000"/>
            </a:pPr>
            <a:r>
              <a:rPr lang="es-MX" sz="2200" b="1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</a:t>
            </a:r>
            <a:r>
              <a:rPr lang="es-MX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Fundamentos y Antecedentes</a:t>
            </a:r>
          </a:p>
          <a:p>
            <a:pPr lvl="0" algn="just">
              <a:spcAft>
                <a:spcPts val="600"/>
              </a:spcAft>
              <a:buSzPct val="60000"/>
            </a:pPr>
            <a:r>
              <a:rPr lang="es-MX" sz="2200" b="1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</a:t>
            </a:r>
            <a:r>
              <a:rPr lang="es-MX" sz="2200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Estado del Arte</a:t>
            </a:r>
          </a:p>
          <a:p>
            <a:pPr lvl="0" algn="just">
              <a:spcAft>
                <a:spcPts val="600"/>
              </a:spcAft>
              <a:buSzPct val="60000"/>
            </a:pPr>
            <a:r>
              <a:rPr lang="es-MX" sz="2200" b="1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</a:t>
            </a:r>
            <a:r>
              <a:rPr lang="es-MX" sz="2200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s-MX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Metodología</a:t>
            </a:r>
          </a:p>
          <a:p>
            <a:pPr lvl="0" algn="just">
              <a:spcAft>
                <a:spcPts val="600"/>
              </a:spcAft>
              <a:buSzPct val="60000"/>
            </a:pPr>
            <a:r>
              <a:rPr lang="es-MX" sz="2200" b="1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5. </a:t>
            </a:r>
            <a:r>
              <a:rPr lang="es-MX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Resultados y Discusión</a:t>
            </a:r>
          </a:p>
          <a:p>
            <a:pPr lvl="0" algn="just">
              <a:spcAft>
                <a:spcPts val="600"/>
              </a:spcAft>
              <a:buSzPct val="60000"/>
            </a:pPr>
            <a:r>
              <a:rPr lang="es-MX" sz="2200" b="1" kern="0" dirty="0"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6. </a:t>
            </a:r>
            <a:r>
              <a:rPr lang="es-MX" sz="22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Conclusiones y perspectivas</a:t>
            </a:r>
          </a:p>
          <a:p>
            <a:pPr lvl="0" algn="just">
              <a:spcAft>
                <a:spcPts val="600"/>
              </a:spcAft>
              <a:buSzPct val="60000"/>
            </a:pPr>
            <a:r>
              <a:rPr lang="es-MX" sz="2200" b="1" i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Referencias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CAF9D65-212D-E8AE-32CB-12EB82862936}"/>
              </a:ext>
            </a:extLst>
          </p:cNvPr>
          <p:cNvSpPr txBox="1"/>
          <p:nvPr/>
        </p:nvSpPr>
        <p:spPr>
          <a:xfrm>
            <a:off x="2785998" y="563935"/>
            <a:ext cx="3786011" cy="338554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6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487408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>
            <a:extLst>
              <a:ext uri="{FF2B5EF4-FFF2-40B4-BE49-F238E27FC236}">
                <a16:creationId xmlns:a16="http://schemas.microsoft.com/office/drawing/2014/main" id="{78F3EC96-9C0A-439A-8040-0E1CA7907D10}"/>
              </a:ext>
            </a:extLst>
          </p:cNvPr>
          <p:cNvSpPr/>
          <p:nvPr/>
        </p:nvSpPr>
        <p:spPr>
          <a:xfrm>
            <a:off x="354465" y="1053432"/>
            <a:ext cx="28781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6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Introducción</a:t>
            </a:r>
          </a:p>
        </p:txBody>
      </p:sp>
      <p:sp>
        <p:nvSpPr>
          <p:cNvPr id="3" name="Cuadro de texto 2">
            <a:extLst>
              <a:ext uri="{FF2B5EF4-FFF2-40B4-BE49-F238E27FC236}">
                <a16:creationId xmlns:a16="http://schemas.microsoft.com/office/drawing/2014/main" id="{A984D249-CAAF-AFF8-5054-7DCBDBF7D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B40E20-3C39-16CA-7B53-48AFF6B0F505}"/>
              </a:ext>
            </a:extLst>
          </p:cNvPr>
          <p:cNvSpPr txBox="1"/>
          <p:nvPr/>
        </p:nvSpPr>
        <p:spPr>
          <a:xfrm>
            <a:off x="-9728" y="6548630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3354483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8F3EC96-9C0A-439A-8040-0E1CA7907D10}"/>
              </a:ext>
            </a:extLst>
          </p:cNvPr>
          <p:cNvSpPr/>
          <p:nvPr/>
        </p:nvSpPr>
        <p:spPr>
          <a:xfrm>
            <a:off x="341460" y="1050382"/>
            <a:ext cx="23774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6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Objetivos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11C9A59-5B86-4959-AE9D-EC9E8FA2A7A9}"/>
              </a:ext>
            </a:extLst>
          </p:cNvPr>
          <p:cNvSpPr txBox="1"/>
          <p:nvPr/>
        </p:nvSpPr>
        <p:spPr>
          <a:xfrm>
            <a:off x="457200" y="2119133"/>
            <a:ext cx="8249055" cy="3031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600"/>
              </a:spcAft>
            </a:pPr>
            <a:r>
              <a:rPr lang="es-MX" sz="2000" b="1" dirty="0">
                <a:solidFill>
                  <a:srgbClr val="002060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General</a:t>
            </a:r>
          </a:p>
          <a:p>
            <a:pPr algn="just">
              <a:spcAft>
                <a:spcPts val="600"/>
              </a:spcAft>
            </a:pPr>
            <a:endParaRPr lang="es-MX" sz="2000" b="1" dirty="0"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Aft>
                <a:spcPts val="600"/>
              </a:spcAft>
            </a:pPr>
            <a:endParaRPr lang="es-MX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Aft>
                <a:spcPts val="600"/>
              </a:spcAft>
            </a:pPr>
            <a:endParaRPr lang="es-MX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Aft>
                <a:spcPts val="600"/>
              </a:spcAft>
            </a:pPr>
            <a:r>
              <a:rPr lang="es-MX" sz="2000" b="1" dirty="0">
                <a:solidFill>
                  <a:srgbClr val="002060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Específicos</a:t>
            </a:r>
          </a:p>
          <a:p>
            <a:pPr algn="just">
              <a:spcAft>
                <a:spcPts val="600"/>
              </a:spcAft>
            </a:pPr>
            <a:endParaRPr lang="es-MX" sz="2000" b="1" dirty="0"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Aft>
                <a:spcPts val="600"/>
              </a:spcAft>
            </a:pPr>
            <a:endParaRPr lang="es-MX" sz="2000" b="1" dirty="0"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just">
              <a:spcAft>
                <a:spcPts val="600"/>
              </a:spcAft>
            </a:pPr>
            <a:endParaRPr lang="es-MX" sz="2000" b="1" dirty="0">
              <a:latin typeface="Arial Narrow" panose="020B060602020203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Cuadro de texto 2">
            <a:extLst>
              <a:ext uri="{FF2B5EF4-FFF2-40B4-BE49-F238E27FC236}">
                <a16:creationId xmlns:a16="http://schemas.microsoft.com/office/drawing/2014/main" id="{FD5B7ECD-F683-C63C-1B28-692B1703A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BCD9A25-2C64-0F03-9049-5EBB4086886A}"/>
              </a:ext>
            </a:extLst>
          </p:cNvPr>
          <p:cNvSpPr txBox="1"/>
          <p:nvPr/>
        </p:nvSpPr>
        <p:spPr>
          <a:xfrm>
            <a:off x="-9728" y="6548630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1909305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8F3EC96-9C0A-439A-8040-0E1CA7907D10}"/>
              </a:ext>
            </a:extLst>
          </p:cNvPr>
          <p:cNvSpPr/>
          <p:nvPr/>
        </p:nvSpPr>
        <p:spPr>
          <a:xfrm>
            <a:off x="271766" y="1058925"/>
            <a:ext cx="31600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6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Justificación</a:t>
            </a:r>
          </a:p>
        </p:txBody>
      </p:sp>
      <p:sp>
        <p:nvSpPr>
          <p:cNvPr id="5" name="Cuadro de texto 2">
            <a:extLst>
              <a:ext uri="{FF2B5EF4-FFF2-40B4-BE49-F238E27FC236}">
                <a16:creationId xmlns:a16="http://schemas.microsoft.com/office/drawing/2014/main" id="{6E3B8275-DCCF-21EA-FFCD-39952C74E4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4F5CB04E-9C66-4006-74EE-2DF50412A0ED}"/>
              </a:ext>
            </a:extLst>
          </p:cNvPr>
          <p:cNvSpPr txBox="1"/>
          <p:nvPr/>
        </p:nvSpPr>
        <p:spPr>
          <a:xfrm>
            <a:off x="-9728" y="6548630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2239681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8FFDA-5657-231E-A28F-2AFB594F3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EADCD329-D77C-215B-5085-E80715A75FD0}"/>
              </a:ext>
            </a:extLst>
          </p:cNvPr>
          <p:cNvSpPr/>
          <p:nvPr/>
        </p:nvSpPr>
        <p:spPr>
          <a:xfrm>
            <a:off x="271766" y="1058925"/>
            <a:ext cx="40278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6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Hipótesis o Supuesto</a:t>
            </a:r>
          </a:p>
        </p:txBody>
      </p:sp>
      <p:sp>
        <p:nvSpPr>
          <p:cNvPr id="5" name="Cuadro de texto 2">
            <a:extLst>
              <a:ext uri="{FF2B5EF4-FFF2-40B4-BE49-F238E27FC236}">
                <a16:creationId xmlns:a16="http://schemas.microsoft.com/office/drawing/2014/main" id="{A8136D27-58F1-1043-D5B7-C48CC0515D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B5FDB9F-A55D-1302-7D5D-281529E5B9F2}"/>
              </a:ext>
            </a:extLst>
          </p:cNvPr>
          <p:cNvSpPr txBox="1"/>
          <p:nvPr/>
        </p:nvSpPr>
        <p:spPr>
          <a:xfrm>
            <a:off x="-9728" y="6548630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22943295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CB685-8B57-856C-20E1-B58A6031E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A348C70C-EA0B-4247-F37C-09834B334CDD}"/>
              </a:ext>
            </a:extLst>
          </p:cNvPr>
          <p:cNvSpPr/>
          <p:nvPr/>
        </p:nvSpPr>
        <p:spPr>
          <a:xfrm>
            <a:off x="271765" y="1049196"/>
            <a:ext cx="574965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6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Alcances y Limitaciones</a:t>
            </a:r>
          </a:p>
        </p:txBody>
      </p:sp>
      <p:sp>
        <p:nvSpPr>
          <p:cNvPr id="5" name="Cuadro de texto 2">
            <a:extLst>
              <a:ext uri="{FF2B5EF4-FFF2-40B4-BE49-F238E27FC236}">
                <a16:creationId xmlns:a16="http://schemas.microsoft.com/office/drawing/2014/main" id="{802FEACC-34F2-9ECD-B6E6-84D8FB368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3B82C1D-EED4-59F2-567D-579F7F1AF4A3}"/>
              </a:ext>
            </a:extLst>
          </p:cNvPr>
          <p:cNvSpPr txBox="1"/>
          <p:nvPr/>
        </p:nvSpPr>
        <p:spPr>
          <a:xfrm>
            <a:off x="-9728" y="6548630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4090021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78F3EC96-9C0A-439A-8040-0E1CA7907D10}"/>
              </a:ext>
            </a:extLst>
          </p:cNvPr>
          <p:cNvSpPr/>
          <p:nvPr/>
        </p:nvSpPr>
        <p:spPr>
          <a:xfrm>
            <a:off x="410546" y="1076395"/>
            <a:ext cx="30163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6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Antecedentes</a:t>
            </a:r>
          </a:p>
        </p:txBody>
      </p:sp>
      <p:sp>
        <p:nvSpPr>
          <p:cNvPr id="5" name="Cuadro de texto 2">
            <a:extLst>
              <a:ext uri="{FF2B5EF4-FFF2-40B4-BE49-F238E27FC236}">
                <a16:creationId xmlns:a16="http://schemas.microsoft.com/office/drawing/2014/main" id="{50508FD4-FFCA-3F48-774D-B0E1D4861F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385437A-88AA-C27A-2843-2C304FD3243E}"/>
              </a:ext>
            </a:extLst>
          </p:cNvPr>
          <p:cNvSpPr txBox="1"/>
          <p:nvPr/>
        </p:nvSpPr>
        <p:spPr>
          <a:xfrm>
            <a:off x="-9728" y="6558358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2817910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8BE6E-4B9D-17F4-A942-C60854B23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28D8C35F-98A6-6AC2-DAB2-49D3D1529858}"/>
              </a:ext>
            </a:extLst>
          </p:cNvPr>
          <p:cNvSpPr/>
          <p:nvPr/>
        </p:nvSpPr>
        <p:spPr>
          <a:xfrm>
            <a:off x="410546" y="1056938"/>
            <a:ext cx="35777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es-MX" sz="3600" b="1" kern="0" dirty="0">
                <a:solidFill>
                  <a:prstClr val="black"/>
                </a:solidFill>
                <a:latin typeface="Arial Narrow" panose="020B060602020203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Estado del Arte</a:t>
            </a:r>
          </a:p>
        </p:txBody>
      </p:sp>
      <p:sp>
        <p:nvSpPr>
          <p:cNvPr id="5" name="Cuadro de texto 2">
            <a:extLst>
              <a:ext uri="{FF2B5EF4-FFF2-40B4-BE49-F238E27FC236}">
                <a16:creationId xmlns:a16="http://schemas.microsoft.com/office/drawing/2014/main" id="{621BAD5D-5727-2502-546F-F354E85F0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57" y="738182"/>
            <a:ext cx="1814830" cy="553720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r>
              <a:rPr lang="es-ES_tradnl" sz="1200" dirty="0">
                <a:effectLst/>
                <a:latin typeface="Cambria" panose="020405030504060302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División de Estudios de Posgrado e Investigación</a:t>
            </a:r>
            <a:endParaRPr lang="es-MX" sz="1200" dirty="0">
              <a:effectLst/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8DC10A-0FEE-6F1E-4D5D-7F8B08F3160D}"/>
              </a:ext>
            </a:extLst>
          </p:cNvPr>
          <p:cNvSpPr txBox="1"/>
          <p:nvPr/>
        </p:nvSpPr>
        <p:spPr>
          <a:xfrm>
            <a:off x="-9728" y="6558358"/>
            <a:ext cx="3365769" cy="307777"/>
          </a:xfrm>
          <a:prstGeom prst="rect">
            <a:avLst/>
          </a:prstGeom>
          <a:solidFill>
            <a:srgbClr val="A2A2A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400" b="1" dirty="0">
                <a:latin typeface="Arial Narrow" panose="020B0606020202030204" pitchFamily="34" charset="0"/>
              </a:rPr>
              <a:t>Evaluación de Avances de Resultados 2025-3</a:t>
            </a:r>
          </a:p>
        </p:txBody>
      </p:sp>
    </p:spTree>
    <p:extLst>
      <p:ext uri="{BB962C8B-B14F-4D97-AF65-F5344CB8AC3E}">
        <p14:creationId xmlns:p14="http://schemas.microsoft.com/office/powerpoint/2010/main" val="417046285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13626</TotalTime>
  <Words>328</Words>
  <Application>Microsoft Macintosh PowerPoint</Application>
  <PresentationFormat>On-screen Show (4:3)</PresentationFormat>
  <Paragraphs>79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Arial</vt:lpstr>
      <vt:lpstr>Arial Narrow</vt:lpstr>
      <vt:lpstr>Calibri</vt:lpstr>
      <vt:lpstr>Cambria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RCVC</dc:creator>
  <cp:lastModifiedBy>Garcia Ruiz Alejandro Humberto</cp:lastModifiedBy>
  <cp:revision>613</cp:revision>
  <dcterms:created xsi:type="dcterms:W3CDTF">2022-05-09T19:30:44Z</dcterms:created>
  <dcterms:modified xsi:type="dcterms:W3CDTF">2025-10-10T01:10:58Z</dcterms:modified>
</cp:coreProperties>
</file>