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93"/>
    <p:restoredTop sz="94676"/>
  </p:normalViewPr>
  <p:slideViewPr>
    <p:cSldViewPr snapToGrid="0">
      <p:cViewPr varScale="1">
        <p:scale>
          <a:sx n="131" d="100"/>
          <a:sy n="131" d="100"/>
        </p:scale>
        <p:origin x="86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717C6-B58D-43D3-1C6A-D2E46C9B70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X"/>
          </a:p>
        </p:txBody>
      </p:sp>
      <p:sp>
        <p:nvSpPr>
          <p:cNvPr id="3" name="Subtitle 2">
            <a:extLst>
              <a:ext uri="{FF2B5EF4-FFF2-40B4-BE49-F238E27FC236}">
                <a16:creationId xmlns:a16="http://schemas.microsoft.com/office/drawing/2014/main" id="{00E96CCB-28B9-0664-AB7F-86AA16D788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X"/>
          </a:p>
        </p:txBody>
      </p:sp>
      <p:sp>
        <p:nvSpPr>
          <p:cNvPr id="4" name="Date Placeholder 3">
            <a:extLst>
              <a:ext uri="{FF2B5EF4-FFF2-40B4-BE49-F238E27FC236}">
                <a16:creationId xmlns:a16="http://schemas.microsoft.com/office/drawing/2014/main" id="{AC0A7507-53B5-ACEF-4F35-7085D5ED916F}"/>
              </a:ext>
            </a:extLst>
          </p:cNvPr>
          <p:cNvSpPr>
            <a:spLocks noGrp="1"/>
          </p:cNvSpPr>
          <p:nvPr>
            <p:ph type="dt" sz="half" idx="10"/>
          </p:nvPr>
        </p:nvSpPr>
        <p:spPr/>
        <p:txBody>
          <a:bodyPr/>
          <a:lstStyle/>
          <a:p>
            <a:fld id="{1B5DD48E-8B08-144B-8C1D-28F0C3F5D00F}" type="datetimeFigureOut">
              <a:rPr lang="en-MX" smtClean="0"/>
              <a:t>21/03/25</a:t>
            </a:fld>
            <a:endParaRPr lang="en-MX"/>
          </a:p>
        </p:txBody>
      </p:sp>
      <p:sp>
        <p:nvSpPr>
          <p:cNvPr id="5" name="Footer Placeholder 4">
            <a:extLst>
              <a:ext uri="{FF2B5EF4-FFF2-40B4-BE49-F238E27FC236}">
                <a16:creationId xmlns:a16="http://schemas.microsoft.com/office/drawing/2014/main" id="{12F5DC50-A35A-6D1E-3603-C8CBF787A798}"/>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6CE1C305-E585-5E12-42EB-A35F29EED111}"/>
              </a:ext>
            </a:extLst>
          </p:cNvPr>
          <p:cNvSpPr>
            <a:spLocks noGrp="1"/>
          </p:cNvSpPr>
          <p:nvPr>
            <p:ph type="sldNum" sz="quarter" idx="12"/>
          </p:nvPr>
        </p:nvSpPr>
        <p:spPr/>
        <p:txBody>
          <a:bodyPr/>
          <a:lstStyle/>
          <a:p>
            <a:fld id="{52F53492-3EB3-B44F-9940-43253633E2AB}" type="slidenum">
              <a:rPr lang="en-MX" smtClean="0"/>
              <a:t>‹#›</a:t>
            </a:fld>
            <a:endParaRPr lang="en-MX"/>
          </a:p>
        </p:txBody>
      </p:sp>
    </p:spTree>
    <p:extLst>
      <p:ext uri="{BB962C8B-B14F-4D97-AF65-F5344CB8AC3E}">
        <p14:creationId xmlns:p14="http://schemas.microsoft.com/office/powerpoint/2010/main" val="2848721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7AA1A-21D6-01E7-E52D-F3CEBBEE22CB}"/>
              </a:ext>
            </a:extLst>
          </p:cNvPr>
          <p:cNvSpPr>
            <a:spLocks noGrp="1"/>
          </p:cNvSpPr>
          <p:nvPr>
            <p:ph type="title"/>
          </p:nvPr>
        </p:nvSpPr>
        <p:spPr/>
        <p:txBody>
          <a:bodyPr/>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36961410-BE31-05CB-2809-B5BCC3A06A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41DD4501-17A7-739A-F185-2A7434C56AD9}"/>
              </a:ext>
            </a:extLst>
          </p:cNvPr>
          <p:cNvSpPr>
            <a:spLocks noGrp="1"/>
          </p:cNvSpPr>
          <p:nvPr>
            <p:ph type="dt" sz="half" idx="10"/>
          </p:nvPr>
        </p:nvSpPr>
        <p:spPr/>
        <p:txBody>
          <a:bodyPr/>
          <a:lstStyle/>
          <a:p>
            <a:fld id="{1B5DD48E-8B08-144B-8C1D-28F0C3F5D00F}" type="datetimeFigureOut">
              <a:rPr lang="en-MX" smtClean="0"/>
              <a:t>21/03/25</a:t>
            </a:fld>
            <a:endParaRPr lang="en-MX"/>
          </a:p>
        </p:txBody>
      </p:sp>
      <p:sp>
        <p:nvSpPr>
          <p:cNvPr id="5" name="Footer Placeholder 4">
            <a:extLst>
              <a:ext uri="{FF2B5EF4-FFF2-40B4-BE49-F238E27FC236}">
                <a16:creationId xmlns:a16="http://schemas.microsoft.com/office/drawing/2014/main" id="{7EAECDB2-FBA5-19CC-8FAD-2811A5272358}"/>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40841986-D6DB-8484-2C1A-F579D824692C}"/>
              </a:ext>
            </a:extLst>
          </p:cNvPr>
          <p:cNvSpPr>
            <a:spLocks noGrp="1"/>
          </p:cNvSpPr>
          <p:nvPr>
            <p:ph type="sldNum" sz="quarter" idx="12"/>
          </p:nvPr>
        </p:nvSpPr>
        <p:spPr/>
        <p:txBody>
          <a:bodyPr/>
          <a:lstStyle/>
          <a:p>
            <a:fld id="{52F53492-3EB3-B44F-9940-43253633E2AB}" type="slidenum">
              <a:rPr lang="en-MX" smtClean="0"/>
              <a:t>‹#›</a:t>
            </a:fld>
            <a:endParaRPr lang="en-MX"/>
          </a:p>
        </p:txBody>
      </p:sp>
    </p:spTree>
    <p:extLst>
      <p:ext uri="{BB962C8B-B14F-4D97-AF65-F5344CB8AC3E}">
        <p14:creationId xmlns:p14="http://schemas.microsoft.com/office/powerpoint/2010/main" val="417284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3D82E2-CE65-2C29-0AA8-1B68542D7D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BE5CC3E4-2759-8D3B-E7A0-44D06FC45A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5EDC78A9-5B13-E825-835A-19743DE882D3}"/>
              </a:ext>
            </a:extLst>
          </p:cNvPr>
          <p:cNvSpPr>
            <a:spLocks noGrp="1"/>
          </p:cNvSpPr>
          <p:nvPr>
            <p:ph type="dt" sz="half" idx="10"/>
          </p:nvPr>
        </p:nvSpPr>
        <p:spPr/>
        <p:txBody>
          <a:bodyPr/>
          <a:lstStyle/>
          <a:p>
            <a:fld id="{1B5DD48E-8B08-144B-8C1D-28F0C3F5D00F}" type="datetimeFigureOut">
              <a:rPr lang="en-MX" smtClean="0"/>
              <a:t>21/03/25</a:t>
            </a:fld>
            <a:endParaRPr lang="en-MX"/>
          </a:p>
        </p:txBody>
      </p:sp>
      <p:sp>
        <p:nvSpPr>
          <p:cNvPr id="5" name="Footer Placeholder 4">
            <a:extLst>
              <a:ext uri="{FF2B5EF4-FFF2-40B4-BE49-F238E27FC236}">
                <a16:creationId xmlns:a16="http://schemas.microsoft.com/office/drawing/2014/main" id="{DC832052-EEC1-EBD8-7950-9BA76705C985}"/>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93DC5277-4DB3-915C-3534-2DC14987A4BA}"/>
              </a:ext>
            </a:extLst>
          </p:cNvPr>
          <p:cNvSpPr>
            <a:spLocks noGrp="1"/>
          </p:cNvSpPr>
          <p:nvPr>
            <p:ph type="sldNum" sz="quarter" idx="12"/>
          </p:nvPr>
        </p:nvSpPr>
        <p:spPr/>
        <p:txBody>
          <a:bodyPr/>
          <a:lstStyle/>
          <a:p>
            <a:fld id="{52F53492-3EB3-B44F-9940-43253633E2AB}" type="slidenum">
              <a:rPr lang="en-MX" smtClean="0"/>
              <a:t>‹#›</a:t>
            </a:fld>
            <a:endParaRPr lang="en-MX"/>
          </a:p>
        </p:txBody>
      </p:sp>
    </p:spTree>
    <p:extLst>
      <p:ext uri="{BB962C8B-B14F-4D97-AF65-F5344CB8AC3E}">
        <p14:creationId xmlns:p14="http://schemas.microsoft.com/office/powerpoint/2010/main" val="49930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F6B9F-3401-8255-ECBE-175D7B6261A9}"/>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5F9C6545-D080-34FD-073F-CB64FEC5ED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43F14117-BF02-AFB6-8876-E32B453646AD}"/>
              </a:ext>
            </a:extLst>
          </p:cNvPr>
          <p:cNvSpPr>
            <a:spLocks noGrp="1"/>
          </p:cNvSpPr>
          <p:nvPr>
            <p:ph type="dt" sz="half" idx="10"/>
          </p:nvPr>
        </p:nvSpPr>
        <p:spPr/>
        <p:txBody>
          <a:bodyPr/>
          <a:lstStyle/>
          <a:p>
            <a:fld id="{1B5DD48E-8B08-144B-8C1D-28F0C3F5D00F}" type="datetimeFigureOut">
              <a:rPr lang="en-MX" smtClean="0"/>
              <a:t>21/03/25</a:t>
            </a:fld>
            <a:endParaRPr lang="en-MX"/>
          </a:p>
        </p:txBody>
      </p:sp>
      <p:sp>
        <p:nvSpPr>
          <p:cNvPr id="5" name="Footer Placeholder 4">
            <a:extLst>
              <a:ext uri="{FF2B5EF4-FFF2-40B4-BE49-F238E27FC236}">
                <a16:creationId xmlns:a16="http://schemas.microsoft.com/office/drawing/2014/main" id="{F0538998-D9EE-9E48-A7B4-3911289343F0}"/>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6283CD79-5662-42FB-74F7-3CE7255F2584}"/>
              </a:ext>
            </a:extLst>
          </p:cNvPr>
          <p:cNvSpPr>
            <a:spLocks noGrp="1"/>
          </p:cNvSpPr>
          <p:nvPr>
            <p:ph type="sldNum" sz="quarter" idx="12"/>
          </p:nvPr>
        </p:nvSpPr>
        <p:spPr/>
        <p:txBody>
          <a:bodyPr/>
          <a:lstStyle/>
          <a:p>
            <a:fld id="{52F53492-3EB3-B44F-9940-43253633E2AB}" type="slidenum">
              <a:rPr lang="en-MX" smtClean="0"/>
              <a:t>‹#›</a:t>
            </a:fld>
            <a:endParaRPr lang="en-MX"/>
          </a:p>
        </p:txBody>
      </p:sp>
    </p:spTree>
    <p:extLst>
      <p:ext uri="{BB962C8B-B14F-4D97-AF65-F5344CB8AC3E}">
        <p14:creationId xmlns:p14="http://schemas.microsoft.com/office/powerpoint/2010/main" val="3725602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BBB63-3D8B-8A52-C5D8-89A197C0A5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X"/>
          </a:p>
        </p:txBody>
      </p:sp>
      <p:sp>
        <p:nvSpPr>
          <p:cNvPr id="3" name="Text Placeholder 2">
            <a:extLst>
              <a:ext uri="{FF2B5EF4-FFF2-40B4-BE49-F238E27FC236}">
                <a16:creationId xmlns:a16="http://schemas.microsoft.com/office/drawing/2014/main" id="{3E7594BC-312E-1793-AC0A-2BC66424D90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F0E1F5-91F1-09AD-8615-FC87032606D4}"/>
              </a:ext>
            </a:extLst>
          </p:cNvPr>
          <p:cNvSpPr>
            <a:spLocks noGrp="1"/>
          </p:cNvSpPr>
          <p:nvPr>
            <p:ph type="dt" sz="half" idx="10"/>
          </p:nvPr>
        </p:nvSpPr>
        <p:spPr/>
        <p:txBody>
          <a:bodyPr/>
          <a:lstStyle/>
          <a:p>
            <a:fld id="{1B5DD48E-8B08-144B-8C1D-28F0C3F5D00F}" type="datetimeFigureOut">
              <a:rPr lang="en-MX" smtClean="0"/>
              <a:t>21/03/25</a:t>
            </a:fld>
            <a:endParaRPr lang="en-MX"/>
          </a:p>
        </p:txBody>
      </p:sp>
      <p:sp>
        <p:nvSpPr>
          <p:cNvPr id="5" name="Footer Placeholder 4">
            <a:extLst>
              <a:ext uri="{FF2B5EF4-FFF2-40B4-BE49-F238E27FC236}">
                <a16:creationId xmlns:a16="http://schemas.microsoft.com/office/drawing/2014/main" id="{F7C8DAD0-4698-3A2A-CADA-1E60440A07F7}"/>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B5315CEC-2799-E48F-0AEE-A44C68BECBF5}"/>
              </a:ext>
            </a:extLst>
          </p:cNvPr>
          <p:cNvSpPr>
            <a:spLocks noGrp="1"/>
          </p:cNvSpPr>
          <p:nvPr>
            <p:ph type="sldNum" sz="quarter" idx="12"/>
          </p:nvPr>
        </p:nvSpPr>
        <p:spPr/>
        <p:txBody>
          <a:bodyPr/>
          <a:lstStyle/>
          <a:p>
            <a:fld id="{52F53492-3EB3-B44F-9940-43253633E2AB}" type="slidenum">
              <a:rPr lang="en-MX" smtClean="0"/>
              <a:t>‹#›</a:t>
            </a:fld>
            <a:endParaRPr lang="en-MX"/>
          </a:p>
        </p:txBody>
      </p:sp>
    </p:spTree>
    <p:extLst>
      <p:ext uri="{BB962C8B-B14F-4D97-AF65-F5344CB8AC3E}">
        <p14:creationId xmlns:p14="http://schemas.microsoft.com/office/powerpoint/2010/main" val="362078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E979B-9992-8360-52B5-B399B422D258}"/>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C6B93E42-59CB-F831-AF2E-91141BC9B9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Content Placeholder 3">
            <a:extLst>
              <a:ext uri="{FF2B5EF4-FFF2-40B4-BE49-F238E27FC236}">
                <a16:creationId xmlns:a16="http://schemas.microsoft.com/office/drawing/2014/main" id="{1DEE8FE5-8C59-B077-2E69-BB93C97004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Date Placeholder 4">
            <a:extLst>
              <a:ext uri="{FF2B5EF4-FFF2-40B4-BE49-F238E27FC236}">
                <a16:creationId xmlns:a16="http://schemas.microsoft.com/office/drawing/2014/main" id="{2A60AAD9-80A4-0ABB-CDF5-755543CF3A65}"/>
              </a:ext>
            </a:extLst>
          </p:cNvPr>
          <p:cNvSpPr>
            <a:spLocks noGrp="1"/>
          </p:cNvSpPr>
          <p:nvPr>
            <p:ph type="dt" sz="half" idx="10"/>
          </p:nvPr>
        </p:nvSpPr>
        <p:spPr/>
        <p:txBody>
          <a:bodyPr/>
          <a:lstStyle/>
          <a:p>
            <a:fld id="{1B5DD48E-8B08-144B-8C1D-28F0C3F5D00F}" type="datetimeFigureOut">
              <a:rPr lang="en-MX" smtClean="0"/>
              <a:t>21/03/25</a:t>
            </a:fld>
            <a:endParaRPr lang="en-MX"/>
          </a:p>
        </p:txBody>
      </p:sp>
      <p:sp>
        <p:nvSpPr>
          <p:cNvPr id="6" name="Footer Placeholder 5">
            <a:extLst>
              <a:ext uri="{FF2B5EF4-FFF2-40B4-BE49-F238E27FC236}">
                <a16:creationId xmlns:a16="http://schemas.microsoft.com/office/drawing/2014/main" id="{78C408BA-AE4B-916A-DB43-D00AA22D0395}"/>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D7943CDC-2463-47F3-0237-37B1ABD11595}"/>
              </a:ext>
            </a:extLst>
          </p:cNvPr>
          <p:cNvSpPr>
            <a:spLocks noGrp="1"/>
          </p:cNvSpPr>
          <p:nvPr>
            <p:ph type="sldNum" sz="quarter" idx="12"/>
          </p:nvPr>
        </p:nvSpPr>
        <p:spPr/>
        <p:txBody>
          <a:bodyPr/>
          <a:lstStyle/>
          <a:p>
            <a:fld id="{52F53492-3EB3-B44F-9940-43253633E2AB}" type="slidenum">
              <a:rPr lang="en-MX" smtClean="0"/>
              <a:t>‹#›</a:t>
            </a:fld>
            <a:endParaRPr lang="en-MX"/>
          </a:p>
        </p:txBody>
      </p:sp>
    </p:spTree>
    <p:extLst>
      <p:ext uri="{BB962C8B-B14F-4D97-AF65-F5344CB8AC3E}">
        <p14:creationId xmlns:p14="http://schemas.microsoft.com/office/powerpoint/2010/main" val="3875974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EBD60-CE8B-C6F4-8594-4065362FC329}"/>
              </a:ext>
            </a:extLst>
          </p:cNvPr>
          <p:cNvSpPr>
            <a:spLocks noGrp="1"/>
          </p:cNvSpPr>
          <p:nvPr>
            <p:ph type="title"/>
          </p:nvPr>
        </p:nvSpPr>
        <p:spPr>
          <a:xfrm>
            <a:off x="839788" y="365125"/>
            <a:ext cx="10515600" cy="1325563"/>
          </a:xfrm>
        </p:spPr>
        <p:txBody>
          <a:bodyPr/>
          <a:lstStyle/>
          <a:p>
            <a:r>
              <a:rPr lang="en-US"/>
              <a:t>Click to edit Master title style</a:t>
            </a:r>
            <a:endParaRPr lang="en-MX"/>
          </a:p>
        </p:txBody>
      </p:sp>
      <p:sp>
        <p:nvSpPr>
          <p:cNvPr id="3" name="Text Placeholder 2">
            <a:extLst>
              <a:ext uri="{FF2B5EF4-FFF2-40B4-BE49-F238E27FC236}">
                <a16:creationId xmlns:a16="http://schemas.microsoft.com/office/drawing/2014/main" id="{315693AC-F73F-D01D-21AD-95FCDC4B24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0AD14D-DC4A-A786-B128-326CD12ADF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Text Placeholder 4">
            <a:extLst>
              <a:ext uri="{FF2B5EF4-FFF2-40B4-BE49-F238E27FC236}">
                <a16:creationId xmlns:a16="http://schemas.microsoft.com/office/drawing/2014/main" id="{5D4FBB8C-8422-A59E-2E79-C226067891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62AED3-6E77-9D5C-B66B-82A0F8EAE7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7" name="Date Placeholder 6">
            <a:extLst>
              <a:ext uri="{FF2B5EF4-FFF2-40B4-BE49-F238E27FC236}">
                <a16:creationId xmlns:a16="http://schemas.microsoft.com/office/drawing/2014/main" id="{48D519E5-3DE1-5675-585E-A580FED774B3}"/>
              </a:ext>
            </a:extLst>
          </p:cNvPr>
          <p:cNvSpPr>
            <a:spLocks noGrp="1"/>
          </p:cNvSpPr>
          <p:nvPr>
            <p:ph type="dt" sz="half" idx="10"/>
          </p:nvPr>
        </p:nvSpPr>
        <p:spPr/>
        <p:txBody>
          <a:bodyPr/>
          <a:lstStyle/>
          <a:p>
            <a:fld id="{1B5DD48E-8B08-144B-8C1D-28F0C3F5D00F}" type="datetimeFigureOut">
              <a:rPr lang="en-MX" smtClean="0"/>
              <a:t>21/03/25</a:t>
            </a:fld>
            <a:endParaRPr lang="en-MX"/>
          </a:p>
        </p:txBody>
      </p:sp>
      <p:sp>
        <p:nvSpPr>
          <p:cNvPr id="8" name="Footer Placeholder 7">
            <a:extLst>
              <a:ext uri="{FF2B5EF4-FFF2-40B4-BE49-F238E27FC236}">
                <a16:creationId xmlns:a16="http://schemas.microsoft.com/office/drawing/2014/main" id="{7965DED4-9183-74E4-612C-F2DAFBCF9097}"/>
              </a:ext>
            </a:extLst>
          </p:cNvPr>
          <p:cNvSpPr>
            <a:spLocks noGrp="1"/>
          </p:cNvSpPr>
          <p:nvPr>
            <p:ph type="ftr" sz="quarter" idx="11"/>
          </p:nvPr>
        </p:nvSpPr>
        <p:spPr/>
        <p:txBody>
          <a:bodyPr/>
          <a:lstStyle/>
          <a:p>
            <a:endParaRPr lang="en-MX"/>
          </a:p>
        </p:txBody>
      </p:sp>
      <p:sp>
        <p:nvSpPr>
          <p:cNvPr id="9" name="Slide Number Placeholder 8">
            <a:extLst>
              <a:ext uri="{FF2B5EF4-FFF2-40B4-BE49-F238E27FC236}">
                <a16:creationId xmlns:a16="http://schemas.microsoft.com/office/drawing/2014/main" id="{E2CDA62A-EF25-798E-EF6C-D61C2A665AE3}"/>
              </a:ext>
            </a:extLst>
          </p:cNvPr>
          <p:cNvSpPr>
            <a:spLocks noGrp="1"/>
          </p:cNvSpPr>
          <p:nvPr>
            <p:ph type="sldNum" sz="quarter" idx="12"/>
          </p:nvPr>
        </p:nvSpPr>
        <p:spPr/>
        <p:txBody>
          <a:bodyPr/>
          <a:lstStyle/>
          <a:p>
            <a:fld id="{52F53492-3EB3-B44F-9940-43253633E2AB}" type="slidenum">
              <a:rPr lang="en-MX" smtClean="0"/>
              <a:t>‹#›</a:t>
            </a:fld>
            <a:endParaRPr lang="en-MX"/>
          </a:p>
        </p:txBody>
      </p:sp>
    </p:spTree>
    <p:extLst>
      <p:ext uri="{BB962C8B-B14F-4D97-AF65-F5344CB8AC3E}">
        <p14:creationId xmlns:p14="http://schemas.microsoft.com/office/powerpoint/2010/main" val="37382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07031-D3DA-97B6-EFEC-FB3335DCEE4F}"/>
              </a:ext>
            </a:extLst>
          </p:cNvPr>
          <p:cNvSpPr>
            <a:spLocks noGrp="1"/>
          </p:cNvSpPr>
          <p:nvPr>
            <p:ph type="title"/>
          </p:nvPr>
        </p:nvSpPr>
        <p:spPr/>
        <p:txBody>
          <a:bodyPr/>
          <a:lstStyle/>
          <a:p>
            <a:r>
              <a:rPr lang="en-US"/>
              <a:t>Click to edit Master title style</a:t>
            </a:r>
            <a:endParaRPr lang="en-MX"/>
          </a:p>
        </p:txBody>
      </p:sp>
      <p:sp>
        <p:nvSpPr>
          <p:cNvPr id="3" name="Date Placeholder 2">
            <a:extLst>
              <a:ext uri="{FF2B5EF4-FFF2-40B4-BE49-F238E27FC236}">
                <a16:creationId xmlns:a16="http://schemas.microsoft.com/office/drawing/2014/main" id="{7ED5B7DB-998E-05B6-7857-141C746AD1F7}"/>
              </a:ext>
            </a:extLst>
          </p:cNvPr>
          <p:cNvSpPr>
            <a:spLocks noGrp="1"/>
          </p:cNvSpPr>
          <p:nvPr>
            <p:ph type="dt" sz="half" idx="10"/>
          </p:nvPr>
        </p:nvSpPr>
        <p:spPr/>
        <p:txBody>
          <a:bodyPr/>
          <a:lstStyle/>
          <a:p>
            <a:fld id="{1B5DD48E-8B08-144B-8C1D-28F0C3F5D00F}" type="datetimeFigureOut">
              <a:rPr lang="en-MX" smtClean="0"/>
              <a:t>21/03/25</a:t>
            </a:fld>
            <a:endParaRPr lang="en-MX"/>
          </a:p>
        </p:txBody>
      </p:sp>
      <p:sp>
        <p:nvSpPr>
          <p:cNvPr id="4" name="Footer Placeholder 3">
            <a:extLst>
              <a:ext uri="{FF2B5EF4-FFF2-40B4-BE49-F238E27FC236}">
                <a16:creationId xmlns:a16="http://schemas.microsoft.com/office/drawing/2014/main" id="{F08D9BE3-A1D7-7F7E-46A2-FE5759AB21B1}"/>
              </a:ext>
            </a:extLst>
          </p:cNvPr>
          <p:cNvSpPr>
            <a:spLocks noGrp="1"/>
          </p:cNvSpPr>
          <p:nvPr>
            <p:ph type="ftr" sz="quarter" idx="11"/>
          </p:nvPr>
        </p:nvSpPr>
        <p:spPr/>
        <p:txBody>
          <a:bodyPr/>
          <a:lstStyle/>
          <a:p>
            <a:endParaRPr lang="en-MX"/>
          </a:p>
        </p:txBody>
      </p:sp>
      <p:sp>
        <p:nvSpPr>
          <p:cNvPr id="5" name="Slide Number Placeholder 4">
            <a:extLst>
              <a:ext uri="{FF2B5EF4-FFF2-40B4-BE49-F238E27FC236}">
                <a16:creationId xmlns:a16="http://schemas.microsoft.com/office/drawing/2014/main" id="{28DAC8B1-16AD-36BF-85A1-CF5CDD694EDD}"/>
              </a:ext>
            </a:extLst>
          </p:cNvPr>
          <p:cNvSpPr>
            <a:spLocks noGrp="1"/>
          </p:cNvSpPr>
          <p:nvPr>
            <p:ph type="sldNum" sz="quarter" idx="12"/>
          </p:nvPr>
        </p:nvSpPr>
        <p:spPr/>
        <p:txBody>
          <a:bodyPr/>
          <a:lstStyle/>
          <a:p>
            <a:fld id="{52F53492-3EB3-B44F-9940-43253633E2AB}" type="slidenum">
              <a:rPr lang="en-MX" smtClean="0"/>
              <a:t>‹#›</a:t>
            </a:fld>
            <a:endParaRPr lang="en-MX"/>
          </a:p>
        </p:txBody>
      </p:sp>
    </p:spTree>
    <p:extLst>
      <p:ext uri="{BB962C8B-B14F-4D97-AF65-F5344CB8AC3E}">
        <p14:creationId xmlns:p14="http://schemas.microsoft.com/office/powerpoint/2010/main" val="3040138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7C69DC-27CE-87EF-6162-37173F6F38D2}"/>
              </a:ext>
            </a:extLst>
          </p:cNvPr>
          <p:cNvSpPr>
            <a:spLocks noGrp="1"/>
          </p:cNvSpPr>
          <p:nvPr>
            <p:ph type="dt" sz="half" idx="10"/>
          </p:nvPr>
        </p:nvSpPr>
        <p:spPr/>
        <p:txBody>
          <a:bodyPr/>
          <a:lstStyle/>
          <a:p>
            <a:fld id="{1B5DD48E-8B08-144B-8C1D-28F0C3F5D00F}" type="datetimeFigureOut">
              <a:rPr lang="en-MX" smtClean="0"/>
              <a:t>21/03/25</a:t>
            </a:fld>
            <a:endParaRPr lang="en-MX"/>
          </a:p>
        </p:txBody>
      </p:sp>
      <p:sp>
        <p:nvSpPr>
          <p:cNvPr id="3" name="Footer Placeholder 2">
            <a:extLst>
              <a:ext uri="{FF2B5EF4-FFF2-40B4-BE49-F238E27FC236}">
                <a16:creationId xmlns:a16="http://schemas.microsoft.com/office/drawing/2014/main" id="{850AC28C-FCF1-EAC3-E2E3-ED92DF6B312C}"/>
              </a:ext>
            </a:extLst>
          </p:cNvPr>
          <p:cNvSpPr>
            <a:spLocks noGrp="1"/>
          </p:cNvSpPr>
          <p:nvPr>
            <p:ph type="ftr" sz="quarter" idx="11"/>
          </p:nvPr>
        </p:nvSpPr>
        <p:spPr/>
        <p:txBody>
          <a:bodyPr/>
          <a:lstStyle/>
          <a:p>
            <a:endParaRPr lang="en-MX"/>
          </a:p>
        </p:txBody>
      </p:sp>
      <p:sp>
        <p:nvSpPr>
          <p:cNvPr id="4" name="Slide Number Placeholder 3">
            <a:extLst>
              <a:ext uri="{FF2B5EF4-FFF2-40B4-BE49-F238E27FC236}">
                <a16:creationId xmlns:a16="http://schemas.microsoft.com/office/drawing/2014/main" id="{3D38277F-1E95-AD85-828C-6F777661BC91}"/>
              </a:ext>
            </a:extLst>
          </p:cNvPr>
          <p:cNvSpPr>
            <a:spLocks noGrp="1"/>
          </p:cNvSpPr>
          <p:nvPr>
            <p:ph type="sldNum" sz="quarter" idx="12"/>
          </p:nvPr>
        </p:nvSpPr>
        <p:spPr/>
        <p:txBody>
          <a:bodyPr/>
          <a:lstStyle/>
          <a:p>
            <a:fld id="{52F53492-3EB3-B44F-9940-43253633E2AB}" type="slidenum">
              <a:rPr lang="en-MX" smtClean="0"/>
              <a:t>‹#›</a:t>
            </a:fld>
            <a:endParaRPr lang="en-MX"/>
          </a:p>
        </p:txBody>
      </p:sp>
    </p:spTree>
    <p:extLst>
      <p:ext uri="{BB962C8B-B14F-4D97-AF65-F5344CB8AC3E}">
        <p14:creationId xmlns:p14="http://schemas.microsoft.com/office/powerpoint/2010/main" val="4078142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E4F1B-C2C6-EB6F-2DBB-E82BADEF58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Content Placeholder 2">
            <a:extLst>
              <a:ext uri="{FF2B5EF4-FFF2-40B4-BE49-F238E27FC236}">
                <a16:creationId xmlns:a16="http://schemas.microsoft.com/office/drawing/2014/main" id="{8A4DED11-09BB-09CC-4C79-B04FB6D646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Text Placeholder 3">
            <a:extLst>
              <a:ext uri="{FF2B5EF4-FFF2-40B4-BE49-F238E27FC236}">
                <a16:creationId xmlns:a16="http://schemas.microsoft.com/office/drawing/2014/main" id="{A0627FFE-E4A4-7965-15B9-4668FABD51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61622D-0531-0F80-C391-C11689F2F28D}"/>
              </a:ext>
            </a:extLst>
          </p:cNvPr>
          <p:cNvSpPr>
            <a:spLocks noGrp="1"/>
          </p:cNvSpPr>
          <p:nvPr>
            <p:ph type="dt" sz="half" idx="10"/>
          </p:nvPr>
        </p:nvSpPr>
        <p:spPr/>
        <p:txBody>
          <a:bodyPr/>
          <a:lstStyle/>
          <a:p>
            <a:fld id="{1B5DD48E-8B08-144B-8C1D-28F0C3F5D00F}" type="datetimeFigureOut">
              <a:rPr lang="en-MX" smtClean="0"/>
              <a:t>21/03/25</a:t>
            </a:fld>
            <a:endParaRPr lang="en-MX"/>
          </a:p>
        </p:txBody>
      </p:sp>
      <p:sp>
        <p:nvSpPr>
          <p:cNvPr id="6" name="Footer Placeholder 5">
            <a:extLst>
              <a:ext uri="{FF2B5EF4-FFF2-40B4-BE49-F238E27FC236}">
                <a16:creationId xmlns:a16="http://schemas.microsoft.com/office/drawing/2014/main" id="{67CDF138-7C21-3571-EE84-69CC1F754E8B}"/>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C8E78473-F936-04A7-C4D4-24AB5605BBCE}"/>
              </a:ext>
            </a:extLst>
          </p:cNvPr>
          <p:cNvSpPr>
            <a:spLocks noGrp="1"/>
          </p:cNvSpPr>
          <p:nvPr>
            <p:ph type="sldNum" sz="quarter" idx="12"/>
          </p:nvPr>
        </p:nvSpPr>
        <p:spPr/>
        <p:txBody>
          <a:bodyPr/>
          <a:lstStyle/>
          <a:p>
            <a:fld id="{52F53492-3EB3-B44F-9940-43253633E2AB}" type="slidenum">
              <a:rPr lang="en-MX" smtClean="0"/>
              <a:t>‹#›</a:t>
            </a:fld>
            <a:endParaRPr lang="en-MX"/>
          </a:p>
        </p:txBody>
      </p:sp>
    </p:spTree>
    <p:extLst>
      <p:ext uri="{BB962C8B-B14F-4D97-AF65-F5344CB8AC3E}">
        <p14:creationId xmlns:p14="http://schemas.microsoft.com/office/powerpoint/2010/main" val="3066050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70EB0-41B3-0F9F-C932-EFEA7E5E9E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Picture Placeholder 2">
            <a:extLst>
              <a:ext uri="{FF2B5EF4-FFF2-40B4-BE49-F238E27FC236}">
                <a16:creationId xmlns:a16="http://schemas.microsoft.com/office/drawing/2014/main" id="{D5E473E6-94FF-F298-3DA0-3B36E10CB3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X"/>
          </a:p>
        </p:txBody>
      </p:sp>
      <p:sp>
        <p:nvSpPr>
          <p:cNvPr id="4" name="Text Placeholder 3">
            <a:extLst>
              <a:ext uri="{FF2B5EF4-FFF2-40B4-BE49-F238E27FC236}">
                <a16:creationId xmlns:a16="http://schemas.microsoft.com/office/drawing/2014/main" id="{98ECD800-770A-746B-F01E-84DD7BD536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AD51C4-3150-D900-3BDC-A8D78990A0D9}"/>
              </a:ext>
            </a:extLst>
          </p:cNvPr>
          <p:cNvSpPr>
            <a:spLocks noGrp="1"/>
          </p:cNvSpPr>
          <p:nvPr>
            <p:ph type="dt" sz="half" idx="10"/>
          </p:nvPr>
        </p:nvSpPr>
        <p:spPr/>
        <p:txBody>
          <a:bodyPr/>
          <a:lstStyle/>
          <a:p>
            <a:fld id="{1B5DD48E-8B08-144B-8C1D-28F0C3F5D00F}" type="datetimeFigureOut">
              <a:rPr lang="en-MX" smtClean="0"/>
              <a:t>21/03/25</a:t>
            </a:fld>
            <a:endParaRPr lang="en-MX"/>
          </a:p>
        </p:txBody>
      </p:sp>
      <p:sp>
        <p:nvSpPr>
          <p:cNvPr id="6" name="Footer Placeholder 5">
            <a:extLst>
              <a:ext uri="{FF2B5EF4-FFF2-40B4-BE49-F238E27FC236}">
                <a16:creationId xmlns:a16="http://schemas.microsoft.com/office/drawing/2014/main" id="{E34E762C-F649-A818-620B-DA6EBB7C88D4}"/>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651979D1-6F53-D94D-E570-59AD382F58A1}"/>
              </a:ext>
            </a:extLst>
          </p:cNvPr>
          <p:cNvSpPr>
            <a:spLocks noGrp="1"/>
          </p:cNvSpPr>
          <p:nvPr>
            <p:ph type="sldNum" sz="quarter" idx="12"/>
          </p:nvPr>
        </p:nvSpPr>
        <p:spPr/>
        <p:txBody>
          <a:bodyPr/>
          <a:lstStyle/>
          <a:p>
            <a:fld id="{52F53492-3EB3-B44F-9940-43253633E2AB}" type="slidenum">
              <a:rPr lang="en-MX" smtClean="0"/>
              <a:t>‹#›</a:t>
            </a:fld>
            <a:endParaRPr lang="en-MX"/>
          </a:p>
        </p:txBody>
      </p:sp>
    </p:spTree>
    <p:extLst>
      <p:ext uri="{BB962C8B-B14F-4D97-AF65-F5344CB8AC3E}">
        <p14:creationId xmlns:p14="http://schemas.microsoft.com/office/powerpoint/2010/main" val="2821121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2E89FA-8DAD-B165-2EBB-93E4A75E03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X"/>
          </a:p>
        </p:txBody>
      </p:sp>
      <p:sp>
        <p:nvSpPr>
          <p:cNvPr id="3" name="Text Placeholder 2">
            <a:extLst>
              <a:ext uri="{FF2B5EF4-FFF2-40B4-BE49-F238E27FC236}">
                <a16:creationId xmlns:a16="http://schemas.microsoft.com/office/drawing/2014/main" id="{1E7993D6-8AA6-7611-D6BB-90C1F394A8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7DB6EEFF-7D2F-BFC1-E09A-7AC82A4406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B5DD48E-8B08-144B-8C1D-28F0C3F5D00F}" type="datetimeFigureOut">
              <a:rPr lang="en-MX" smtClean="0"/>
              <a:t>21/03/25</a:t>
            </a:fld>
            <a:endParaRPr lang="en-MX"/>
          </a:p>
        </p:txBody>
      </p:sp>
      <p:sp>
        <p:nvSpPr>
          <p:cNvPr id="5" name="Footer Placeholder 4">
            <a:extLst>
              <a:ext uri="{FF2B5EF4-FFF2-40B4-BE49-F238E27FC236}">
                <a16:creationId xmlns:a16="http://schemas.microsoft.com/office/drawing/2014/main" id="{DABEC213-ECE2-256F-E09C-1838DA233D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MX"/>
          </a:p>
        </p:txBody>
      </p:sp>
      <p:sp>
        <p:nvSpPr>
          <p:cNvPr id="6" name="Slide Number Placeholder 5">
            <a:extLst>
              <a:ext uri="{FF2B5EF4-FFF2-40B4-BE49-F238E27FC236}">
                <a16:creationId xmlns:a16="http://schemas.microsoft.com/office/drawing/2014/main" id="{900A91F4-39AF-0FED-7608-B7143BCC05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2F53492-3EB3-B44F-9940-43253633E2AB}" type="slidenum">
              <a:rPr lang="en-MX" smtClean="0"/>
              <a:t>‹#›</a:t>
            </a:fld>
            <a:endParaRPr lang="en-MX"/>
          </a:p>
        </p:txBody>
      </p:sp>
    </p:spTree>
    <p:extLst>
      <p:ext uri="{BB962C8B-B14F-4D97-AF65-F5344CB8AC3E}">
        <p14:creationId xmlns:p14="http://schemas.microsoft.com/office/powerpoint/2010/main" val="375934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0.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BAF330D-8EA0-A48A-7CDC-03A71E0D7EB1}"/>
                  </a:ext>
                </a:extLst>
              </p:cNvPr>
              <p:cNvSpPr txBox="1"/>
              <p:nvPr/>
            </p:nvSpPr>
            <p:spPr>
              <a:xfrm>
                <a:off x="235666" y="866447"/>
                <a:ext cx="2419851" cy="8238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𝑆𝑒𝑛𝑠𝑜𝑟</m:t>
                      </m:r>
                      <m:r>
                        <a:rPr lang="es-ES" sz="2400" b="0" i="1" smtClean="0">
                          <a:latin typeface="Cambria Math" panose="02040503050406030204" pitchFamily="18" charset="0"/>
                        </a:rPr>
                        <m:t>_1=</m:t>
                      </m:r>
                      <m:d>
                        <m:dPr>
                          <m:begChr m:val="{"/>
                          <m:endChr m:val=""/>
                          <m:ctrlPr>
                            <a:rPr lang="en-MX" sz="2400" i="1" smtClean="0">
                              <a:latin typeface="Cambria Math" panose="02040503050406030204" pitchFamily="18" charset="0"/>
                            </a:rPr>
                          </m:ctrlPr>
                        </m:dPr>
                        <m:e>
                          <m:eqArr>
                            <m:eqArrPr>
                              <m:ctrlPr>
                                <a:rPr lang="en-MX" sz="2400" i="1" smtClean="0">
                                  <a:latin typeface="Cambria Math" panose="02040503050406030204" pitchFamily="18" charset="0"/>
                                </a:rPr>
                              </m:ctrlPr>
                            </m:eqArrPr>
                            <m:e>
                              <m:sSub>
                                <m:sSubPr>
                                  <m:ctrlPr>
                                    <a:rPr lang="en-MX" sz="240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𝑚𝑖𝑛</m:t>
                                  </m:r>
                                </m:sub>
                              </m:sSub>
                            </m:e>
                            <m:e>
                              <m:sSub>
                                <m:sSubPr>
                                  <m:ctrlPr>
                                    <a:rPr lang="en-MX" sz="240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𝑚𝑎𝑥</m:t>
                                  </m:r>
                                </m:sub>
                              </m:sSub>
                            </m:e>
                          </m:eqArr>
                        </m:e>
                      </m:d>
                    </m:oMath>
                  </m:oMathPara>
                </a14:m>
                <a:endParaRPr lang="en-MX" sz="2400" dirty="0"/>
              </a:p>
            </p:txBody>
          </p:sp>
        </mc:Choice>
        <mc:Fallback xmlns="">
          <p:sp>
            <p:nvSpPr>
              <p:cNvPr id="4" name="TextBox 3">
                <a:extLst>
                  <a:ext uri="{FF2B5EF4-FFF2-40B4-BE49-F238E27FC236}">
                    <a16:creationId xmlns:a16="http://schemas.microsoft.com/office/drawing/2014/main" id="{2BAF330D-8EA0-A48A-7CDC-03A71E0D7EB1}"/>
                  </a:ext>
                </a:extLst>
              </p:cNvPr>
              <p:cNvSpPr txBox="1">
                <a:spLocks noRot="1" noChangeAspect="1" noMove="1" noResize="1" noEditPoints="1" noAdjustHandles="1" noChangeArrowheads="1" noChangeShapeType="1" noTextEdit="1"/>
              </p:cNvSpPr>
              <p:nvPr/>
            </p:nvSpPr>
            <p:spPr>
              <a:xfrm>
                <a:off x="235666" y="866447"/>
                <a:ext cx="2419851" cy="823815"/>
              </a:xfrm>
              <a:prstGeom prst="rect">
                <a:avLst/>
              </a:prstGeom>
              <a:blipFill>
                <a:blip r:embed="rId2"/>
                <a:stretch>
                  <a:fillRect l="-3646" t="-229231" r="-31250" b="-330769"/>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41A7C10-A51A-11BF-DA0D-E55C4994D71D}"/>
                  </a:ext>
                </a:extLst>
              </p:cNvPr>
              <p:cNvSpPr txBox="1"/>
              <p:nvPr/>
            </p:nvSpPr>
            <p:spPr>
              <a:xfrm>
                <a:off x="3367174" y="866447"/>
                <a:ext cx="2419851" cy="8238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𝑆𝑒𝑛𝑠𝑜𝑟</m:t>
                      </m:r>
                      <m:r>
                        <a:rPr lang="es-ES" sz="2400" b="0" i="1" smtClean="0">
                          <a:latin typeface="Cambria Math" panose="02040503050406030204" pitchFamily="18" charset="0"/>
                        </a:rPr>
                        <m:t>_2=</m:t>
                      </m:r>
                      <m:d>
                        <m:dPr>
                          <m:begChr m:val="{"/>
                          <m:endChr m:val=""/>
                          <m:ctrlPr>
                            <a:rPr lang="en-MX" sz="2400" i="1" smtClean="0">
                              <a:latin typeface="Cambria Math" panose="02040503050406030204" pitchFamily="18" charset="0"/>
                            </a:rPr>
                          </m:ctrlPr>
                        </m:dPr>
                        <m:e>
                          <m:eqArr>
                            <m:eqArrPr>
                              <m:ctrlPr>
                                <a:rPr lang="en-MX" sz="2400" i="1" smtClean="0">
                                  <a:latin typeface="Cambria Math" panose="02040503050406030204" pitchFamily="18" charset="0"/>
                                </a:rPr>
                              </m:ctrlPr>
                            </m:eqArrPr>
                            <m:e>
                              <m:sSub>
                                <m:sSubPr>
                                  <m:ctrlPr>
                                    <a:rPr lang="en-MX" sz="240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𝑚𝑖𝑛</m:t>
                                  </m:r>
                                </m:sub>
                              </m:sSub>
                            </m:e>
                            <m:e>
                              <m:sSub>
                                <m:sSubPr>
                                  <m:ctrlPr>
                                    <a:rPr lang="en-MX" sz="240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𝑚𝑎𝑥</m:t>
                                  </m:r>
                                </m:sub>
                              </m:sSub>
                            </m:e>
                          </m:eqArr>
                        </m:e>
                      </m:d>
                    </m:oMath>
                  </m:oMathPara>
                </a14:m>
                <a:endParaRPr lang="en-MX" sz="2400" dirty="0"/>
              </a:p>
            </p:txBody>
          </p:sp>
        </mc:Choice>
        <mc:Fallback xmlns="">
          <p:sp>
            <p:nvSpPr>
              <p:cNvPr id="5" name="TextBox 4">
                <a:extLst>
                  <a:ext uri="{FF2B5EF4-FFF2-40B4-BE49-F238E27FC236}">
                    <a16:creationId xmlns:a16="http://schemas.microsoft.com/office/drawing/2014/main" id="{141A7C10-A51A-11BF-DA0D-E55C4994D71D}"/>
                  </a:ext>
                </a:extLst>
              </p:cNvPr>
              <p:cNvSpPr txBox="1">
                <a:spLocks noRot="1" noChangeAspect="1" noMove="1" noResize="1" noEditPoints="1" noAdjustHandles="1" noChangeArrowheads="1" noChangeShapeType="1" noTextEdit="1"/>
              </p:cNvSpPr>
              <p:nvPr/>
            </p:nvSpPr>
            <p:spPr>
              <a:xfrm>
                <a:off x="3367174" y="866447"/>
                <a:ext cx="2419851" cy="823815"/>
              </a:xfrm>
              <a:prstGeom prst="rect">
                <a:avLst/>
              </a:prstGeom>
              <a:blipFill>
                <a:blip r:embed="rId3"/>
                <a:stretch>
                  <a:fillRect l="-3125" t="-229231" r="-31771" b="-330769"/>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B507852-A37D-DE49-8A34-9A7E0C14FC33}"/>
                  </a:ext>
                </a:extLst>
              </p:cNvPr>
              <p:cNvSpPr txBox="1"/>
              <p:nvPr/>
            </p:nvSpPr>
            <p:spPr>
              <a:xfrm>
                <a:off x="6450663" y="866447"/>
                <a:ext cx="2419851" cy="8238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𝑆𝑒𝑛𝑠𝑜𝑟</m:t>
                      </m:r>
                      <m:r>
                        <a:rPr lang="es-ES" sz="2400" b="0" i="1" smtClean="0">
                          <a:latin typeface="Cambria Math" panose="02040503050406030204" pitchFamily="18" charset="0"/>
                        </a:rPr>
                        <m:t>_3=</m:t>
                      </m:r>
                      <m:d>
                        <m:dPr>
                          <m:begChr m:val="{"/>
                          <m:endChr m:val=""/>
                          <m:ctrlPr>
                            <a:rPr lang="en-MX" sz="2400" i="1" smtClean="0">
                              <a:latin typeface="Cambria Math" panose="02040503050406030204" pitchFamily="18" charset="0"/>
                            </a:rPr>
                          </m:ctrlPr>
                        </m:dPr>
                        <m:e>
                          <m:eqArr>
                            <m:eqArrPr>
                              <m:ctrlPr>
                                <a:rPr lang="en-MX" sz="2400" i="1" smtClean="0">
                                  <a:latin typeface="Cambria Math" panose="02040503050406030204" pitchFamily="18" charset="0"/>
                                </a:rPr>
                              </m:ctrlPr>
                            </m:eqArrPr>
                            <m:e>
                              <m:sSub>
                                <m:sSubPr>
                                  <m:ctrlPr>
                                    <a:rPr lang="en-MX" sz="240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𝑚𝑖𝑛</m:t>
                                  </m:r>
                                </m:sub>
                              </m:sSub>
                            </m:e>
                            <m:e>
                              <m:sSub>
                                <m:sSubPr>
                                  <m:ctrlPr>
                                    <a:rPr lang="en-MX" sz="240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𝑚𝑎𝑥</m:t>
                                  </m:r>
                                </m:sub>
                              </m:sSub>
                            </m:e>
                          </m:eqArr>
                        </m:e>
                      </m:d>
                    </m:oMath>
                  </m:oMathPara>
                </a14:m>
                <a:endParaRPr lang="en-MX" sz="2400" dirty="0"/>
              </a:p>
            </p:txBody>
          </p:sp>
        </mc:Choice>
        <mc:Fallback xmlns="">
          <p:sp>
            <p:nvSpPr>
              <p:cNvPr id="6" name="TextBox 5">
                <a:extLst>
                  <a:ext uri="{FF2B5EF4-FFF2-40B4-BE49-F238E27FC236}">
                    <a16:creationId xmlns:a16="http://schemas.microsoft.com/office/drawing/2014/main" id="{2B507852-A37D-DE49-8A34-9A7E0C14FC33}"/>
                  </a:ext>
                </a:extLst>
              </p:cNvPr>
              <p:cNvSpPr txBox="1">
                <a:spLocks noRot="1" noChangeAspect="1" noMove="1" noResize="1" noEditPoints="1" noAdjustHandles="1" noChangeArrowheads="1" noChangeShapeType="1" noTextEdit="1"/>
              </p:cNvSpPr>
              <p:nvPr/>
            </p:nvSpPr>
            <p:spPr>
              <a:xfrm>
                <a:off x="6450663" y="866447"/>
                <a:ext cx="2419851" cy="823815"/>
              </a:xfrm>
              <a:prstGeom prst="rect">
                <a:avLst/>
              </a:prstGeom>
              <a:blipFill>
                <a:blip r:embed="rId4"/>
                <a:stretch>
                  <a:fillRect l="-3125" t="-229231" r="-31250" b="-330769"/>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4870E02-C761-69D7-F114-8B306AD27630}"/>
                  </a:ext>
                </a:extLst>
              </p:cNvPr>
              <p:cNvSpPr txBox="1"/>
              <p:nvPr/>
            </p:nvSpPr>
            <p:spPr>
              <a:xfrm>
                <a:off x="9582171" y="866447"/>
                <a:ext cx="2419851" cy="8238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𝑆𝑒𝑛𝑠𝑜𝑟</m:t>
                      </m:r>
                      <m:r>
                        <a:rPr lang="es-ES" sz="2400" b="0" i="1" smtClean="0">
                          <a:latin typeface="Cambria Math" panose="02040503050406030204" pitchFamily="18" charset="0"/>
                        </a:rPr>
                        <m:t>_4=</m:t>
                      </m:r>
                      <m:d>
                        <m:dPr>
                          <m:begChr m:val="{"/>
                          <m:endChr m:val=""/>
                          <m:ctrlPr>
                            <a:rPr lang="en-MX" sz="2400" i="1" smtClean="0">
                              <a:latin typeface="Cambria Math" panose="02040503050406030204" pitchFamily="18" charset="0"/>
                            </a:rPr>
                          </m:ctrlPr>
                        </m:dPr>
                        <m:e>
                          <m:eqArr>
                            <m:eqArrPr>
                              <m:ctrlPr>
                                <a:rPr lang="en-MX" sz="2400" i="1" smtClean="0">
                                  <a:latin typeface="Cambria Math" panose="02040503050406030204" pitchFamily="18" charset="0"/>
                                </a:rPr>
                              </m:ctrlPr>
                            </m:eqArrPr>
                            <m:e>
                              <m:sSub>
                                <m:sSubPr>
                                  <m:ctrlPr>
                                    <a:rPr lang="en-MX" sz="240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𝑚𝑖𝑛</m:t>
                                  </m:r>
                                </m:sub>
                              </m:sSub>
                            </m:e>
                            <m:e>
                              <m:sSub>
                                <m:sSubPr>
                                  <m:ctrlPr>
                                    <a:rPr lang="en-MX" sz="240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𝑚𝑎𝑥</m:t>
                                  </m:r>
                                </m:sub>
                              </m:sSub>
                            </m:e>
                          </m:eqArr>
                        </m:e>
                      </m:d>
                    </m:oMath>
                  </m:oMathPara>
                </a14:m>
                <a:endParaRPr lang="en-MX" sz="2400" dirty="0"/>
              </a:p>
            </p:txBody>
          </p:sp>
        </mc:Choice>
        <mc:Fallback xmlns="">
          <p:sp>
            <p:nvSpPr>
              <p:cNvPr id="7" name="TextBox 6">
                <a:extLst>
                  <a:ext uri="{FF2B5EF4-FFF2-40B4-BE49-F238E27FC236}">
                    <a16:creationId xmlns:a16="http://schemas.microsoft.com/office/drawing/2014/main" id="{44870E02-C761-69D7-F114-8B306AD27630}"/>
                  </a:ext>
                </a:extLst>
              </p:cNvPr>
              <p:cNvSpPr txBox="1">
                <a:spLocks noRot="1" noChangeAspect="1" noMove="1" noResize="1" noEditPoints="1" noAdjustHandles="1" noChangeArrowheads="1" noChangeShapeType="1" noTextEdit="1"/>
              </p:cNvSpPr>
              <p:nvPr/>
            </p:nvSpPr>
            <p:spPr>
              <a:xfrm>
                <a:off x="9582171" y="866447"/>
                <a:ext cx="2419851" cy="823815"/>
              </a:xfrm>
              <a:prstGeom prst="rect">
                <a:avLst/>
              </a:prstGeom>
              <a:blipFill>
                <a:blip r:embed="rId5"/>
                <a:stretch>
                  <a:fillRect l="-3646" t="-229231" r="-31250" b="-330769"/>
                </a:stretch>
              </a:blipFill>
            </p:spPr>
            <p:txBody>
              <a:bodyPr/>
              <a:lstStyle/>
              <a:p>
                <a:r>
                  <a:rPr lang="en-MX">
                    <a:noFill/>
                  </a:rPr>
                  <a:t> </a:t>
                </a:r>
              </a:p>
            </p:txBody>
          </p:sp>
        </mc:Fallback>
      </mc:AlternateContent>
      <p:sp>
        <p:nvSpPr>
          <p:cNvPr id="8" name="TextBox 7">
            <a:extLst>
              <a:ext uri="{FF2B5EF4-FFF2-40B4-BE49-F238E27FC236}">
                <a16:creationId xmlns:a16="http://schemas.microsoft.com/office/drawing/2014/main" id="{EEB869A0-CBE5-36C2-401B-E601DE82088E}"/>
              </a:ext>
            </a:extLst>
          </p:cNvPr>
          <p:cNvSpPr txBox="1"/>
          <p:nvPr/>
        </p:nvSpPr>
        <p:spPr>
          <a:xfrm>
            <a:off x="235666" y="261408"/>
            <a:ext cx="6351611" cy="461665"/>
          </a:xfrm>
          <a:prstGeom prst="rect">
            <a:avLst/>
          </a:prstGeom>
          <a:noFill/>
        </p:spPr>
        <p:txBody>
          <a:bodyPr wrap="none" rtlCol="0">
            <a:spAutoFit/>
          </a:bodyPr>
          <a:lstStyle/>
          <a:p>
            <a:r>
              <a:rPr lang="en-MX" sz="2400" b="1" dirty="0"/>
              <a:t>Preferencias/Condiciones para los servicios</a:t>
            </a:r>
          </a:p>
        </p:txBody>
      </p:sp>
      <p:sp>
        <p:nvSpPr>
          <p:cNvPr id="9" name="TextBox 8">
            <a:extLst>
              <a:ext uri="{FF2B5EF4-FFF2-40B4-BE49-F238E27FC236}">
                <a16:creationId xmlns:a16="http://schemas.microsoft.com/office/drawing/2014/main" id="{D83AF32A-8229-1353-9F13-2FFF580BEFE0}"/>
              </a:ext>
            </a:extLst>
          </p:cNvPr>
          <p:cNvSpPr txBox="1"/>
          <p:nvPr/>
        </p:nvSpPr>
        <p:spPr>
          <a:xfrm>
            <a:off x="876822" y="2869180"/>
            <a:ext cx="1642244" cy="646331"/>
          </a:xfrm>
          <a:prstGeom prst="rect">
            <a:avLst/>
          </a:prstGeom>
          <a:noFill/>
        </p:spPr>
        <p:txBody>
          <a:bodyPr wrap="none" rtlCol="0">
            <a:spAutoFit/>
          </a:bodyPr>
          <a:lstStyle/>
          <a:p>
            <a:r>
              <a:rPr lang="en-MX" dirty="0"/>
              <a:t>Temperatura</a:t>
            </a:r>
          </a:p>
          <a:p>
            <a:r>
              <a:rPr lang="en-MX" dirty="0"/>
              <a:t>(Minimización)</a:t>
            </a:r>
          </a:p>
        </p:txBody>
      </p:sp>
      <p:sp>
        <p:nvSpPr>
          <p:cNvPr id="10" name="TextBox 9">
            <a:extLst>
              <a:ext uri="{FF2B5EF4-FFF2-40B4-BE49-F238E27FC236}">
                <a16:creationId xmlns:a16="http://schemas.microsoft.com/office/drawing/2014/main" id="{B16D2923-BEEE-9781-773A-A71FB123E82A}"/>
              </a:ext>
            </a:extLst>
          </p:cNvPr>
          <p:cNvSpPr txBox="1"/>
          <p:nvPr/>
        </p:nvSpPr>
        <p:spPr>
          <a:xfrm>
            <a:off x="4022943" y="2869180"/>
            <a:ext cx="1642244" cy="646331"/>
          </a:xfrm>
          <a:prstGeom prst="rect">
            <a:avLst/>
          </a:prstGeom>
          <a:noFill/>
        </p:spPr>
        <p:txBody>
          <a:bodyPr wrap="none" rtlCol="0">
            <a:spAutoFit/>
          </a:bodyPr>
          <a:lstStyle/>
          <a:p>
            <a:r>
              <a:rPr lang="en-MX" dirty="0"/>
              <a:t>Humedad</a:t>
            </a:r>
          </a:p>
          <a:p>
            <a:r>
              <a:rPr lang="en-MX" dirty="0"/>
              <a:t>(Minimización)</a:t>
            </a:r>
          </a:p>
        </p:txBody>
      </p:sp>
      <p:sp>
        <p:nvSpPr>
          <p:cNvPr id="11" name="TextBox 10">
            <a:extLst>
              <a:ext uri="{FF2B5EF4-FFF2-40B4-BE49-F238E27FC236}">
                <a16:creationId xmlns:a16="http://schemas.microsoft.com/office/drawing/2014/main" id="{C9C0AB09-42C9-5E52-AF8C-FAD2335AA28A}"/>
              </a:ext>
            </a:extLst>
          </p:cNvPr>
          <p:cNvSpPr txBox="1"/>
          <p:nvPr/>
        </p:nvSpPr>
        <p:spPr>
          <a:xfrm>
            <a:off x="7362922" y="2869180"/>
            <a:ext cx="1642244" cy="646331"/>
          </a:xfrm>
          <a:prstGeom prst="rect">
            <a:avLst/>
          </a:prstGeom>
          <a:noFill/>
        </p:spPr>
        <p:txBody>
          <a:bodyPr wrap="none" rtlCol="0">
            <a:spAutoFit/>
          </a:bodyPr>
          <a:lstStyle/>
          <a:p>
            <a:r>
              <a:rPr lang="en-MX" dirty="0"/>
              <a:t>Ruido (db)</a:t>
            </a:r>
          </a:p>
          <a:p>
            <a:r>
              <a:rPr lang="en-MX" dirty="0"/>
              <a:t>(Minimización)</a:t>
            </a:r>
          </a:p>
        </p:txBody>
      </p:sp>
      <p:sp>
        <p:nvSpPr>
          <p:cNvPr id="12" name="TextBox 11">
            <a:extLst>
              <a:ext uri="{FF2B5EF4-FFF2-40B4-BE49-F238E27FC236}">
                <a16:creationId xmlns:a16="http://schemas.microsoft.com/office/drawing/2014/main" id="{92A4F65E-D427-BCA0-4830-ECD0DE3FEB2E}"/>
              </a:ext>
            </a:extLst>
          </p:cNvPr>
          <p:cNvSpPr txBox="1"/>
          <p:nvPr/>
        </p:nvSpPr>
        <p:spPr>
          <a:xfrm>
            <a:off x="10174574" y="2869180"/>
            <a:ext cx="1687129" cy="646331"/>
          </a:xfrm>
          <a:prstGeom prst="rect">
            <a:avLst/>
          </a:prstGeom>
          <a:noFill/>
        </p:spPr>
        <p:txBody>
          <a:bodyPr wrap="none" rtlCol="0">
            <a:spAutoFit/>
          </a:bodyPr>
          <a:lstStyle/>
          <a:p>
            <a:r>
              <a:rPr lang="en-MX" dirty="0"/>
              <a:t>Int. Luminosa</a:t>
            </a:r>
          </a:p>
          <a:p>
            <a:r>
              <a:rPr lang="en-MX" dirty="0"/>
              <a:t>(Maximización)</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F0702CB-32C4-2DBF-B3F5-521323F7EE76}"/>
                  </a:ext>
                </a:extLst>
              </p:cNvPr>
              <p:cNvSpPr txBox="1"/>
              <p:nvPr/>
            </p:nvSpPr>
            <p:spPr>
              <a:xfrm>
                <a:off x="527967" y="5382563"/>
                <a:ext cx="5678414" cy="82381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s-ES" sz="2400" b="0" i="1" smtClean="0">
                          <a:latin typeface="Cambria Math" panose="02040503050406030204" pitchFamily="18" charset="0"/>
                        </a:rPr>
                        <m:t>𝑂𝑏𝑗𝑒𝑡𝑖𝑣𝑜𝑠</m:t>
                      </m:r>
                      <m:r>
                        <a:rPr lang="es-ES" sz="2400" b="0" i="1" smtClean="0">
                          <a:latin typeface="Cambria Math" panose="02040503050406030204" pitchFamily="18" charset="0"/>
                        </a:rPr>
                        <m:t>=</m:t>
                      </m:r>
                      <m:d>
                        <m:dPr>
                          <m:begChr m:val="{"/>
                          <m:endChr m:val=""/>
                          <m:ctrlPr>
                            <a:rPr lang="en-MX" sz="2400" i="1" smtClean="0">
                              <a:latin typeface="Cambria Math" panose="02040503050406030204" pitchFamily="18" charset="0"/>
                            </a:rPr>
                          </m:ctrlPr>
                        </m:dPr>
                        <m:e>
                          <m:eqArr>
                            <m:eqArrPr>
                              <m:ctrlPr>
                                <a:rPr lang="en-MX" sz="2400" i="1" smtClean="0">
                                  <a:latin typeface="Cambria Math" panose="02040503050406030204" pitchFamily="18" charset="0"/>
                                </a:rPr>
                              </m:ctrlPr>
                            </m:eqArrPr>
                            <m:e>
                              <m:r>
                                <a:rPr lang="en-MX" sz="2400" i="1" smtClean="0">
                                  <a:latin typeface="Cambria Math" panose="02040503050406030204" pitchFamily="18" charset="0"/>
                                  <a:ea typeface="Cambria Math" panose="02040503050406030204" pitchFamily="18" charset="0"/>
                                </a:rPr>
                                <m:t>𝛼</m:t>
                              </m:r>
                              <m:r>
                                <a:rPr lang="es-ES" sz="2400" b="0" i="1" smtClean="0">
                                  <a:latin typeface="Cambria Math" panose="02040503050406030204" pitchFamily="18" charset="0"/>
                                  <a:ea typeface="Cambria Math" panose="02040503050406030204" pitchFamily="18" charset="0"/>
                                </a:rPr>
                                <m:t>=</m:t>
                              </m:r>
                              <m:r>
                                <a:rPr lang="es-ES" sz="2400" b="0" i="1" smtClean="0">
                                  <a:latin typeface="Cambria Math" panose="02040503050406030204" pitchFamily="18" charset="0"/>
                                  <a:ea typeface="Cambria Math" panose="02040503050406030204" pitchFamily="18" charset="0"/>
                                </a:rPr>
                                <m:t>𝑆𝑎𝑡𝑖𝑠𝑓𝑎𝑐𝑐𝑖</m:t>
                              </m:r>
                              <m:r>
                                <a:rPr lang="es-ES" sz="2400" i="1">
                                  <a:latin typeface="Cambria Math" panose="02040503050406030204" pitchFamily="18" charset="0"/>
                                  <a:ea typeface="Cambria Math" panose="02040503050406030204" pitchFamily="18" charset="0"/>
                                </a:rPr>
                                <m:t>ó</m:t>
                              </m:r>
                              <m:r>
                                <a:rPr lang="es-ES" sz="2400" b="0" i="1" smtClean="0">
                                  <a:latin typeface="Cambria Math" panose="02040503050406030204" pitchFamily="18" charset="0"/>
                                  <a:ea typeface="Cambria Math" panose="02040503050406030204" pitchFamily="18" charset="0"/>
                                </a:rPr>
                                <m:t>𝑛</m:t>
                              </m:r>
                              <m:r>
                                <a:rPr lang="es-ES" sz="2400" b="0" i="1" smtClean="0">
                                  <a:latin typeface="Cambria Math" panose="02040503050406030204" pitchFamily="18" charset="0"/>
                                  <a:ea typeface="Cambria Math" panose="02040503050406030204" pitchFamily="18" charset="0"/>
                                </a:rPr>
                                <m:t> </m:t>
                              </m:r>
                              <m:r>
                                <a:rPr lang="es-ES" sz="2400" b="0" i="1" smtClean="0">
                                  <a:latin typeface="Cambria Math" panose="02040503050406030204" pitchFamily="18" charset="0"/>
                                  <a:ea typeface="Cambria Math" panose="02040503050406030204" pitchFamily="18" charset="0"/>
                                </a:rPr>
                                <m:t>𝑈𝑠𝑢𝑎𝑟𝑖𝑜</m:t>
                              </m:r>
                            </m:e>
                            <m:e>
                              <m:r>
                                <a:rPr lang="en-MX" sz="2400" i="1" smtClean="0">
                                  <a:latin typeface="Cambria Math" panose="02040503050406030204" pitchFamily="18" charset="0"/>
                                  <a:ea typeface="Cambria Math" panose="02040503050406030204" pitchFamily="18" charset="0"/>
                                </a:rPr>
                                <m:t>𝛽</m:t>
                              </m:r>
                              <m:r>
                                <a:rPr lang="es-ES" sz="2400" b="0" i="1" smtClean="0">
                                  <a:latin typeface="Cambria Math" panose="02040503050406030204" pitchFamily="18" charset="0"/>
                                  <a:ea typeface="Cambria Math" panose="02040503050406030204" pitchFamily="18" charset="0"/>
                                </a:rPr>
                                <m:t>=</m:t>
                              </m:r>
                              <m:r>
                                <a:rPr lang="es-ES" sz="2400" b="0" i="1" smtClean="0">
                                  <a:latin typeface="Cambria Math" panose="02040503050406030204" pitchFamily="18" charset="0"/>
                                  <a:ea typeface="Cambria Math" panose="02040503050406030204" pitchFamily="18" charset="0"/>
                                </a:rPr>
                                <m:t>𝐴h𝑜𝑟𝑟𝑜</m:t>
                              </m:r>
                              <m:r>
                                <a:rPr lang="es-ES" sz="2400" b="0" i="1" smtClean="0">
                                  <a:latin typeface="Cambria Math" panose="02040503050406030204" pitchFamily="18" charset="0"/>
                                  <a:ea typeface="Cambria Math" panose="02040503050406030204" pitchFamily="18" charset="0"/>
                                </a:rPr>
                                <m:t> </m:t>
                              </m:r>
                              <m:r>
                                <a:rPr lang="es-ES" sz="2400" b="0" i="1" smtClean="0">
                                  <a:latin typeface="Cambria Math" panose="02040503050406030204" pitchFamily="18" charset="0"/>
                                  <a:ea typeface="Cambria Math" panose="02040503050406030204" pitchFamily="18" charset="0"/>
                                </a:rPr>
                                <m:t>𝑑𝑒</m:t>
                              </m:r>
                              <m:r>
                                <a:rPr lang="es-ES" sz="2400" b="0" i="1" smtClean="0">
                                  <a:latin typeface="Cambria Math" panose="02040503050406030204" pitchFamily="18" charset="0"/>
                                  <a:ea typeface="Cambria Math" panose="02040503050406030204" pitchFamily="18" charset="0"/>
                                </a:rPr>
                                <m:t> </m:t>
                              </m:r>
                              <m:r>
                                <a:rPr lang="es-ES" sz="2400" b="0" i="1" smtClean="0">
                                  <a:latin typeface="Cambria Math" panose="02040503050406030204" pitchFamily="18" charset="0"/>
                                  <a:ea typeface="Cambria Math" panose="02040503050406030204" pitchFamily="18" charset="0"/>
                                </a:rPr>
                                <m:t>𝐸𝑛𝑒𝑟𝑔</m:t>
                              </m:r>
                              <m:r>
                                <a:rPr lang="es-ES" sz="2400" i="1">
                                  <a:latin typeface="Cambria Math" panose="02040503050406030204" pitchFamily="18" charset="0"/>
                                  <a:ea typeface="Cambria Math" panose="02040503050406030204" pitchFamily="18" charset="0"/>
                                </a:rPr>
                                <m:t>í</m:t>
                              </m:r>
                              <m:r>
                                <a:rPr lang="es-ES" sz="2400" b="0" i="1" smtClean="0">
                                  <a:latin typeface="Cambria Math" panose="02040503050406030204" pitchFamily="18" charset="0"/>
                                  <a:ea typeface="Cambria Math" panose="02040503050406030204" pitchFamily="18" charset="0"/>
                                </a:rPr>
                                <m:t>𝑎</m:t>
                              </m:r>
                              <m:r>
                                <a:rPr lang="es-ES" sz="2400" b="0" i="1" smtClean="0">
                                  <a:latin typeface="Cambria Math" panose="02040503050406030204" pitchFamily="18" charset="0"/>
                                  <a:ea typeface="Cambria Math" panose="02040503050406030204" pitchFamily="18" charset="0"/>
                                </a:rPr>
                                <m:t>      </m:t>
                              </m:r>
                            </m:e>
                          </m:eqArr>
                        </m:e>
                      </m:d>
                    </m:oMath>
                  </m:oMathPara>
                </a14:m>
                <a:endParaRPr lang="en-MX" sz="2400" dirty="0"/>
              </a:p>
            </p:txBody>
          </p:sp>
        </mc:Choice>
        <mc:Fallback xmlns="">
          <p:sp>
            <p:nvSpPr>
              <p:cNvPr id="13" name="TextBox 12">
                <a:extLst>
                  <a:ext uri="{FF2B5EF4-FFF2-40B4-BE49-F238E27FC236}">
                    <a16:creationId xmlns:a16="http://schemas.microsoft.com/office/drawing/2014/main" id="{1F0702CB-32C4-2DBF-B3F5-521323F7EE76}"/>
                  </a:ext>
                </a:extLst>
              </p:cNvPr>
              <p:cNvSpPr txBox="1">
                <a:spLocks noRot="1" noChangeAspect="1" noMove="1" noResize="1" noEditPoints="1" noAdjustHandles="1" noChangeArrowheads="1" noChangeShapeType="1" noTextEdit="1"/>
              </p:cNvSpPr>
              <p:nvPr/>
            </p:nvSpPr>
            <p:spPr>
              <a:xfrm>
                <a:off x="527967" y="5382563"/>
                <a:ext cx="5678414" cy="823815"/>
              </a:xfrm>
              <a:prstGeom prst="rect">
                <a:avLst/>
              </a:prstGeom>
              <a:blipFill>
                <a:blip r:embed="rId6"/>
                <a:stretch>
                  <a:fillRect l="-2455" t="-224242" b="-325758"/>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750C0F4-DC16-21EE-7B97-7BFE50D1F086}"/>
                  </a:ext>
                </a:extLst>
              </p:cNvPr>
              <p:cNvSpPr txBox="1"/>
              <p:nvPr/>
            </p:nvSpPr>
            <p:spPr>
              <a:xfrm>
                <a:off x="961404" y="4199217"/>
                <a:ext cx="10269192" cy="48423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2800" b="0" i="1" smtClean="0">
                          <a:latin typeface="Cambria Math" panose="02040503050406030204" pitchFamily="18" charset="0"/>
                        </a:rPr>
                        <m:t>𝐶</m:t>
                      </m:r>
                      <m:r>
                        <a:rPr lang="es-ES" sz="2800" b="0" i="1" smtClean="0">
                          <a:latin typeface="Cambria Math" panose="02040503050406030204" pitchFamily="18" charset="0"/>
                        </a:rPr>
                        <m:t>=</m:t>
                      </m:r>
                      <m:d>
                        <m:dPr>
                          <m:begChr m:val="{"/>
                          <m:endChr m:val=""/>
                          <m:ctrlPr>
                            <a:rPr lang="es-ES" sz="2800" b="0" i="1" smtClean="0">
                              <a:latin typeface="Cambria Math" panose="02040503050406030204" pitchFamily="18" charset="0"/>
                            </a:rPr>
                          </m:ctrlPr>
                        </m:dPr>
                        <m:e>
                          <m:sSub>
                            <m:sSubPr>
                              <m:ctrlPr>
                                <a:rPr lang="es-ES" sz="2800" b="0" i="1" smtClean="0">
                                  <a:latin typeface="Cambria Math" panose="02040503050406030204" pitchFamily="18" charset="0"/>
                                </a:rPr>
                              </m:ctrlPr>
                            </m:sSubPr>
                            <m:e>
                              <m:r>
                                <a:rPr lang="es-ES" sz="2800" b="0" i="1" smtClean="0">
                                  <a:latin typeface="Cambria Math" panose="02040503050406030204" pitchFamily="18" charset="0"/>
                                </a:rPr>
                                <m:t>𝐶𝑜𝑠𝑡𝑜</m:t>
                              </m:r>
                            </m:e>
                            <m:sub>
                              <m:r>
                                <a:rPr lang="es-ES" sz="2800" b="0" i="1" smtClean="0">
                                  <a:latin typeface="Cambria Math" panose="02040503050406030204" pitchFamily="18" charset="0"/>
                                </a:rPr>
                                <m:t>𝑆𝑒𝑛𝑠𝑜𝑟</m:t>
                              </m:r>
                              <m:r>
                                <a:rPr lang="es-ES" sz="2800" b="0" i="1" smtClean="0">
                                  <a:latin typeface="Cambria Math" panose="02040503050406030204" pitchFamily="18" charset="0"/>
                                </a:rPr>
                                <m:t>_1</m:t>
                              </m:r>
                            </m:sub>
                          </m:sSub>
                        </m:e>
                      </m:d>
                      <m:r>
                        <a:rPr lang="es-ES" sz="2800" b="0" i="1" smtClean="0">
                          <a:latin typeface="Cambria Math" panose="02040503050406030204" pitchFamily="18" charset="0"/>
                        </a:rPr>
                        <m:t>,</m:t>
                      </m:r>
                      <m:d>
                        <m:dPr>
                          <m:begChr m:val=""/>
                          <m:endChr m:val="}"/>
                          <m:ctrlPr>
                            <a:rPr lang="es-ES" sz="2800" b="0" i="1" smtClean="0">
                              <a:latin typeface="Cambria Math" panose="02040503050406030204" pitchFamily="18" charset="0"/>
                            </a:rPr>
                          </m:ctrlPr>
                        </m:dPr>
                        <m:e>
                          <m:sSub>
                            <m:sSubPr>
                              <m:ctrlPr>
                                <a:rPr lang="es-ES" sz="2800" b="0" i="1" smtClean="0">
                                  <a:latin typeface="Cambria Math" panose="02040503050406030204" pitchFamily="18" charset="0"/>
                                </a:rPr>
                              </m:ctrlPr>
                            </m:sSubPr>
                            <m:e>
                              <m:r>
                                <a:rPr lang="es-ES" sz="2800" b="0" i="1" smtClean="0">
                                  <a:latin typeface="Cambria Math" panose="02040503050406030204" pitchFamily="18" charset="0"/>
                                </a:rPr>
                                <m:t>𝐶𝑜𝑠𝑡𝑜</m:t>
                              </m:r>
                            </m:e>
                            <m:sub>
                              <m:r>
                                <a:rPr lang="es-ES" sz="2800" b="0" i="1" smtClean="0">
                                  <a:latin typeface="Cambria Math" panose="02040503050406030204" pitchFamily="18" charset="0"/>
                                </a:rPr>
                                <m:t>𝑠𝑒𝑛𝑠𝑜𝑟</m:t>
                              </m:r>
                              <m:r>
                                <a:rPr lang="es-ES" sz="2800" b="0" i="1" smtClean="0">
                                  <a:latin typeface="Cambria Math" panose="02040503050406030204" pitchFamily="18" charset="0"/>
                                </a:rPr>
                                <m:t>_2,</m:t>
                              </m:r>
                            </m:sub>
                          </m:sSub>
                          <m:r>
                            <a:rPr lang="es-ES" sz="2800" b="0" i="1" smtClean="0">
                              <a:latin typeface="Cambria Math" panose="02040503050406030204" pitchFamily="18" charset="0"/>
                            </a:rPr>
                            <m:t>, </m:t>
                          </m:r>
                          <m:sSub>
                            <m:sSubPr>
                              <m:ctrlPr>
                                <a:rPr lang="es-ES" sz="2800" b="0" i="1" smtClean="0">
                                  <a:latin typeface="Cambria Math" panose="02040503050406030204" pitchFamily="18" charset="0"/>
                                </a:rPr>
                              </m:ctrlPr>
                            </m:sSubPr>
                            <m:e>
                              <m:r>
                                <a:rPr lang="es-ES" sz="2800" b="0" i="1" smtClean="0">
                                  <a:latin typeface="Cambria Math" panose="02040503050406030204" pitchFamily="18" charset="0"/>
                                </a:rPr>
                                <m:t>𝐶𝑜𝑠𝑡𝑜</m:t>
                              </m:r>
                            </m:e>
                            <m:sub>
                              <m:r>
                                <a:rPr lang="es-ES" sz="2800" b="0" i="1" smtClean="0">
                                  <a:latin typeface="Cambria Math" panose="02040503050406030204" pitchFamily="18" charset="0"/>
                                </a:rPr>
                                <m:t>𝑠𝑒𝑛𝑠𝑜𝑟</m:t>
                              </m:r>
                              <m:r>
                                <a:rPr lang="es-ES" sz="2800" b="0" i="1" smtClean="0">
                                  <a:latin typeface="Cambria Math" panose="02040503050406030204" pitchFamily="18" charset="0"/>
                                </a:rPr>
                                <m:t>_3</m:t>
                              </m:r>
                            </m:sub>
                          </m:sSub>
                          <m:r>
                            <a:rPr lang="es-ES" sz="2800" b="0" i="1" smtClean="0">
                              <a:latin typeface="Cambria Math" panose="02040503050406030204" pitchFamily="18" charset="0"/>
                            </a:rPr>
                            <m:t>,</m:t>
                          </m:r>
                          <m:sSub>
                            <m:sSubPr>
                              <m:ctrlPr>
                                <a:rPr lang="es-ES" sz="2800" b="0" i="1" smtClean="0">
                                  <a:latin typeface="Cambria Math" panose="02040503050406030204" pitchFamily="18" charset="0"/>
                                </a:rPr>
                              </m:ctrlPr>
                            </m:sSubPr>
                            <m:e>
                              <m:r>
                                <a:rPr lang="es-ES" sz="2800" b="0" i="1" smtClean="0">
                                  <a:latin typeface="Cambria Math" panose="02040503050406030204" pitchFamily="18" charset="0"/>
                                </a:rPr>
                                <m:t>𝐶𝑜𝑠𝑡𝑜</m:t>
                              </m:r>
                            </m:e>
                            <m:sub>
                              <m:r>
                                <a:rPr lang="es-ES" sz="2800" b="0" i="1" smtClean="0">
                                  <a:latin typeface="Cambria Math" panose="02040503050406030204" pitchFamily="18" charset="0"/>
                                </a:rPr>
                                <m:t>𝑠𝑒𝑛𝑠𝑜𝑟</m:t>
                              </m:r>
                              <m:r>
                                <a:rPr lang="es-ES" sz="2800" b="0" i="1" smtClean="0">
                                  <a:latin typeface="Cambria Math" panose="02040503050406030204" pitchFamily="18" charset="0"/>
                                </a:rPr>
                                <m:t>_4</m:t>
                              </m:r>
                            </m:sub>
                          </m:sSub>
                        </m:e>
                      </m:d>
                    </m:oMath>
                  </m:oMathPara>
                </a14:m>
                <a:endParaRPr lang="en-MX" sz="2800" dirty="0"/>
              </a:p>
            </p:txBody>
          </p:sp>
        </mc:Choice>
        <mc:Fallback xmlns="">
          <p:sp>
            <p:nvSpPr>
              <p:cNvPr id="14" name="TextBox 13">
                <a:extLst>
                  <a:ext uri="{FF2B5EF4-FFF2-40B4-BE49-F238E27FC236}">
                    <a16:creationId xmlns:a16="http://schemas.microsoft.com/office/drawing/2014/main" id="{F750C0F4-DC16-21EE-7B97-7BFE50D1F086}"/>
                  </a:ext>
                </a:extLst>
              </p:cNvPr>
              <p:cNvSpPr txBox="1">
                <a:spLocks noRot="1" noChangeAspect="1" noMove="1" noResize="1" noEditPoints="1" noAdjustHandles="1" noChangeArrowheads="1" noChangeShapeType="1" noTextEdit="1"/>
              </p:cNvSpPr>
              <p:nvPr/>
            </p:nvSpPr>
            <p:spPr>
              <a:xfrm>
                <a:off x="961404" y="4199217"/>
                <a:ext cx="10269192" cy="484235"/>
              </a:xfrm>
              <a:prstGeom prst="rect">
                <a:avLst/>
              </a:prstGeom>
              <a:blipFill>
                <a:blip r:embed="rId7"/>
                <a:stretch>
                  <a:fillRect t="-207692" r="-3086" b="-305128"/>
                </a:stretch>
              </a:blipFill>
            </p:spPr>
            <p:txBody>
              <a:bodyPr/>
              <a:lstStyle/>
              <a:p>
                <a:r>
                  <a:rPr lang="en-MX">
                    <a:noFill/>
                  </a:rPr>
                  <a:t> </a:t>
                </a:r>
              </a:p>
            </p:txBody>
          </p:sp>
        </mc:Fallback>
      </mc:AlternateContent>
      <p:sp>
        <p:nvSpPr>
          <p:cNvPr id="15" name="TextBox 14">
            <a:extLst>
              <a:ext uri="{FF2B5EF4-FFF2-40B4-BE49-F238E27FC236}">
                <a16:creationId xmlns:a16="http://schemas.microsoft.com/office/drawing/2014/main" id="{142389CE-5D57-477C-E1F1-24824E429508}"/>
              </a:ext>
            </a:extLst>
          </p:cNvPr>
          <p:cNvSpPr txBox="1"/>
          <p:nvPr/>
        </p:nvSpPr>
        <p:spPr>
          <a:xfrm>
            <a:off x="615772" y="1970825"/>
            <a:ext cx="5266122" cy="369332"/>
          </a:xfrm>
          <a:prstGeom prst="rect">
            <a:avLst/>
          </a:prstGeom>
          <a:noFill/>
        </p:spPr>
        <p:txBody>
          <a:bodyPr wrap="none" rtlCol="0">
            <a:spAutoFit/>
          </a:bodyPr>
          <a:lstStyle/>
          <a:p>
            <a:r>
              <a:rPr lang="en-MX" dirty="0"/>
              <a:t>Valores Aceptables por el usuario para cada sensor</a:t>
            </a:r>
          </a:p>
        </p:txBody>
      </p:sp>
      <p:sp>
        <p:nvSpPr>
          <p:cNvPr id="16" name="TextBox 15">
            <a:extLst>
              <a:ext uri="{FF2B5EF4-FFF2-40B4-BE49-F238E27FC236}">
                <a16:creationId xmlns:a16="http://schemas.microsoft.com/office/drawing/2014/main" id="{93C7026C-382C-2DFD-DBD3-5253E296F55B}"/>
              </a:ext>
            </a:extLst>
          </p:cNvPr>
          <p:cNvSpPr txBox="1"/>
          <p:nvPr/>
        </p:nvSpPr>
        <p:spPr>
          <a:xfrm>
            <a:off x="215185" y="3677856"/>
            <a:ext cx="6881179" cy="461665"/>
          </a:xfrm>
          <a:prstGeom prst="rect">
            <a:avLst/>
          </a:prstGeom>
          <a:noFill/>
        </p:spPr>
        <p:txBody>
          <a:bodyPr wrap="none" rtlCol="0">
            <a:spAutoFit/>
          </a:bodyPr>
          <a:lstStyle/>
          <a:p>
            <a:r>
              <a:rPr lang="en-MX" sz="2400" b="1" dirty="0"/>
              <a:t>Costo de cambio por unidad para cada servicio</a:t>
            </a:r>
          </a:p>
        </p:txBody>
      </p:sp>
      <p:sp>
        <p:nvSpPr>
          <p:cNvPr id="17" name="TextBox 16">
            <a:extLst>
              <a:ext uri="{FF2B5EF4-FFF2-40B4-BE49-F238E27FC236}">
                <a16:creationId xmlns:a16="http://schemas.microsoft.com/office/drawing/2014/main" id="{62B7FE05-FAD4-59E4-671D-290630BC634E}"/>
              </a:ext>
            </a:extLst>
          </p:cNvPr>
          <p:cNvSpPr txBox="1"/>
          <p:nvPr/>
        </p:nvSpPr>
        <p:spPr>
          <a:xfrm>
            <a:off x="180582" y="4891335"/>
            <a:ext cx="6771021" cy="461665"/>
          </a:xfrm>
          <a:prstGeom prst="rect">
            <a:avLst/>
          </a:prstGeom>
          <a:noFill/>
        </p:spPr>
        <p:txBody>
          <a:bodyPr wrap="none" rtlCol="0">
            <a:spAutoFit/>
          </a:bodyPr>
          <a:lstStyle/>
          <a:p>
            <a:r>
              <a:rPr lang="en-MX" sz="2400" b="1" dirty="0"/>
              <a:t>Preferencia entre los objetivos, ¿Qué se busca?</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967B268-6DCE-DAB3-05A7-91113A5EF826}"/>
                  </a:ext>
                </a:extLst>
              </p:cNvPr>
              <p:cNvSpPr txBox="1"/>
              <p:nvPr/>
            </p:nvSpPr>
            <p:spPr>
              <a:xfrm>
                <a:off x="7895560" y="6023805"/>
                <a:ext cx="4106462" cy="369332"/>
              </a:xfrm>
              <a:prstGeom prst="rect">
                <a:avLst/>
              </a:prstGeom>
              <a:noFill/>
            </p:spPr>
            <p:txBody>
              <a:bodyPr wrap="square">
                <a:spAutoFit/>
              </a:bodyPr>
              <a:lstStyle/>
              <a:p>
                <a14:m>
                  <m:oMath xmlns:m="http://schemas.openxmlformats.org/officeDocument/2006/math">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𝑉</m:t>
                        </m:r>
                      </m:e>
                      <m:sub>
                        <m:r>
                          <a:rPr lang="es-ES" sz="1800" b="0" i="1" smtClean="0">
                            <a:latin typeface="Cambria Math" panose="02040503050406030204" pitchFamily="18" charset="0"/>
                          </a:rPr>
                          <m:t>𝑎</m:t>
                        </m:r>
                      </m:sub>
                    </m:sSub>
                    <m:r>
                      <a:rPr lang="es-ES" sz="1800" b="0" i="1" smtClean="0">
                        <a:latin typeface="Cambria Math" panose="02040503050406030204" pitchFamily="18" charset="0"/>
                      </a:rPr>
                      <m:t>=</m:t>
                    </m:r>
                    <m:r>
                      <a:rPr lang="es-ES" sz="1800" b="0" i="1" smtClean="0">
                        <a:latin typeface="Cambria Math" panose="02040503050406030204" pitchFamily="18" charset="0"/>
                      </a:rPr>
                      <m:t>𝑉𝑎𝑙𝑜𝑟</m:t>
                    </m:r>
                    <m:r>
                      <a:rPr lang="es-ES" sz="1800" b="0" i="1" smtClean="0">
                        <a:latin typeface="Cambria Math" panose="02040503050406030204" pitchFamily="18" charset="0"/>
                      </a:rPr>
                      <m:t> </m:t>
                    </m:r>
                    <m:r>
                      <a:rPr lang="es-ES" sz="1800" b="0" i="1" smtClean="0">
                        <a:latin typeface="Cambria Math" panose="02040503050406030204" pitchFamily="18" charset="0"/>
                      </a:rPr>
                      <m:t>𝐴𝑐𝑡𝑢𝑎𝑙</m:t>
                    </m:r>
                    <m:r>
                      <a:rPr lang="es-ES" sz="1800" b="0" i="1" smtClean="0">
                        <a:latin typeface="Cambria Math" panose="02040503050406030204" pitchFamily="18" charset="0"/>
                      </a:rPr>
                      <m:t> (</m:t>
                    </m:r>
                    <m:r>
                      <a:rPr lang="es-ES" sz="1800" b="0" i="1" smtClean="0">
                        <a:latin typeface="Cambria Math" panose="02040503050406030204" pitchFamily="18" charset="0"/>
                      </a:rPr>
                      <m:t>𝐿𝑒</m:t>
                    </m:r>
                    <m:r>
                      <a:rPr lang="es-ES" i="1">
                        <a:latin typeface="Cambria Math" panose="02040503050406030204" pitchFamily="18" charset="0"/>
                      </a:rPr>
                      <m:t>í</m:t>
                    </m:r>
                    <m:r>
                      <a:rPr lang="es-ES" b="0" i="1" smtClean="0">
                        <a:latin typeface="Cambria Math" panose="02040503050406030204" pitchFamily="18" charset="0"/>
                      </a:rPr>
                      <m:t>𝑑𝑜</m:t>
                    </m:r>
                    <m:r>
                      <a:rPr lang="es-ES" b="0" i="1" smtClean="0">
                        <a:latin typeface="Cambria Math" panose="02040503050406030204" pitchFamily="18" charset="0"/>
                      </a:rPr>
                      <m:t> </m:t>
                    </m:r>
                    <m:r>
                      <a:rPr lang="es-ES" b="0" i="1" smtClean="0">
                        <a:latin typeface="Cambria Math" panose="02040503050406030204" pitchFamily="18" charset="0"/>
                      </a:rPr>
                      <m:t>𝑑𝑒𝑙</m:t>
                    </m:r>
                    <m:r>
                      <a:rPr lang="es-ES" b="0" i="1" smtClean="0">
                        <a:latin typeface="Cambria Math" panose="02040503050406030204" pitchFamily="18" charset="0"/>
                      </a:rPr>
                      <m:t> </m:t>
                    </m:r>
                    <m:r>
                      <a:rPr lang="es-ES" b="0" i="1" smtClean="0">
                        <a:latin typeface="Cambria Math" panose="02040503050406030204" pitchFamily="18" charset="0"/>
                      </a:rPr>
                      <m:t>𝑆𝑒𝑛𝑠𝑜𝑟</m:t>
                    </m:r>
                  </m:oMath>
                </a14:m>
                <a:r>
                  <a:rPr lang="en-MX" dirty="0"/>
                  <a:t>)</a:t>
                </a:r>
              </a:p>
            </p:txBody>
          </p:sp>
        </mc:Choice>
        <mc:Fallback xmlns="">
          <p:sp>
            <p:nvSpPr>
              <p:cNvPr id="3" name="TextBox 2">
                <a:extLst>
                  <a:ext uri="{FF2B5EF4-FFF2-40B4-BE49-F238E27FC236}">
                    <a16:creationId xmlns:a16="http://schemas.microsoft.com/office/drawing/2014/main" id="{A967B268-6DCE-DAB3-05A7-91113A5EF826}"/>
                  </a:ext>
                </a:extLst>
              </p:cNvPr>
              <p:cNvSpPr txBox="1">
                <a:spLocks noRot="1" noChangeAspect="1" noMove="1" noResize="1" noEditPoints="1" noAdjustHandles="1" noChangeArrowheads="1" noChangeShapeType="1" noTextEdit="1"/>
              </p:cNvSpPr>
              <p:nvPr/>
            </p:nvSpPr>
            <p:spPr>
              <a:xfrm>
                <a:off x="7895560" y="6023805"/>
                <a:ext cx="4106462" cy="369332"/>
              </a:xfrm>
              <a:prstGeom prst="rect">
                <a:avLst/>
              </a:prstGeom>
              <a:blipFill>
                <a:blip r:embed="rId8"/>
                <a:stretch>
                  <a:fillRect t="-6667" b="-26667"/>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420D928-256F-37F9-25D3-8566529D0D7D}"/>
                  </a:ext>
                </a:extLst>
              </p:cNvPr>
              <p:cNvSpPr txBox="1"/>
              <p:nvPr/>
            </p:nvSpPr>
            <p:spPr>
              <a:xfrm>
                <a:off x="7895560" y="6393137"/>
                <a:ext cx="4106462" cy="369332"/>
              </a:xfrm>
              <a:prstGeom prst="rect">
                <a:avLst/>
              </a:prstGeom>
              <a:noFill/>
            </p:spPr>
            <p:txBody>
              <a:bodyPr wrap="square">
                <a:spAutoFit/>
              </a:bodyPr>
              <a:lstStyle/>
              <a:p>
                <a14:m>
                  <m:oMath xmlns:m="http://schemas.openxmlformats.org/officeDocument/2006/math">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𝑉</m:t>
                        </m:r>
                      </m:e>
                      <m:sub>
                        <m:r>
                          <a:rPr lang="es-ES" sz="1800" b="0" i="1" smtClean="0">
                            <a:latin typeface="Cambria Math" panose="02040503050406030204" pitchFamily="18" charset="0"/>
                          </a:rPr>
                          <m:t>𝑜</m:t>
                        </m:r>
                      </m:sub>
                    </m:sSub>
                    <m:r>
                      <a:rPr lang="es-ES" sz="1800" b="0" i="1" smtClean="0">
                        <a:latin typeface="Cambria Math" panose="02040503050406030204" pitchFamily="18" charset="0"/>
                      </a:rPr>
                      <m:t>=</m:t>
                    </m:r>
                    <m:r>
                      <a:rPr lang="es-ES" sz="1800" b="0" i="1" smtClean="0">
                        <a:latin typeface="Cambria Math" panose="02040503050406030204" pitchFamily="18" charset="0"/>
                      </a:rPr>
                      <m:t>𝑉𝑎𝑙𝑜𝑟</m:t>
                    </m:r>
                    <m:r>
                      <a:rPr lang="es-ES" sz="1800" b="0" i="1" smtClean="0">
                        <a:latin typeface="Cambria Math" panose="02040503050406030204" pitchFamily="18" charset="0"/>
                      </a:rPr>
                      <m:t> </m:t>
                    </m:r>
                    <m:r>
                      <a:rPr lang="es-ES" sz="1800" b="0" i="1" smtClean="0">
                        <a:latin typeface="Cambria Math" panose="02040503050406030204" pitchFamily="18" charset="0"/>
                      </a:rPr>
                      <m:t>𝑅𝑒𝑐𝑜𝑚𝑒𝑛𝑑𝑎𝑑𝑜</m:t>
                    </m:r>
                    <m:r>
                      <a:rPr lang="es-ES" sz="1800" b="0" i="1" smtClean="0">
                        <a:latin typeface="Cambria Math" panose="02040503050406030204" pitchFamily="18" charset="0"/>
                      </a:rPr>
                      <m:t> (</m:t>
                    </m:r>
                    <m:r>
                      <a:rPr lang="es-ES" sz="1800" b="0" i="1" smtClean="0">
                        <a:latin typeface="Cambria Math" panose="02040503050406030204" pitchFamily="18" charset="0"/>
                      </a:rPr>
                      <m:t>𝐻𝑒𝑢𝑟</m:t>
                    </m:r>
                    <m:r>
                      <a:rPr lang="es-ES" i="1">
                        <a:latin typeface="Cambria Math" panose="02040503050406030204" pitchFamily="18" charset="0"/>
                      </a:rPr>
                      <m:t>í</m:t>
                    </m:r>
                    <m:r>
                      <a:rPr lang="es-ES" b="0" i="1" smtClean="0">
                        <a:latin typeface="Cambria Math" panose="02040503050406030204" pitchFamily="18" charset="0"/>
                      </a:rPr>
                      <m:t>𝑠𝑡𝑖𝑐𝑜</m:t>
                    </m:r>
                  </m:oMath>
                </a14:m>
                <a:r>
                  <a:rPr lang="en-MX" dirty="0"/>
                  <a:t>)</a:t>
                </a:r>
              </a:p>
            </p:txBody>
          </p:sp>
        </mc:Choice>
        <mc:Fallback xmlns="">
          <p:sp>
            <p:nvSpPr>
              <p:cNvPr id="18" name="TextBox 17">
                <a:extLst>
                  <a:ext uri="{FF2B5EF4-FFF2-40B4-BE49-F238E27FC236}">
                    <a16:creationId xmlns:a16="http://schemas.microsoft.com/office/drawing/2014/main" id="{C420D928-256F-37F9-25D3-8566529D0D7D}"/>
                  </a:ext>
                </a:extLst>
              </p:cNvPr>
              <p:cNvSpPr txBox="1">
                <a:spLocks noRot="1" noChangeAspect="1" noMove="1" noResize="1" noEditPoints="1" noAdjustHandles="1" noChangeArrowheads="1" noChangeShapeType="1" noTextEdit="1"/>
              </p:cNvSpPr>
              <p:nvPr/>
            </p:nvSpPr>
            <p:spPr>
              <a:xfrm>
                <a:off x="7895560" y="6393137"/>
                <a:ext cx="4106462" cy="369332"/>
              </a:xfrm>
              <a:prstGeom prst="rect">
                <a:avLst/>
              </a:prstGeom>
              <a:blipFill>
                <a:blip r:embed="rId9"/>
                <a:stretch>
                  <a:fillRect t="-6667" b="-23333"/>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6633E691-9831-7647-A726-4D69C7ECEA74}"/>
                  </a:ext>
                </a:extLst>
              </p:cNvPr>
              <p:cNvSpPr txBox="1"/>
              <p:nvPr/>
            </p:nvSpPr>
            <p:spPr>
              <a:xfrm>
                <a:off x="2887999" y="6411926"/>
                <a:ext cx="135618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MX" sz="1800" i="1" smtClean="0">
                          <a:latin typeface="Cambria Math" panose="02040503050406030204" pitchFamily="18" charset="0"/>
                          <a:ea typeface="Cambria Math" panose="02040503050406030204" pitchFamily="18" charset="0"/>
                        </a:rPr>
                        <m:t>𝛼</m:t>
                      </m:r>
                      <m:r>
                        <a:rPr lang="es-ES" sz="1800" b="0" i="1" smtClean="0">
                          <a:latin typeface="Cambria Math" panose="02040503050406030204" pitchFamily="18" charset="0"/>
                          <a:ea typeface="Cambria Math" panose="02040503050406030204" pitchFamily="18" charset="0"/>
                        </a:rPr>
                        <m:t>+</m:t>
                      </m:r>
                      <m:r>
                        <a:rPr lang="es-ES" sz="1800" b="0" i="1" smtClean="0">
                          <a:latin typeface="Cambria Math" panose="02040503050406030204" pitchFamily="18" charset="0"/>
                          <a:ea typeface="Cambria Math" panose="02040503050406030204" pitchFamily="18" charset="0"/>
                        </a:rPr>
                        <m:t>𝛽</m:t>
                      </m:r>
                      <m:r>
                        <a:rPr lang="es-ES" sz="1800" b="0" i="1" smtClean="0">
                          <a:latin typeface="Cambria Math" panose="02040503050406030204" pitchFamily="18" charset="0"/>
                          <a:ea typeface="Cambria Math" panose="02040503050406030204" pitchFamily="18" charset="0"/>
                        </a:rPr>
                        <m:t>=1</m:t>
                      </m:r>
                    </m:oMath>
                  </m:oMathPara>
                </a14:m>
                <a:endParaRPr lang="en-MX" dirty="0"/>
              </a:p>
            </p:txBody>
          </p:sp>
        </mc:Choice>
        <mc:Fallback xmlns="">
          <p:sp>
            <p:nvSpPr>
              <p:cNvPr id="20" name="TextBox 19">
                <a:extLst>
                  <a:ext uri="{FF2B5EF4-FFF2-40B4-BE49-F238E27FC236}">
                    <a16:creationId xmlns:a16="http://schemas.microsoft.com/office/drawing/2014/main" id="{6633E691-9831-7647-A726-4D69C7ECEA74}"/>
                  </a:ext>
                </a:extLst>
              </p:cNvPr>
              <p:cNvSpPr txBox="1">
                <a:spLocks noRot="1" noChangeAspect="1" noMove="1" noResize="1" noEditPoints="1" noAdjustHandles="1" noChangeArrowheads="1" noChangeShapeType="1" noTextEdit="1"/>
              </p:cNvSpPr>
              <p:nvPr/>
            </p:nvSpPr>
            <p:spPr>
              <a:xfrm>
                <a:off x="2887999" y="6411926"/>
                <a:ext cx="1356186" cy="369332"/>
              </a:xfrm>
              <a:prstGeom prst="rect">
                <a:avLst/>
              </a:prstGeom>
              <a:blipFill>
                <a:blip r:embed="rId10"/>
                <a:stretch>
                  <a:fillRect b="-16667"/>
                </a:stretch>
              </a:blipFill>
            </p:spPr>
            <p:txBody>
              <a:bodyPr/>
              <a:lstStyle/>
              <a:p>
                <a:r>
                  <a:rPr lang="en-MX">
                    <a:noFill/>
                  </a:rPr>
                  <a:t> </a:t>
                </a:r>
              </a:p>
            </p:txBody>
          </p:sp>
        </mc:Fallback>
      </mc:AlternateContent>
      <p:sp>
        <p:nvSpPr>
          <p:cNvPr id="21" name="TextBox 20">
            <a:extLst>
              <a:ext uri="{FF2B5EF4-FFF2-40B4-BE49-F238E27FC236}">
                <a16:creationId xmlns:a16="http://schemas.microsoft.com/office/drawing/2014/main" id="{187FD6E3-BE3B-E3F2-4041-AC29164815FC}"/>
              </a:ext>
            </a:extLst>
          </p:cNvPr>
          <p:cNvSpPr txBox="1"/>
          <p:nvPr/>
        </p:nvSpPr>
        <p:spPr>
          <a:xfrm>
            <a:off x="168600" y="2482856"/>
            <a:ext cx="2719399" cy="369332"/>
          </a:xfrm>
          <a:prstGeom prst="rect">
            <a:avLst/>
          </a:prstGeom>
          <a:noFill/>
        </p:spPr>
        <p:txBody>
          <a:bodyPr wrap="none" rtlCol="0">
            <a:spAutoFit/>
          </a:bodyPr>
          <a:lstStyle/>
          <a:p>
            <a:r>
              <a:rPr lang="en-MX" dirty="0"/>
              <a:t>Para ejemplo, considerar:</a:t>
            </a:r>
          </a:p>
        </p:txBody>
      </p:sp>
      <p:sp>
        <p:nvSpPr>
          <p:cNvPr id="22" name="Rectangle 21">
            <a:extLst>
              <a:ext uri="{FF2B5EF4-FFF2-40B4-BE49-F238E27FC236}">
                <a16:creationId xmlns:a16="http://schemas.microsoft.com/office/drawing/2014/main" id="{07B1B8F7-125B-E0F3-028E-8F64522D9C28}"/>
              </a:ext>
            </a:extLst>
          </p:cNvPr>
          <p:cNvSpPr/>
          <p:nvPr/>
        </p:nvSpPr>
        <p:spPr>
          <a:xfrm>
            <a:off x="190634" y="2515907"/>
            <a:ext cx="11833422" cy="10876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X"/>
          </a:p>
        </p:txBody>
      </p:sp>
    </p:spTree>
    <p:extLst>
      <p:ext uri="{BB962C8B-B14F-4D97-AF65-F5344CB8AC3E}">
        <p14:creationId xmlns:p14="http://schemas.microsoft.com/office/powerpoint/2010/main" val="2999678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AEEA46B-0F7A-9BF7-727C-00B2A673BCC0}"/>
                  </a:ext>
                </a:extLst>
              </p:cNvPr>
              <p:cNvSpPr txBox="1"/>
              <p:nvPr/>
            </p:nvSpPr>
            <p:spPr>
              <a:xfrm>
                <a:off x="86843" y="876822"/>
                <a:ext cx="5668731" cy="8595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MX" sz="2400" i="1" smtClean="0">
                              <a:latin typeface="Cambria Math" panose="02040503050406030204" pitchFamily="18" charset="0"/>
                            </a:rPr>
                          </m:ctrlPr>
                        </m:sSubPr>
                        <m:e>
                          <m:r>
                            <a:rPr lang="es-ES" sz="2400" b="0" i="1" smtClean="0">
                              <a:latin typeface="Cambria Math" panose="02040503050406030204" pitchFamily="18" charset="0"/>
                            </a:rPr>
                            <m:t>𝑆𝑎𝑡𝑖𝑠𝑓𝑎𝑐𝑐𝑖</m:t>
                          </m:r>
                          <m:r>
                            <a:rPr lang="en-MX" sz="2400" i="1">
                              <a:latin typeface="Cambria Math" panose="02040503050406030204" pitchFamily="18" charset="0"/>
                            </a:rPr>
                            <m:t>ó</m:t>
                          </m:r>
                          <m:r>
                            <a:rPr lang="es-ES" sz="2400" b="0" i="1" smtClean="0">
                              <a:latin typeface="Cambria Math" panose="02040503050406030204" pitchFamily="18" charset="0"/>
                            </a:rPr>
                            <m:t>𝑛</m:t>
                          </m:r>
                        </m:e>
                        <m:sub>
                          <m:r>
                            <a:rPr lang="es-ES" sz="2400" b="0" i="1" smtClean="0">
                              <a:latin typeface="Cambria Math" panose="02040503050406030204" pitchFamily="18" charset="0"/>
                            </a:rPr>
                            <m:t>𝑚𝑖𝑛𝑖𝑚𝑖𝑧𝑎𝑐𝑖</m:t>
                          </m:r>
                          <m:r>
                            <a:rPr lang="es-ES" sz="2400" i="1">
                              <a:latin typeface="Cambria Math" panose="02040503050406030204" pitchFamily="18" charset="0"/>
                            </a:rPr>
                            <m:t>ó</m:t>
                          </m:r>
                          <m:r>
                            <a:rPr lang="es-ES" sz="2400" b="0" i="1" smtClean="0">
                              <a:latin typeface="Cambria Math" panose="02040503050406030204" pitchFamily="18" charset="0"/>
                            </a:rPr>
                            <m:t>𝑛</m:t>
                          </m:r>
                        </m:sub>
                      </m:sSub>
                      <m:r>
                        <a:rPr lang="es-ES" sz="2400" b="0" i="1" smtClean="0">
                          <a:latin typeface="Cambria Math" panose="02040503050406030204" pitchFamily="18" charset="0"/>
                        </a:rPr>
                        <m:t>=</m:t>
                      </m:r>
                      <m:sSup>
                        <m:sSupPr>
                          <m:ctrlPr>
                            <a:rPr lang="es-ES" sz="2400" b="0" i="1" smtClean="0">
                              <a:latin typeface="Cambria Math" panose="02040503050406030204" pitchFamily="18" charset="0"/>
                            </a:rPr>
                          </m:ctrlPr>
                        </m:sSupPr>
                        <m:e>
                          <m:d>
                            <m:dPr>
                              <m:ctrlPr>
                                <a:rPr lang="es-ES" sz="2400" b="0" i="1" smtClean="0">
                                  <a:latin typeface="Cambria Math" panose="02040503050406030204" pitchFamily="18" charset="0"/>
                                </a:rPr>
                              </m:ctrlPr>
                            </m:dPr>
                            <m:e>
                              <m:f>
                                <m:fPr>
                                  <m:ctrlPr>
                                    <a:rPr lang="es-ES" sz="2400" b="0" i="1" smtClean="0">
                                      <a:latin typeface="Cambria Math" panose="02040503050406030204" pitchFamily="18" charset="0"/>
                                    </a:rPr>
                                  </m:ctrlPr>
                                </m:fPr>
                                <m:num>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m:rPr>
                                          <m:sty m:val="p"/>
                                        </m:rPr>
                                        <a:rPr lang="es-ES" sz="2400" b="0" i="0" smtClean="0">
                                          <a:latin typeface="Cambria Math" panose="02040503050406030204" pitchFamily="18" charset="0"/>
                                        </a:rPr>
                                        <m:t>max</m:t>
                                      </m:r>
                                      <m:r>
                                        <a:rPr lang="es-ES" sz="2400" b="0" i="1" smtClean="0">
                                          <a:latin typeface="Cambria Math" panose="02040503050406030204" pitchFamily="18" charset="0"/>
                                        </a:rPr>
                                        <m:t>⁡−</m:t>
                                      </m:r>
                                    </m:sub>
                                  </m:sSub>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𝑜</m:t>
                                      </m:r>
                                    </m:sub>
                                  </m:sSub>
                                </m:num>
                                <m:den>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𝑚𝑎𝑥</m:t>
                                      </m:r>
                                      <m:r>
                                        <a:rPr lang="es-ES" sz="2400" b="0" i="1" smtClean="0">
                                          <a:latin typeface="Cambria Math" panose="02040503050406030204" pitchFamily="18" charset="0"/>
                                        </a:rPr>
                                        <m:t>−</m:t>
                                      </m:r>
                                    </m:sub>
                                  </m:sSub>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𝑚𝑖𝑛</m:t>
                                      </m:r>
                                    </m:sub>
                                  </m:sSub>
                                </m:den>
                              </m:f>
                            </m:e>
                          </m:d>
                        </m:e>
                        <m:sup>
                          <m:r>
                            <a:rPr lang="es-ES" sz="2400" b="0" i="1" smtClean="0">
                              <a:latin typeface="Cambria Math" panose="02040503050406030204" pitchFamily="18" charset="0"/>
                            </a:rPr>
                            <m:t>2</m:t>
                          </m:r>
                        </m:sup>
                      </m:sSup>
                    </m:oMath>
                  </m:oMathPara>
                </a14:m>
                <a:endParaRPr lang="en-MX" sz="2400" dirty="0"/>
              </a:p>
            </p:txBody>
          </p:sp>
        </mc:Choice>
        <mc:Fallback xmlns="">
          <p:sp>
            <p:nvSpPr>
              <p:cNvPr id="2" name="TextBox 1">
                <a:extLst>
                  <a:ext uri="{FF2B5EF4-FFF2-40B4-BE49-F238E27FC236}">
                    <a16:creationId xmlns:a16="http://schemas.microsoft.com/office/drawing/2014/main" id="{BAEEA46B-0F7A-9BF7-727C-00B2A673BCC0}"/>
                  </a:ext>
                </a:extLst>
              </p:cNvPr>
              <p:cNvSpPr txBox="1">
                <a:spLocks noRot="1" noChangeAspect="1" noMove="1" noResize="1" noEditPoints="1" noAdjustHandles="1" noChangeArrowheads="1" noChangeShapeType="1" noTextEdit="1"/>
              </p:cNvSpPr>
              <p:nvPr/>
            </p:nvSpPr>
            <p:spPr>
              <a:xfrm>
                <a:off x="86843" y="876822"/>
                <a:ext cx="5668731" cy="859531"/>
              </a:xfrm>
              <a:prstGeom prst="rect">
                <a:avLst/>
              </a:prstGeom>
              <a:blipFill>
                <a:blip r:embed="rId2"/>
                <a:stretch>
                  <a:fillRect l="-670" b="-4412"/>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5468F17-4736-A87B-612F-BDDA16805E33}"/>
                  </a:ext>
                </a:extLst>
              </p:cNvPr>
              <p:cNvSpPr txBox="1"/>
              <p:nvPr/>
            </p:nvSpPr>
            <p:spPr>
              <a:xfrm>
                <a:off x="5937596" y="876822"/>
                <a:ext cx="6254404" cy="8595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MX" sz="2400" i="1" smtClean="0">
                              <a:latin typeface="Cambria Math" panose="02040503050406030204" pitchFamily="18" charset="0"/>
                            </a:rPr>
                          </m:ctrlPr>
                        </m:sSubPr>
                        <m:e>
                          <m:r>
                            <a:rPr lang="es-ES" sz="2400" b="0" i="1" smtClean="0">
                              <a:latin typeface="Cambria Math" panose="02040503050406030204" pitchFamily="18" charset="0"/>
                            </a:rPr>
                            <m:t>𝑆𝑎𝑡𝑖𝑠𝑓𝑎𝑐𝑐𝑖</m:t>
                          </m:r>
                          <m:r>
                            <a:rPr lang="en-MX" sz="2400" i="1">
                              <a:latin typeface="Cambria Math" panose="02040503050406030204" pitchFamily="18" charset="0"/>
                            </a:rPr>
                            <m:t>ó</m:t>
                          </m:r>
                          <m:r>
                            <a:rPr lang="es-ES" sz="2400" b="0" i="1" smtClean="0">
                              <a:latin typeface="Cambria Math" panose="02040503050406030204" pitchFamily="18" charset="0"/>
                            </a:rPr>
                            <m:t>𝑛</m:t>
                          </m:r>
                        </m:e>
                        <m:sub>
                          <m:r>
                            <a:rPr lang="es-ES" sz="2400" b="0" i="1" smtClean="0">
                              <a:latin typeface="Cambria Math" panose="02040503050406030204" pitchFamily="18" charset="0"/>
                            </a:rPr>
                            <m:t>𝑚𝑎𝑥𝑖𝑚𝑖𝑧𝑎𝑐𝑖</m:t>
                          </m:r>
                          <m:r>
                            <a:rPr lang="es-ES" sz="2400" i="1">
                              <a:latin typeface="Cambria Math" panose="02040503050406030204" pitchFamily="18" charset="0"/>
                            </a:rPr>
                            <m:t>ó</m:t>
                          </m:r>
                          <m:r>
                            <a:rPr lang="es-ES" sz="2400" b="0" i="1" smtClean="0">
                              <a:latin typeface="Cambria Math" panose="02040503050406030204" pitchFamily="18" charset="0"/>
                            </a:rPr>
                            <m:t>𝑛</m:t>
                          </m:r>
                        </m:sub>
                      </m:sSub>
                      <m:r>
                        <a:rPr lang="es-ES" sz="2400" b="0" i="1" smtClean="0">
                          <a:latin typeface="Cambria Math" panose="02040503050406030204" pitchFamily="18" charset="0"/>
                        </a:rPr>
                        <m:t>=</m:t>
                      </m:r>
                      <m:sSup>
                        <m:sSupPr>
                          <m:ctrlPr>
                            <a:rPr lang="es-ES" sz="2400" b="0" i="1" smtClean="0">
                              <a:latin typeface="Cambria Math" panose="02040503050406030204" pitchFamily="18" charset="0"/>
                            </a:rPr>
                          </m:ctrlPr>
                        </m:sSupPr>
                        <m:e>
                          <m:d>
                            <m:dPr>
                              <m:ctrlPr>
                                <a:rPr lang="es-ES" sz="2400" b="0" i="1" smtClean="0">
                                  <a:latin typeface="Cambria Math" panose="02040503050406030204" pitchFamily="18" charset="0"/>
                                </a:rPr>
                              </m:ctrlPr>
                            </m:dPr>
                            <m:e>
                              <m:r>
                                <a:rPr lang="es-ES" sz="2400" b="0" i="1" smtClean="0">
                                  <a:latin typeface="Cambria Math" panose="02040503050406030204" pitchFamily="18" charset="0"/>
                                </a:rPr>
                                <m:t>1−</m:t>
                              </m:r>
                              <m:f>
                                <m:fPr>
                                  <m:ctrlPr>
                                    <a:rPr lang="es-ES" sz="2400" b="0" i="1" smtClean="0">
                                      <a:latin typeface="Cambria Math" panose="02040503050406030204" pitchFamily="18" charset="0"/>
                                    </a:rPr>
                                  </m:ctrlPr>
                                </m:fPr>
                                <m:num>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m:rPr>
                                          <m:sty m:val="p"/>
                                        </m:rPr>
                                        <a:rPr lang="es-ES" sz="2400" b="0" i="0" smtClean="0">
                                          <a:latin typeface="Cambria Math" panose="02040503050406030204" pitchFamily="18" charset="0"/>
                                        </a:rPr>
                                        <m:t>max</m:t>
                                      </m:r>
                                      <m:r>
                                        <a:rPr lang="es-ES" sz="2400" b="0" i="1" smtClean="0">
                                          <a:latin typeface="Cambria Math" panose="02040503050406030204" pitchFamily="18" charset="0"/>
                                        </a:rPr>
                                        <m:t>⁡−</m:t>
                                      </m:r>
                                    </m:sub>
                                  </m:sSub>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𝑜</m:t>
                                      </m:r>
                                    </m:sub>
                                  </m:sSub>
                                </m:num>
                                <m:den>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𝑚𝑎𝑥</m:t>
                                      </m:r>
                                      <m:r>
                                        <a:rPr lang="es-ES" sz="2400" b="0" i="1" smtClean="0">
                                          <a:latin typeface="Cambria Math" panose="02040503050406030204" pitchFamily="18" charset="0"/>
                                        </a:rPr>
                                        <m:t>−</m:t>
                                      </m:r>
                                    </m:sub>
                                  </m:sSub>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𝑚𝑖𝑛</m:t>
                                      </m:r>
                                    </m:sub>
                                  </m:sSub>
                                </m:den>
                              </m:f>
                            </m:e>
                          </m:d>
                        </m:e>
                        <m:sup>
                          <m:r>
                            <a:rPr lang="es-ES" sz="2400" b="0" i="1" smtClean="0">
                              <a:latin typeface="Cambria Math" panose="02040503050406030204" pitchFamily="18" charset="0"/>
                            </a:rPr>
                            <m:t>2</m:t>
                          </m:r>
                        </m:sup>
                      </m:sSup>
                    </m:oMath>
                  </m:oMathPara>
                </a14:m>
                <a:endParaRPr lang="en-MX" sz="2400" dirty="0"/>
              </a:p>
            </p:txBody>
          </p:sp>
        </mc:Choice>
        <mc:Fallback xmlns="">
          <p:sp>
            <p:nvSpPr>
              <p:cNvPr id="3" name="TextBox 2">
                <a:extLst>
                  <a:ext uri="{FF2B5EF4-FFF2-40B4-BE49-F238E27FC236}">
                    <a16:creationId xmlns:a16="http://schemas.microsoft.com/office/drawing/2014/main" id="{75468F17-4736-A87B-612F-BDDA16805E33}"/>
                  </a:ext>
                </a:extLst>
              </p:cNvPr>
              <p:cNvSpPr txBox="1">
                <a:spLocks noRot="1" noChangeAspect="1" noMove="1" noResize="1" noEditPoints="1" noAdjustHandles="1" noChangeArrowheads="1" noChangeShapeType="1" noTextEdit="1"/>
              </p:cNvSpPr>
              <p:nvPr/>
            </p:nvSpPr>
            <p:spPr>
              <a:xfrm>
                <a:off x="5937596" y="876822"/>
                <a:ext cx="6254404" cy="859531"/>
              </a:xfrm>
              <a:prstGeom prst="rect">
                <a:avLst/>
              </a:prstGeom>
              <a:blipFill>
                <a:blip r:embed="rId3"/>
                <a:stretch>
                  <a:fillRect l="-607" b="-4412"/>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D3746C1-FF59-F09C-3EDF-356D92505EFA}"/>
                  </a:ext>
                </a:extLst>
              </p:cNvPr>
              <p:cNvSpPr txBox="1"/>
              <p:nvPr/>
            </p:nvSpPr>
            <p:spPr>
              <a:xfrm>
                <a:off x="2303268" y="2131369"/>
                <a:ext cx="7357099" cy="259526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MX" sz="3200" i="1" smtClean="0">
                              <a:latin typeface="Cambria Math" panose="02040503050406030204" pitchFamily="18" charset="0"/>
                            </a:rPr>
                          </m:ctrlPr>
                        </m:sSubPr>
                        <m:e>
                          <m:r>
                            <a:rPr lang="es-ES" sz="3200" b="0" i="1" smtClean="0">
                              <a:latin typeface="Cambria Math" panose="02040503050406030204" pitchFamily="18" charset="0"/>
                            </a:rPr>
                            <m:t>𝐺𝑎𝑛𝑎𝑛𝑐𝑖𝑎</m:t>
                          </m:r>
                        </m:e>
                        <m:sub>
                          <m:r>
                            <a:rPr lang="es-ES" sz="3200" b="0" i="1" smtClean="0">
                              <a:latin typeface="Cambria Math" panose="02040503050406030204" pitchFamily="18" charset="0"/>
                            </a:rPr>
                            <m:t>𝑠𝑎𝑡𝑖𝑠𝑓𝑎𝑐𝑐𝑖</m:t>
                          </m:r>
                          <m:r>
                            <a:rPr lang="es-ES" sz="3200" b="0" i="1">
                              <a:latin typeface="Cambria Math" panose="02040503050406030204" pitchFamily="18" charset="0"/>
                            </a:rPr>
                            <m:t>ó</m:t>
                          </m:r>
                          <m:r>
                            <a:rPr lang="es-ES" sz="3200" b="0" i="1" smtClean="0">
                              <a:latin typeface="Cambria Math" panose="02040503050406030204" pitchFamily="18" charset="0"/>
                            </a:rPr>
                            <m:t>𝑛</m:t>
                          </m:r>
                        </m:sub>
                      </m:sSub>
                      <m:r>
                        <a:rPr lang="es-ES" sz="3200" b="0" i="1" smtClean="0">
                          <a:latin typeface="Cambria Math" panose="02040503050406030204" pitchFamily="18" charset="0"/>
                        </a:rPr>
                        <m:t>=</m:t>
                      </m:r>
                      <m:sSub>
                        <m:sSubPr>
                          <m:ctrlPr>
                            <a:rPr lang="es-ES" sz="3200" i="1" smtClean="0">
                              <a:latin typeface="Cambria Math" panose="02040503050406030204" pitchFamily="18" charset="0"/>
                            </a:rPr>
                          </m:ctrlPr>
                        </m:sSubPr>
                        <m:e>
                          <m:r>
                            <a:rPr lang="es-ES" sz="3200" b="0" i="1" smtClean="0">
                              <a:latin typeface="Cambria Math" panose="02040503050406030204" pitchFamily="18" charset="0"/>
                            </a:rPr>
                            <m:t>𝑆𝑎𝑡𝑖𝑠𝑓𝑎𝑐𝑐𝑖</m:t>
                          </m:r>
                          <m:r>
                            <a:rPr lang="es-ES" sz="3200" b="0" i="1">
                              <a:latin typeface="Cambria Math" panose="02040503050406030204" pitchFamily="18" charset="0"/>
                            </a:rPr>
                            <m:t>ó</m:t>
                          </m:r>
                          <m:r>
                            <a:rPr lang="es-ES" sz="3200" b="0" i="1" smtClean="0">
                              <a:latin typeface="Cambria Math" panose="02040503050406030204" pitchFamily="18" charset="0"/>
                            </a:rPr>
                            <m:t>𝑛</m:t>
                          </m:r>
                        </m:e>
                        <m:sub>
                          <m:r>
                            <a:rPr lang="es-ES" sz="3200" b="0" i="1" smtClean="0">
                              <a:latin typeface="Cambria Math" panose="02040503050406030204" pitchFamily="18" charset="0"/>
                            </a:rPr>
                            <m:t>𝑚𝑖𝑛𝑖𝑚𝑖𝑧𝑎𝑐𝑖</m:t>
                          </m:r>
                          <m:r>
                            <a:rPr lang="es-ES" sz="3200" b="0" i="1">
                              <a:latin typeface="Cambria Math" panose="02040503050406030204" pitchFamily="18" charset="0"/>
                            </a:rPr>
                            <m:t>ó</m:t>
                          </m:r>
                          <m:r>
                            <a:rPr lang="es-ES" sz="3200" b="0" i="1" smtClean="0">
                              <a:latin typeface="Cambria Math" panose="02040503050406030204" pitchFamily="18" charset="0"/>
                            </a:rPr>
                            <m:t>𝑛</m:t>
                          </m:r>
                          <m:r>
                            <a:rPr lang="es-ES" sz="3200" b="0" i="1" smtClean="0">
                              <a:latin typeface="Cambria Math" panose="02040503050406030204" pitchFamily="18" charset="0"/>
                            </a:rPr>
                            <m:t>,   </m:t>
                          </m:r>
                          <m:r>
                            <a:rPr lang="es-ES" sz="3200" b="0" i="1" smtClean="0">
                              <a:latin typeface="Cambria Math" panose="02040503050406030204" pitchFamily="18" charset="0"/>
                            </a:rPr>
                            <m:t>𝑠𝑒𝑛𝑠𝑜𝑟</m:t>
                          </m:r>
                          <m:r>
                            <a:rPr lang="es-ES" sz="3200" b="0" i="1" smtClean="0">
                              <a:latin typeface="Cambria Math" panose="02040503050406030204" pitchFamily="18" charset="0"/>
                            </a:rPr>
                            <m:t>_1</m:t>
                          </m:r>
                        </m:sub>
                      </m:sSub>
                      <m:r>
                        <a:rPr lang="es-ES" sz="3200" b="0" i="1" smtClean="0">
                          <a:latin typeface="Cambria Math" panose="02040503050406030204" pitchFamily="18" charset="0"/>
                          <a:ea typeface="Cambria Math" panose="02040503050406030204" pitchFamily="18" charset="0"/>
                        </a:rPr>
                        <m:t>∙</m:t>
                      </m:r>
                      <m:sSub>
                        <m:sSubPr>
                          <m:ctrlPr>
                            <a:rPr lang="es-ES" sz="3200" i="1" smtClean="0">
                              <a:latin typeface="Cambria Math" panose="02040503050406030204" pitchFamily="18" charset="0"/>
                              <a:ea typeface="Cambria Math" panose="02040503050406030204" pitchFamily="18" charset="0"/>
                            </a:rPr>
                          </m:ctrlPr>
                        </m:sSubPr>
                        <m:e>
                          <m:r>
                            <a:rPr lang="es-ES" sz="3200" b="0" i="1" smtClean="0">
                              <a:latin typeface="Cambria Math" panose="02040503050406030204" pitchFamily="18" charset="0"/>
                              <a:ea typeface="Cambria Math" panose="02040503050406030204" pitchFamily="18" charset="0"/>
                            </a:rPr>
                            <m:t>𝜔</m:t>
                          </m:r>
                        </m:e>
                        <m:sub>
                          <m:r>
                            <a:rPr lang="es-ES" sz="3200" b="0" i="1" smtClean="0">
                              <a:latin typeface="Cambria Math" panose="02040503050406030204" pitchFamily="18" charset="0"/>
                              <a:ea typeface="Cambria Math" panose="02040503050406030204" pitchFamily="18" charset="0"/>
                            </a:rPr>
                            <m:t>1</m:t>
                          </m:r>
                        </m:sub>
                      </m:sSub>
                      <m:r>
                        <a:rPr lang="es-ES" sz="3200" b="0" i="1" smtClean="0">
                          <a:latin typeface="Cambria Math" panose="02040503050406030204" pitchFamily="18" charset="0"/>
                          <a:ea typeface="Cambria Math" panose="02040503050406030204" pitchFamily="18" charset="0"/>
                        </a:rPr>
                        <m:t>+</m:t>
                      </m:r>
                      <m:sSub>
                        <m:sSubPr>
                          <m:ctrlPr>
                            <a:rPr lang="es-ES" sz="3200" i="1" smtClean="0">
                              <a:latin typeface="Cambria Math" panose="02040503050406030204" pitchFamily="18" charset="0"/>
                            </a:rPr>
                          </m:ctrlPr>
                        </m:sSubPr>
                        <m:e>
                          <m:r>
                            <a:rPr lang="es-ES" sz="3200" b="0" i="1" smtClean="0">
                              <a:latin typeface="Cambria Math" panose="02040503050406030204" pitchFamily="18" charset="0"/>
                            </a:rPr>
                            <m:t>𝑆𝑎𝑡𝑖𝑠𝑓𝑎𝑐𝑐𝑖</m:t>
                          </m:r>
                          <m:r>
                            <a:rPr lang="es-ES" sz="3200" b="0" i="1">
                              <a:latin typeface="Cambria Math" panose="02040503050406030204" pitchFamily="18" charset="0"/>
                            </a:rPr>
                            <m:t>ó</m:t>
                          </m:r>
                          <m:r>
                            <a:rPr lang="es-ES" sz="3200" b="0" i="1" smtClean="0">
                              <a:latin typeface="Cambria Math" panose="02040503050406030204" pitchFamily="18" charset="0"/>
                            </a:rPr>
                            <m:t>𝑛</m:t>
                          </m:r>
                        </m:e>
                        <m:sub>
                          <m:r>
                            <a:rPr lang="es-ES" sz="3200" b="0" i="1" smtClean="0">
                              <a:latin typeface="Cambria Math" panose="02040503050406030204" pitchFamily="18" charset="0"/>
                            </a:rPr>
                            <m:t>𝑚𝑖𝑛𝑖𝑚𝑖𝑧𝑎𝑐𝑖</m:t>
                          </m:r>
                          <m:r>
                            <a:rPr lang="es-ES" sz="3200" b="0" i="1">
                              <a:latin typeface="Cambria Math" panose="02040503050406030204" pitchFamily="18" charset="0"/>
                            </a:rPr>
                            <m:t>ó</m:t>
                          </m:r>
                          <m:r>
                            <a:rPr lang="es-ES" sz="3200" b="0" i="1" smtClean="0">
                              <a:latin typeface="Cambria Math" panose="02040503050406030204" pitchFamily="18" charset="0"/>
                            </a:rPr>
                            <m:t>𝑛</m:t>
                          </m:r>
                          <m:r>
                            <a:rPr lang="es-ES" sz="3200" b="0" i="1" smtClean="0">
                              <a:latin typeface="Cambria Math" panose="02040503050406030204" pitchFamily="18" charset="0"/>
                            </a:rPr>
                            <m:t>,</m:t>
                          </m:r>
                          <m:r>
                            <a:rPr lang="es-ES" sz="3200" b="0" i="1" smtClean="0">
                              <a:latin typeface="Cambria Math" panose="02040503050406030204" pitchFamily="18" charset="0"/>
                            </a:rPr>
                            <m:t>𝑠𝑒𝑛𝑠𝑜𝑟</m:t>
                          </m:r>
                          <m:r>
                            <a:rPr lang="es-ES" sz="3200" b="0" i="1" smtClean="0">
                              <a:latin typeface="Cambria Math" panose="02040503050406030204" pitchFamily="18" charset="0"/>
                            </a:rPr>
                            <m:t>_2</m:t>
                          </m:r>
                        </m:sub>
                      </m:sSub>
                      <m:r>
                        <a:rPr lang="es-ES" sz="3200" b="0" i="1" smtClean="0">
                          <a:latin typeface="Cambria Math" panose="02040503050406030204" pitchFamily="18" charset="0"/>
                          <a:ea typeface="Cambria Math" panose="02040503050406030204" pitchFamily="18" charset="0"/>
                        </a:rPr>
                        <m:t>∙</m:t>
                      </m:r>
                      <m:sSub>
                        <m:sSubPr>
                          <m:ctrlPr>
                            <a:rPr lang="es-ES" sz="3200" i="1" smtClean="0">
                              <a:latin typeface="Cambria Math" panose="02040503050406030204" pitchFamily="18" charset="0"/>
                              <a:ea typeface="Cambria Math" panose="02040503050406030204" pitchFamily="18" charset="0"/>
                            </a:rPr>
                          </m:ctrlPr>
                        </m:sSubPr>
                        <m:e>
                          <m:r>
                            <a:rPr lang="es-ES" sz="3200" b="0" i="1" smtClean="0">
                              <a:latin typeface="Cambria Math" panose="02040503050406030204" pitchFamily="18" charset="0"/>
                              <a:ea typeface="Cambria Math" panose="02040503050406030204" pitchFamily="18" charset="0"/>
                            </a:rPr>
                            <m:t>𝜔</m:t>
                          </m:r>
                        </m:e>
                        <m:sub>
                          <m:r>
                            <a:rPr lang="es-ES" sz="3200" b="0" i="1" smtClean="0">
                              <a:latin typeface="Cambria Math" panose="02040503050406030204" pitchFamily="18" charset="0"/>
                              <a:ea typeface="Cambria Math" panose="02040503050406030204" pitchFamily="18" charset="0"/>
                            </a:rPr>
                            <m:t>2</m:t>
                          </m:r>
                        </m:sub>
                      </m:sSub>
                      <m:r>
                        <a:rPr lang="es-ES" sz="3200" b="0" i="1" smtClean="0">
                          <a:latin typeface="Cambria Math" panose="02040503050406030204" pitchFamily="18" charset="0"/>
                          <a:ea typeface="Cambria Math" panose="02040503050406030204" pitchFamily="18" charset="0"/>
                        </a:rPr>
                        <m:t>+</m:t>
                      </m:r>
                      <m:sSub>
                        <m:sSubPr>
                          <m:ctrlPr>
                            <a:rPr lang="es-ES" sz="3200" i="1" smtClean="0">
                              <a:latin typeface="Cambria Math" panose="02040503050406030204" pitchFamily="18" charset="0"/>
                            </a:rPr>
                          </m:ctrlPr>
                        </m:sSubPr>
                        <m:e>
                          <m:r>
                            <a:rPr lang="es-ES" sz="3200" b="0" i="1" smtClean="0">
                              <a:latin typeface="Cambria Math" panose="02040503050406030204" pitchFamily="18" charset="0"/>
                            </a:rPr>
                            <m:t>𝑆𝑎𝑡𝑖𝑠𝑓𝑎𝑐𝑐𝑖</m:t>
                          </m:r>
                          <m:r>
                            <a:rPr lang="es-ES" sz="3200" b="0" i="1">
                              <a:latin typeface="Cambria Math" panose="02040503050406030204" pitchFamily="18" charset="0"/>
                            </a:rPr>
                            <m:t>ó</m:t>
                          </m:r>
                          <m:r>
                            <a:rPr lang="es-ES" sz="3200" b="0" i="1" smtClean="0">
                              <a:latin typeface="Cambria Math" panose="02040503050406030204" pitchFamily="18" charset="0"/>
                            </a:rPr>
                            <m:t>𝑛</m:t>
                          </m:r>
                        </m:e>
                        <m:sub>
                          <m:r>
                            <a:rPr lang="es-ES" sz="3200" b="0" i="1" smtClean="0">
                              <a:latin typeface="Cambria Math" panose="02040503050406030204" pitchFamily="18" charset="0"/>
                            </a:rPr>
                            <m:t>𝑚𝑖𝑛𝑖𝑚𝑖𝑧𝑎𝑐𝑖</m:t>
                          </m:r>
                          <m:r>
                            <a:rPr lang="es-ES" sz="3200" b="0" i="1">
                              <a:latin typeface="Cambria Math" panose="02040503050406030204" pitchFamily="18" charset="0"/>
                            </a:rPr>
                            <m:t>ó</m:t>
                          </m:r>
                          <m:r>
                            <a:rPr lang="es-ES" sz="3200" b="0" i="1" smtClean="0">
                              <a:latin typeface="Cambria Math" panose="02040503050406030204" pitchFamily="18" charset="0"/>
                            </a:rPr>
                            <m:t>𝑛</m:t>
                          </m:r>
                          <m:r>
                            <a:rPr lang="es-ES" sz="3200" b="0" i="1" smtClean="0">
                              <a:latin typeface="Cambria Math" panose="02040503050406030204" pitchFamily="18" charset="0"/>
                            </a:rPr>
                            <m:t>,   </m:t>
                          </m:r>
                          <m:r>
                            <a:rPr lang="es-ES" sz="3200" b="0" i="1" smtClean="0">
                              <a:latin typeface="Cambria Math" panose="02040503050406030204" pitchFamily="18" charset="0"/>
                            </a:rPr>
                            <m:t>𝑠𝑒𝑛𝑠𝑜𝑟</m:t>
                          </m:r>
                          <m:r>
                            <a:rPr lang="es-ES" sz="3200" b="0" i="1" smtClean="0">
                              <a:latin typeface="Cambria Math" panose="02040503050406030204" pitchFamily="18" charset="0"/>
                            </a:rPr>
                            <m:t>_3</m:t>
                          </m:r>
                        </m:sub>
                      </m:sSub>
                      <m:r>
                        <a:rPr lang="es-ES" sz="3200" b="0" i="1" smtClean="0">
                          <a:latin typeface="Cambria Math" panose="02040503050406030204" pitchFamily="18" charset="0"/>
                          <a:ea typeface="Cambria Math" panose="02040503050406030204" pitchFamily="18" charset="0"/>
                        </a:rPr>
                        <m:t>∙</m:t>
                      </m:r>
                      <m:sSub>
                        <m:sSubPr>
                          <m:ctrlPr>
                            <a:rPr lang="es-ES" sz="3200" i="1" smtClean="0">
                              <a:latin typeface="Cambria Math" panose="02040503050406030204" pitchFamily="18" charset="0"/>
                              <a:ea typeface="Cambria Math" panose="02040503050406030204" pitchFamily="18" charset="0"/>
                            </a:rPr>
                          </m:ctrlPr>
                        </m:sSubPr>
                        <m:e>
                          <m:r>
                            <a:rPr lang="es-ES" sz="3200" b="0" i="1" smtClean="0">
                              <a:latin typeface="Cambria Math" panose="02040503050406030204" pitchFamily="18" charset="0"/>
                              <a:ea typeface="Cambria Math" panose="02040503050406030204" pitchFamily="18" charset="0"/>
                            </a:rPr>
                            <m:t>𝜔</m:t>
                          </m:r>
                        </m:e>
                        <m:sub>
                          <m:r>
                            <a:rPr lang="es-ES" sz="3200" b="0" i="1" smtClean="0">
                              <a:latin typeface="Cambria Math" panose="02040503050406030204" pitchFamily="18" charset="0"/>
                              <a:ea typeface="Cambria Math" panose="02040503050406030204" pitchFamily="18" charset="0"/>
                            </a:rPr>
                            <m:t>3</m:t>
                          </m:r>
                        </m:sub>
                      </m:sSub>
                      <m:r>
                        <a:rPr lang="es-ES" sz="3200" b="0" i="1" smtClean="0">
                          <a:latin typeface="Cambria Math" panose="02040503050406030204" pitchFamily="18" charset="0"/>
                          <a:ea typeface="Cambria Math" panose="02040503050406030204" pitchFamily="18" charset="0"/>
                        </a:rPr>
                        <m:t>+</m:t>
                      </m:r>
                      <m:sSub>
                        <m:sSubPr>
                          <m:ctrlPr>
                            <a:rPr lang="es-ES" sz="3200" i="1" smtClean="0">
                              <a:latin typeface="Cambria Math" panose="02040503050406030204" pitchFamily="18" charset="0"/>
                            </a:rPr>
                          </m:ctrlPr>
                        </m:sSubPr>
                        <m:e>
                          <m:r>
                            <a:rPr lang="es-ES" sz="3200" b="0" i="1" smtClean="0">
                              <a:latin typeface="Cambria Math" panose="02040503050406030204" pitchFamily="18" charset="0"/>
                            </a:rPr>
                            <m:t>𝑆𝑎𝑡𝑖𝑠𝑓𝑎𝑐𝑐𝑖</m:t>
                          </m:r>
                          <m:r>
                            <a:rPr lang="es-ES" sz="3200" b="0" i="1">
                              <a:latin typeface="Cambria Math" panose="02040503050406030204" pitchFamily="18" charset="0"/>
                            </a:rPr>
                            <m:t>ó</m:t>
                          </m:r>
                          <m:r>
                            <a:rPr lang="es-ES" sz="3200" b="0" i="1" smtClean="0">
                              <a:latin typeface="Cambria Math" panose="02040503050406030204" pitchFamily="18" charset="0"/>
                            </a:rPr>
                            <m:t>𝑛</m:t>
                          </m:r>
                        </m:e>
                        <m:sub>
                          <m:r>
                            <a:rPr lang="es-ES" sz="3200" b="0" i="1" smtClean="0">
                              <a:latin typeface="Cambria Math" panose="02040503050406030204" pitchFamily="18" charset="0"/>
                            </a:rPr>
                            <m:t>𝑚𝑎𝑥𝑖𝑚𝑖𝑧𝑎𝑐𝑖</m:t>
                          </m:r>
                          <m:r>
                            <a:rPr lang="es-ES" sz="3200" b="0" i="1">
                              <a:latin typeface="Cambria Math" panose="02040503050406030204" pitchFamily="18" charset="0"/>
                            </a:rPr>
                            <m:t>ó</m:t>
                          </m:r>
                          <m:r>
                            <a:rPr lang="es-ES" sz="3200" b="0" i="1" smtClean="0">
                              <a:latin typeface="Cambria Math" panose="02040503050406030204" pitchFamily="18" charset="0"/>
                            </a:rPr>
                            <m:t>𝑛</m:t>
                          </m:r>
                          <m:r>
                            <a:rPr lang="es-ES" sz="3200" b="0" i="1" smtClean="0">
                              <a:latin typeface="Cambria Math" panose="02040503050406030204" pitchFamily="18" charset="0"/>
                            </a:rPr>
                            <m:t>,</m:t>
                          </m:r>
                          <m:r>
                            <a:rPr lang="es-ES" sz="3200" b="0" i="1" smtClean="0">
                              <a:latin typeface="Cambria Math" panose="02040503050406030204" pitchFamily="18" charset="0"/>
                            </a:rPr>
                            <m:t>𝑠𝑒𝑛𝑠𝑜𝑟</m:t>
                          </m:r>
                          <m:r>
                            <a:rPr lang="es-ES" sz="3200" b="0" i="1" smtClean="0">
                              <a:latin typeface="Cambria Math" panose="02040503050406030204" pitchFamily="18" charset="0"/>
                            </a:rPr>
                            <m:t>_4</m:t>
                          </m:r>
                        </m:sub>
                      </m:sSub>
                      <m:r>
                        <a:rPr lang="es-ES" sz="3200" b="0" i="1" smtClean="0">
                          <a:latin typeface="Cambria Math" panose="02040503050406030204" pitchFamily="18" charset="0"/>
                          <a:ea typeface="Cambria Math" panose="02040503050406030204" pitchFamily="18" charset="0"/>
                        </a:rPr>
                        <m:t>∙</m:t>
                      </m:r>
                      <m:sSub>
                        <m:sSubPr>
                          <m:ctrlPr>
                            <a:rPr lang="es-ES" sz="3200" i="1" smtClean="0">
                              <a:latin typeface="Cambria Math" panose="02040503050406030204" pitchFamily="18" charset="0"/>
                              <a:ea typeface="Cambria Math" panose="02040503050406030204" pitchFamily="18" charset="0"/>
                            </a:rPr>
                          </m:ctrlPr>
                        </m:sSubPr>
                        <m:e>
                          <m:r>
                            <a:rPr lang="es-ES" sz="3200" b="0" i="1" smtClean="0">
                              <a:latin typeface="Cambria Math" panose="02040503050406030204" pitchFamily="18" charset="0"/>
                              <a:ea typeface="Cambria Math" panose="02040503050406030204" pitchFamily="18" charset="0"/>
                            </a:rPr>
                            <m:t>𝜔</m:t>
                          </m:r>
                        </m:e>
                        <m:sub>
                          <m:r>
                            <a:rPr lang="es-ES" sz="3200" b="0" i="1" smtClean="0">
                              <a:latin typeface="Cambria Math" panose="02040503050406030204" pitchFamily="18" charset="0"/>
                              <a:ea typeface="Cambria Math" panose="02040503050406030204" pitchFamily="18" charset="0"/>
                            </a:rPr>
                            <m:t>4</m:t>
                          </m:r>
                        </m:sub>
                      </m:sSub>
                    </m:oMath>
                  </m:oMathPara>
                </a14:m>
                <a:endParaRPr lang="en-MX" sz="3200" dirty="0"/>
              </a:p>
            </p:txBody>
          </p:sp>
        </mc:Choice>
        <mc:Fallback xmlns="">
          <p:sp>
            <p:nvSpPr>
              <p:cNvPr id="4" name="TextBox 3">
                <a:extLst>
                  <a:ext uri="{FF2B5EF4-FFF2-40B4-BE49-F238E27FC236}">
                    <a16:creationId xmlns:a16="http://schemas.microsoft.com/office/drawing/2014/main" id="{BD3746C1-FF59-F09C-3EDF-356D92505EFA}"/>
                  </a:ext>
                </a:extLst>
              </p:cNvPr>
              <p:cNvSpPr txBox="1">
                <a:spLocks noRot="1" noChangeAspect="1" noMove="1" noResize="1" noEditPoints="1" noAdjustHandles="1" noChangeArrowheads="1" noChangeShapeType="1" noTextEdit="1"/>
              </p:cNvSpPr>
              <p:nvPr/>
            </p:nvSpPr>
            <p:spPr>
              <a:xfrm>
                <a:off x="2303268" y="2131369"/>
                <a:ext cx="7357099" cy="2595262"/>
              </a:xfrm>
              <a:prstGeom prst="rect">
                <a:avLst/>
              </a:prstGeom>
              <a:blipFill>
                <a:blip r:embed="rId4"/>
                <a:stretch>
                  <a:fillRect b="-4902"/>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4A2B16C-7980-107C-8F00-6E82764BA288}"/>
                  </a:ext>
                </a:extLst>
              </p:cNvPr>
              <p:cNvSpPr txBox="1"/>
              <p:nvPr/>
            </p:nvSpPr>
            <p:spPr>
              <a:xfrm>
                <a:off x="908137" y="5515963"/>
                <a:ext cx="1744218" cy="125694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s-ES" sz="2800" b="0" i="1" smtClean="0">
                              <a:latin typeface="Cambria Math" panose="02040503050406030204" pitchFamily="18" charset="0"/>
                            </a:rPr>
                          </m:ctrlPr>
                        </m:naryPr>
                        <m:sub>
                          <m:r>
                            <m:rPr>
                              <m:brk m:alnAt="23"/>
                            </m:rPr>
                            <a:rPr lang="es-ES" sz="2800" b="0" i="1" smtClean="0">
                              <a:latin typeface="Cambria Math" panose="02040503050406030204" pitchFamily="18" charset="0"/>
                            </a:rPr>
                            <m:t>𝑖</m:t>
                          </m:r>
                          <m:r>
                            <a:rPr lang="es-ES" sz="2800" b="0" i="1" smtClean="0">
                              <a:latin typeface="Cambria Math" panose="02040503050406030204" pitchFamily="18" charset="0"/>
                            </a:rPr>
                            <m:t>=1</m:t>
                          </m:r>
                        </m:sub>
                        <m:sup>
                          <m:r>
                            <a:rPr lang="es-ES" sz="2800" b="0" i="1" smtClean="0">
                              <a:latin typeface="Cambria Math" panose="02040503050406030204" pitchFamily="18" charset="0"/>
                            </a:rPr>
                            <m:t>4</m:t>
                          </m:r>
                        </m:sup>
                        <m:e>
                          <m:sSub>
                            <m:sSubPr>
                              <m:ctrlPr>
                                <a:rPr lang="es-ES" sz="2800" b="0" i="1" smtClean="0">
                                  <a:latin typeface="Cambria Math" panose="02040503050406030204" pitchFamily="18" charset="0"/>
                                </a:rPr>
                              </m:ctrlPr>
                            </m:sSubPr>
                            <m:e>
                              <m:r>
                                <a:rPr lang="es-ES" sz="2800" b="0" i="1" smtClean="0">
                                  <a:latin typeface="Cambria Math" panose="02040503050406030204" pitchFamily="18" charset="0"/>
                                  <a:ea typeface="Cambria Math" panose="02040503050406030204" pitchFamily="18" charset="0"/>
                                </a:rPr>
                                <m:t>𝜔</m:t>
                              </m:r>
                            </m:e>
                            <m:sub>
                              <m:r>
                                <a:rPr lang="es-ES" sz="2800" b="0" i="1" smtClean="0">
                                  <a:latin typeface="Cambria Math" panose="02040503050406030204" pitchFamily="18" charset="0"/>
                                </a:rPr>
                                <m:t>𝑖</m:t>
                              </m:r>
                            </m:sub>
                          </m:sSub>
                        </m:e>
                      </m:nary>
                      <m:r>
                        <a:rPr lang="es-ES" sz="2800" b="0" i="1" smtClean="0">
                          <a:latin typeface="Cambria Math" panose="02040503050406030204" pitchFamily="18" charset="0"/>
                        </a:rPr>
                        <m:t>=1</m:t>
                      </m:r>
                    </m:oMath>
                  </m:oMathPara>
                </a14:m>
                <a:endParaRPr lang="en-MX" sz="2800" dirty="0"/>
              </a:p>
            </p:txBody>
          </p:sp>
        </mc:Choice>
        <mc:Fallback xmlns="">
          <p:sp>
            <p:nvSpPr>
              <p:cNvPr id="5" name="TextBox 4">
                <a:extLst>
                  <a:ext uri="{FF2B5EF4-FFF2-40B4-BE49-F238E27FC236}">
                    <a16:creationId xmlns:a16="http://schemas.microsoft.com/office/drawing/2014/main" id="{24A2B16C-7980-107C-8F00-6E82764BA288}"/>
                  </a:ext>
                </a:extLst>
              </p:cNvPr>
              <p:cNvSpPr txBox="1">
                <a:spLocks noRot="1" noChangeAspect="1" noMove="1" noResize="1" noEditPoints="1" noAdjustHandles="1" noChangeArrowheads="1" noChangeShapeType="1" noTextEdit="1"/>
              </p:cNvSpPr>
              <p:nvPr/>
            </p:nvSpPr>
            <p:spPr>
              <a:xfrm>
                <a:off x="908137" y="5515963"/>
                <a:ext cx="1744218" cy="1256947"/>
              </a:xfrm>
              <a:prstGeom prst="rect">
                <a:avLst/>
              </a:prstGeom>
              <a:blipFill>
                <a:blip r:embed="rId5"/>
                <a:stretch>
                  <a:fillRect l="-71739" t="-110000" r="-2174" b="-163000"/>
                </a:stretch>
              </a:blipFill>
            </p:spPr>
            <p:txBody>
              <a:bodyPr/>
              <a:lstStyle/>
              <a:p>
                <a:r>
                  <a:rPr lang="en-MX">
                    <a:noFill/>
                  </a:rPr>
                  <a:t> </a:t>
                </a:r>
              </a:p>
            </p:txBody>
          </p:sp>
        </mc:Fallback>
      </mc:AlternateContent>
      <p:sp>
        <p:nvSpPr>
          <p:cNvPr id="6" name="TextBox 5">
            <a:extLst>
              <a:ext uri="{FF2B5EF4-FFF2-40B4-BE49-F238E27FC236}">
                <a16:creationId xmlns:a16="http://schemas.microsoft.com/office/drawing/2014/main" id="{340B99FF-0F9F-6773-C3C6-2E55124F1413}"/>
              </a:ext>
            </a:extLst>
          </p:cNvPr>
          <p:cNvSpPr txBox="1"/>
          <p:nvPr/>
        </p:nvSpPr>
        <p:spPr>
          <a:xfrm>
            <a:off x="235666" y="261408"/>
            <a:ext cx="5371086" cy="461665"/>
          </a:xfrm>
          <a:prstGeom prst="rect">
            <a:avLst/>
          </a:prstGeom>
          <a:noFill/>
        </p:spPr>
        <p:txBody>
          <a:bodyPr wrap="none" rtlCol="0">
            <a:spAutoFit/>
          </a:bodyPr>
          <a:lstStyle/>
          <a:p>
            <a:r>
              <a:rPr lang="en-MX" sz="2400" b="1" dirty="0"/>
              <a:t>Cálculo: Ganancia de la Satisfacción</a:t>
            </a:r>
          </a:p>
        </p:txBody>
      </p:sp>
      <p:sp>
        <p:nvSpPr>
          <p:cNvPr id="7" name="TextBox 6">
            <a:extLst>
              <a:ext uri="{FF2B5EF4-FFF2-40B4-BE49-F238E27FC236}">
                <a16:creationId xmlns:a16="http://schemas.microsoft.com/office/drawing/2014/main" id="{225C993D-5939-936B-DA72-6788ABB1A43D}"/>
              </a:ext>
            </a:extLst>
          </p:cNvPr>
          <p:cNvSpPr txBox="1"/>
          <p:nvPr/>
        </p:nvSpPr>
        <p:spPr>
          <a:xfrm>
            <a:off x="187112" y="5060988"/>
            <a:ext cx="4232312" cy="461665"/>
          </a:xfrm>
          <a:prstGeom prst="rect">
            <a:avLst/>
          </a:prstGeom>
          <a:noFill/>
        </p:spPr>
        <p:txBody>
          <a:bodyPr wrap="none" rtlCol="0">
            <a:spAutoFit/>
          </a:bodyPr>
          <a:lstStyle/>
          <a:p>
            <a:r>
              <a:rPr lang="en-MX" sz="2400" b="1" dirty="0"/>
              <a:t>Importancia de cada servicio</a:t>
            </a:r>
          </a:p>
        </p:txBody>
      </p:sp>
      <p:sp>
        <p:nvSpPr>
          <p:cNvPr id="12" name="TextBox 11">
            <a:extLst>
              <a:ext uri="{FF2B5EF4-FFF2-40B4-BE49-F238E27FC236}">
                <a16:creationId xmlns:a16="http://schemas.microsoft.com/office/drawing/2014/main" id="{08ACAE7D-957F-FBCB-3E8D-9D4B7F287FB7}"/>
              </a:ext>
            </a:extLst>
          </p:cNvPr>
          <p:cNvSpPr txBox="1"/>
          <p:nvPr/>
        </p:nvSpPr>
        <p:spPr>
          <a:xfrm>
            <a:off x="2921208" y="6411926"/>
            <a:ext cx="9296071" cy="369332"/>
          </a:xfrm>
          <a:prstGeom prst="rect">
            <a:avLst/>
          </a:prstGeom>
          <a:noFill/>
        </p:spPr>
        <p:txBody>
          <a:bodyPr wrap="none" rtlCol="0">
            <a:spAutoFit/>
          </a:bodyPr>
          <a:lstStyle/>
          <a:p>
            <a:r>
              <a:rPr lang="en-MX" dirty="0"/>
              <a:t>NOTA: Elevar al cuadrado es opcional. Su uso debe ser valorado con experimentación previa</a:t>
            </a:r>
          </a:p>
        </p:txBody>
      </p:sp>
    </p:spTree>
    <p:extLst>
      <p:ext uri="{BB962C8B-B14F-4D97-AF65-F5344CB8AC3E}">
        <p14:creationId xmlns:p14="http://schemas.microsoft.com/office/powerpoint/2010/main" val="2386463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498487-B9E1-3654-2B59-EBF61DE59FF7}"/>
              </a:ext>
            </a:extLst>
          </p:cNvPr>
          <p:cNvSpPr txBox="1"/>
          <p:nvPr/>
        </p:nvSpPr>
        <p:spPr>
          <a:xfrm>
            <a:off x="519829" y="497289"/>
            <a:ext cx="11016639" cy="4154984"/>
          </a:xfrm>
          <a:prstGeom prst="rect">
            <a:avLst/>
          </a:prstGeom>
          <a:noFill/>
        </p:spPr>
        <p:txBody>
          <a:bodyPr wrap="square">
            <a:spAutoFit/>
          </a:bodyPr>
          <a:lstStyle/>
          <a:p>
            <a:pPr algn="just"/>
            <a:r>
              <a:rPr lang="es-ES_tradnl" sz="2400" b="0" i="0" noProof="0" dirty="0">
                <a:solidFill>
                  <a:srgbClr val="424242"/>
                </a:solidFill>
                <a:effectLst/>
                <a:latin typeface="Segoe Sans"/>
              </a:rPr>
              <a:t>Elevar al cuadrado es útil para: </a:t>
            </a:r>
          </a:p>
          <a:p>
            <a:pPr algn="just"/>
            <a:endParaRPr lang="es-ES_tradnl" sz="2400" dirty="0">
              <a:solidFill>
                <a:srgbClr val="424242"/>
              </a:solidFill>
              <a:latin typeface="Segoe Sans"/>
            </a:endParaRPr>
          </a:p>
          <a:p>
            <a:pPr algn="just"/>
            <a:r>
              <a:rPr lang="es-ES_tradnl" sz="2400" b="1" i="0" noProof="0" dirty="0">
                <a:solidFill>
                  <a:srgbClr val="424242"/>
                </a:solidFill>
                <a:effectLst/>
                <a:latin typeface="Segoe Sans"/>
              </a:rPr>
              <a:t>1) Penalizar más fuerte a valores bajos</a:t>
            </a:r>
            <a:r>
              <a:rPr lang="es-ES_tradnl" sz="2400" b="0" i="0" noProof="0" dirty="0">
                <a:solidFill>
                  <a:srgbClr val="424242"/>
                </a:solidFill>
                <a:effectLst/>
                <a:latin typeface="Segoe Sans"/>
              </a:rPr>
              <a:t> </a:t>
            </a:r>
          </a:p>
          <a:p>
            <a:pPr algn="just"/>
            <a:r>
              <a:rPr lang="es-ES_tradnl" sz="2400" b="0" i="0" noProof="0" dirty="0">
                <a:solidFill>
                  <a:srgbClr val="424242"/>
                </a:solidFill>
                <a:effectLst/>
                <a:latin typeface="Segoe Sans"/>
              </a:rPr>
              <a:t>Un valor de ganancia (Ejemplo, 0.2), al elevarlo al cuadrado se vuelve aún más pequeño (0.04). Esto hace que las soluciones con baja satisfacción sean aún menos atractivas. </a:t>
            </a:r>
          </a:p>
          <a:p>
            <a:pPr algn="just"/>
            <a:endParaRPr lang="es-ES_tradnl" sz="2400" dirty="0">
              <a:solidFill>
                <a:srgbClr val="424242"/>
              </a:solidFill>
              <a:latin typeface="Segoe Sans"/>
            </a:endParaRPr>
          </a:p>
          <a:p>
            <a:pPr algn="just"/>
            <a:r>
              <a:rPr lang="es-ES_tradnl" sz="2400" b="1" i="0" noProof="0" dirty="0">
                <a:solidFill>
                  <a:srgbClr val="424242"/>
                </a:solidFill>
                <a:effectLst/>
                <a:latin typeface="Segoe Sans"/>
              </a:rPr>
              <a:t>2)Diferenciación más marcada entre soluciones</a:t>
            </a:r>
          </a:p>
          <a:p>
            <a:pPr algn="just"/>
            <a:r>
              <a:rPr lang="es-ES_tradnl" sz="2400" b="0" i="0" noProof="0" dirty="0">
                <a:solidFill>
                  <a:srgbClr val="424242"/>
                </a:solidFill>
                <a:effectLst/>
                <a:latin typeface="Segoe Sans"/>
              </a:rPr>
              <a:t>Por ejemplo, para ganancias de 0.8 y 0.5, su diferencia es 0.3. Pero al elevar al cuadrado: (0.64-0.25) daría 0.39, lo que amplifica la separación entre buenas y malas soluciones.</a:t>
            </a:r>
            <a:endParaRPr lang="es-ES_tradnl" sz="2400" noProof="0" dirty="0"/>
          </a:p>
        </p:txBody>
      </p:sp>
      <p:sp>
        <p:nvSpPr>
          <p:cNvPr id="6" name="TextBox 5">
            <a:extLst>
              <a:ext uri="{FF2B5EF4-FFF2-40B4-BE49-F238E27FC236}">
                <a16:creationId xmlns:a16="http://schemas.microsoft.com/office/drawing/2014/main" id="{29680829-4D99-5810-84BC-22599F2893FA}"/>
              </a:ext>
            </a:extLst>
          </p:cNvPr>
          <p:cNvSpPr txBox="1"/>
          <p:nvPr/>
        </p:nvSpPr>
        <p:spPr>
          <a:xfrm>
            <a:off x="519829" y="5160382"/>
            <a:ext cx="11016640" cy="1200329"/>
          </a:xfrm>
          <a:prstGeom prst="rect">
            <a:avLst/>
          </a:prstGeom>
          <a:noFill/>
        </p:spPr>
        <p:txBody>
          <a:bodyPr wrap="square">
            <a:spAutoFit/>
          </a:bodyPr>
          <a:lstStyle/>
          <a:p>
            <a:pPr algn="just"/>
            <a:r>
              <a:rPr lang="es-ES_tradnl" sz="2400" b="1" noProof="0" dirty="0"/>
              <a:t>En resumen, al elevar al cuadrado las diferencias hará que las desviaciones más pequeñas tengan un impacto menor y las desviaciones más grandes tengan un impacto mayor en la ganancia.</a:t>
            </a:r>
          </a:p>
        </p:txBody>
      </p:sp>
    </p:spTree>
    <p:extLst>
      <p:ext uri="{BB962C8B-B14F-4D97-AF65-F5344CB8AC3E}">
        <p14:creationId xmlns:p14="http://schemas.microsoft.com/office/powerpoint/2010/main" val="3061594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0432F9-4217-5C52-E6C6-12B2AABCB17A}"/>
              </a:ext>
            </a:extLst>
          </p:cNvPr>
          <p:cNvSpPr txBox="1"/>
          <p:nvPr/>
        </p:nvSpPr>
        <p:spPr>
          <a:xfrm>
            <a:off x="439334" y="982176"/>
            <a:ext cx="11313331" cy="4893647"/>
          </a:xfrm>
          <a:prstGeom prst="rect">
            <a:avLst/>
          </a:prstGeom>
          <a:noFill/>
        </p:spPr>
        <p:txBody>
          <a:bodyPr wrap="square">
            <a:spAutoFit/>
          </a:bodyPr>
          <a:lstStyle/>
          <a:p>
            <a:pPr algn="just"/>
            <a:r>
              <a:rPr lang="es-ES_tradnl" sz="2400" noProof="0" dirty="0"/>
              <a:t>Se puede decidir si usar el cuadrado de las diferencias según cómo se comporten los datos y qué tan sensible se quiere que sean las penalizaciones por desviaciones grandes.</a:t>
            </a:r>
          </a:p>
          <a:p>
            <a:pPr algn="just"/>
            <a:endParaRPr lang="es-ES_tradnl" sz="2400" noProof="0" dirty="0"/>
          </a:p>
          <a:p>
            <a:pPr marL="800100" lvl="1" indent="-342900" algn="just">
              <a:buFont typeface="Arial" panose="020B0604020202020204" pitchFamily="34" charset="0"/>
              <a:buChar char="•"/>
            </a:pPr>
            <a:r>
              <a:rPr lang="es-ES_tradnl" sz="2400" b="1" noProof="0" dirty="0"/>
              <a:t>Sin elevar al cuadrado:</a:t>
            </a:r>
            <a:r>
              <a:rPr lang="es-ES_tradnl" sz="2400" noProof="0" dirty="0"/>
              <a:t> Las diferencias se tratan de manera lineal, lo que significa que cada unidad de desviación tiene el mismo impacto en la satisfacción. Esto puede ser útil si se quiere una evaluación más equilibrada y menos sensible a grandes desviaciones.</a:t>
            </a:r>
          </a:p>
          <a:p>
            <a:pPr lvl="1" algn="just"/>
            <a:endParaRPr lang="es-ES_tradnl" sz="2400" noProof="0" dirty="0"/>
          </a:p>
          <a:p>
            <a:pPr marL="800100" lvl="1" indent="-342900" algn="just">
              <a:buFont typeface="Arial" panose="020B0604020202020204" pitchFamily="34" charset="0"/>
              <a:buChar char="•"/>
            </a:pPr>
            <a:r>
              <a:rPr lang="es-ES_tradnl" sz="2400" b="1" noProof="0" dirty="0"/>
              <a:t>Elevando al cuadrado:</a:t>
            </a:r>
            <a:r>
              <a:rPr lang="es-ES_tradnl" sz="2400" noProof="0" dirty="0"/>
              <a:t> Las diferencias grandes tendrán un impacto mucho mayor en la satisfacción, lo que puede ser útil si se quiere penalizar fuertemente las desviaciones grandes y asegurarte de que las condiciones se mantengan lo más cercanas posible a los valores óptimos.</a:t>
            </a:r>
          </a:p>
        </p:txBody>
      </p:sp>
      <p:sp>
        <p:nvSpPr>
          <p:cNvPr id="6" name="TextBox 5">
            <a:extLst>
              <a:ext uri="{FF2B5EF4-FFF2-40B4-BE49-F238E27FC236}">
                <a16:creationId xmlns:a16="http://schemas.microsoft.com/office/drawing/2014/main" id="{F76D05AE-CD4A-05BC-CDBA-4DFDB291F85C}"/>
              </a:ext>
            </a:extLst>
          </p:cNvPr>
          <p:cNvSpPr txBox="1"/>
          <p:nvPr/>
        </p:nvSpPr>
        <p:spPr>
          <a:xfrm>
            <a:off x="235666" y="261408"/>
            <a:ext cx="2475358" cy="461665"/>
          </a:xfrm>
          <a:prstGeom prst="rect">
            <a:avLst/>
          </a:prstGeom>
          <a:noFill/>
        </p:spPr>
        <p:txBody>
          <a:bodyPr wrap="none" rtlCol="0">
            <a:spAutoFit/>
          </a:bodyPr>
          <a:lstStyle/>
          <a:p>
            <a:r>
              <a:rPr lang="en-MX" sz="2400" b="1" dirty="0"/>
              <a:t>Recomendación</a:t>
            </a:r>
          </a:p>
        </p:txBody>
      </p:sp>
    </p:spTree>
    <p:extLst>
      <p:ext uri="{BB962C8B-B14F-4D97-AF65-F5344CB8AC3E}">
        <p14:creationId xmlns:p14="http://schemas.microsoft.com/office/powerpoint/2010/main" val="434533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F7147D-1D49-8CFB-4566-CA4856EDAECF}"/>
              </a:ext>
            </a:extLst>
          </p:cNvPr>
          <p:cNvSpPr txBox="1"/>
          <p:nvPr/>
        </p:nvSpPr>
        <p:spPr>
          <a:xfrm>
            <a:off x="351262" y="264100"/>
            <a:ext cx="1744708" cy="400110"/>
          </a:xfrm>
          <a:prstGeom prst="rect">
            <a:avLst/>
          </a:prstGeom>
          <a:noFill/>
        </p:spPr>
        <p:txBody>
          <a:bodyPr wrap="none" rtlCol="0">
            <a:spAutoFit/>
          </a:bodyPr>
          <a:lstStyle/>
          <a:p>
            <a:r>
              <a:rPr lang="en-MX" sz="2000" b="1" dirty="0"/>
              <a:t>Minimización</a:t>
            </a:r>
          </a:p>
        </p:txBody>
      </p:sp>
      <p:sp>
        <p:nvSpPr>
          <p:cNvPr id="3" name="TextBox 2">
            <a:extLst>
              <a:ext uri="{FF2B5EF4-FFF2-40B4-BE49-F238E27FC236}">
                <a16:creationId xmlns:a16="http://schemas.microsoft.com/office/drawing/2014/main" id="{176D9D7E-3504-52C6-EC7E-7A68E3F44CF1}"/>
              </a:ext>
            </a:extLst>
          </p:cNvPr>
          <p:cNvSpPr txBox="1"/>
          <p:nvPr/>
        </p:nvSpPr>
        <p:spPr>
          <a:xfrm>
            <a:off x="351262" y="3681578"/>
            <a:ext cx="1794402" cy="400110"/>
          </a:xfrm>
          <a:prstGeom prst="rect">
            <a:avLst/>
          </a:prstGeom>
          <a:noFill/>
        </p:spPr>
        <p:txBody>
          <a:bodyPr wrap="none" rtlCol="0">
            <a:spAutoFit/>
          </a:bodyPr>
          <a:lstStyle/>
          <a:p>
            <a:r>
              <a:rPr lang="en-MX" sz="2000" b="1" dirty="0"/>
              <a:t>Maximización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CC116EB-00C1-A46B-9324-9B69D09A4905}"/>
                  </a:ext>
                </a:extLst>
              </p:cNvPr>
              <p:cNvSpPr txBox="1"/>
              <p:nvPr/>
            </p:nvSpPr>
            <p:spPr>
              <a:xfrm>
                <a:off x="1781317" y="748953"/>
                <a:ext cx="7718901" cy="8238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𝐸</m:t>
                          </m:r>
                        </m:e>
                        <m:sub>
                          <m:r>
                            <a:rPr lang="es-ES" sz="2400" b="0" i="1" smtClean="0">
                              <a:latin typeface="Cambria Math" panose="02040503050406030204" pitchFamily="18" charset="0"/>
                            </a:rPr>
                            <m:t>𝑜</m:t>
                          </m:r>
                        </m:sub>
                      </m:sSub>
                      <m:r>
                        <a:rPr lang="es-ES" sz="2400" b="0" i="1" smtClean="0">
                          <a:latin typeface="Cambria Math" panose="02040503050406030204" pitchFamily="18" charset="0"/>
                        </a:rPr>
                        <m:t>=</m:t>
                      </m:r>
                      <m:d>
                        <m:dPr>
                          <m:begChr m:val="{"/>
                          <m:endChr m:val=""/>
                          <m:ctrlPr>
                            <a:rPr lang="en-MX" sz="2400" i="1" smtClean="0">
                              <a:latin typeface="Cambria Math" panose="02040503050406030204" pitchFamily="18" charset="0"/>
                            </a:rPr>
                          </m:ctrlPr>
                        </m:dPr>
                        <m:e>
                          <m:eqArr>
                            <m:eqArrPr>
                              <m:ctrlPr>
                                <a:rPr lang="en-MX" sz="2400" i="1" smtClean="0">
                                  <a:latin typeface="Cambria Math" panose="02040503050406030204" pitchFamily="18" charset="0"/>
                                </a:rPr>
                              </m:ctrlPr>
                            </m:eqArrPr>
                            <m:e>
                              <m:m>
                                <m:mPr>
                                  <m:mcs>
                                    <m:mc>
                                      <m:mcPr>
                                        <m:count m:val="2"/>
                                        <m:mcJc m:val="center"/>
                                      </m:mcPr>
                                    </m:mc>
                                  </m:mcs>
                                  <m:ctrlPr>
                                    <a:rPr lang="en-MX" sz="2400" i="1" smtClean="0">
                                      <a:latin typeface="Cambria Math" panose="02040503050406030204" pitchFamily="18" charset="0"/>
                                    </a:rPr>
                                  </m:ctrlPr>
                                </m:mPr>
                                <m:mr>
                                  <m:e>
                                    <m:sSub>
                                      <m:sSubPr>
                                        <m:ctrlPr>
                                          <a:rPr lang="en-MX" sz="2400" i="1" smtClean="0">
                                            <a:latin typeface="Cambria Math" panose="02040503050406030204" pitchFamily="18" charset="0"/>
                                          </a:rPr>
                                        </m:ctrlPr>
                                      </m:sSubPr>
                                      <m:e>
                                        <m:r>
                                          <a:rPr lang="es-ES" sz="2400" b="0" i="1" smtClean="0">
                                            <a:latin typeface="Cambria Math" panose="02040503050406030204" pitchFamily="18" charset="0"/>
                                          </a:rPr>
                                          <m:t>𝐶</m:t>
                                        </m:r>
                                      </m:e>
                                      <m:sub>
                                        <m:r>
                                          <a:rPr lang="es-ES" sz="2400" b="0" i="1" smtClean="0">
                                            <a:latin typeface="Cambria Math" panose="02040503050406030204" pitchFamily="18" charset="0"/>
                                          </a:rPr>
                                          <m:t>𝑠𝑒𝑛𝑠𝑜𝑟</m:t>
                                        </m:r>
                                        <m:r>
                                          <a:rPr lang="es-ES" sz="2400" b="0" i="1" smtClean="0">
                                            <a:latin typeface="Cambria Math" panose="02040503050406030204" pitchFamily="18" charset="0"/>
                                          </a:rPr>
                                          <m:t>_</m:t>
                                        </m:r>
                                        <m:r>
                                          <a:rPr lang="es-ES" sz="2400" b="0" i="1" smtClean="0">
                                            <a:latin typeface="Cambria Math" panose="02040503050406030204" pitchFamily="18" charset="0"/>
                                          </a:rPr>
                                          <m:t>𝑥</m:t>
                                        </m:r>
                                      </m:sub>
                                    </m:sSub>
                                    <m:r>
                                      <m:rPr>
                                        <m:brk m:alnAt="7"/>
                                      </m:rPr>
                                      <a:rPr lang="es-ES" sz="2400" b="0" i="1" smtClean="0">
                                        <a:latin typeface="Cambria Math" panose="02040503050406030204" pitchFamily="18" charset="0"/>
                                      </a:rPr>
                                      <m:t>+</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𝐶</m:t>
                                        </m:r>
                                      </m:e>
                                      <m:sub>
                                        <m:r>
                                          <a:rPr lang="es-ES" sz="2400" b="0" i="1" smtClean="0">
                                            <a:latin typeface="Cambria Math" panose="02040503050406030204" pitchFamily="18" charset="0"/>
                                          </a:rPr>
                                          <m:t>𝑠𝑒𝑛𝑠𝑜𝑟</m:t>
                                        </m:r>
                                        <m:r>
                                          <a:rPr lang="es-ES" sz="2400" b="0" i="1" smtClean="0">
                                            <a:latin typeface="Cambria Math" panose="02040503050406030204" pitchFamily="18" charset="0"/>
                                          </a:rPr>
                                          <m:t>_</m:t>
                                        </m:r>
                                        <m:r>
                                          <a:rPr lang="es-ES" sz="2400" b="0" i="1" smtClean="0">
                                            <a:latin typeface="Cambria Math" panose="02040503050406030204" pitchFamily="18" charset="0"/>
                                          </a:rPr>
                                          <m:t>𝑥</m:t>
                                        </m:r>
                                      </m:sub>
                                    </m:sSub>
                                    <m:r>
                                      <m:rPr>
                                        <m:brk m:alnAt="7"/>
                                      </m:rPr>
                                      <a:rPr lang="es-ES" sz="2400" b="0" i="1" smtClean="0">
                                        <a:latin typeface="Cambria Math" panose="02040503050406030204" pitchFamily="18" charset="0"/>
                                        <a:ea typeface="Cambria Math" panose="02040503050406030204" pitchFamily="18" charset="0"/>
                                      </a:rPr>
                                      <m:t>∙</m:t>
                                    </m:r>
                                    <m:d>
                                      <m:dPr>
                                        <m:ctrlPr>
                                          <a:rPr lang="es-ES" sz="2400" b="0" i="1" smtClean="0">
                                            <a:latin typeface="Cambria Math" panose="02040503050406030204" pitchFamily="18" charset="0"/>
                                            <a:ea typeface="Cambria Math" panose="02040503050406030204" pitchFamily="18" charset="0"/>
                                          </a:rPr>
                                        </m:ctrlPr>
                                      </m:dPr>
                                      <m:e>
                                        <m:sSub>
                                          <m:sSubPr>
                                            <m:ctrlPr>
                                              <a:rPr lang="es-ES" sz="2400" b="0" i="1" smtClean="0">
                                                <a:latin typeface="Cambria Math" panose="02040503050406030204" pitchFamily="18" charset="0"/>
                                                <a:ea typeface="Cambria Math" panose="02040503050406030204" pitchFamily="18" charset="0"/>
                                              </a:rPr>
                                            </m:ctrlPr>
                                          </m:sSubPr>
                                          <m:e>
                                            <m:r>
                                              <a:rPr lang="es-ES" sz="2400" b="0" i="1" smtClean="0">
                                                <a:latin typeface="Cambria Math" panose="02040503050406030204" pitchFamily="18" charset="0"/>
                                                <a:ea typeface="Cambria Math" panose="02040503050406030204" pitchFamily="18" charset="0"/>
                                              </a:rPr>
                                              <m:t>𝑉</m:t>
                                            </m:r>
                                          </m:e>
                                          <m:sub>
                                            <m:r>
                                              <a:rPr lang="es-ES" sz="2400" b="0" i="1" smtClean="0">
                                                <a:latin typeface="Cambria Math" panose="02040503050406030204" pitchFamily="18" charset="0"/>
                                                <a:ea typeface="Cambria Math" panose="02040503050406030204" pitchFamily="18" charset="0"/>
                                              </a:rPr>
                                              <m:t>𝑎</m:t>
                                            </m:r>
                                          </m:sub>
                                        </m:sSub>
                                        <m:r>
                                          <a:rPr lang="es-ES" sz="2400" b="0" i="1" smtClean="0">
                                            <a:latin typeface="Cambria Math" panose="02040503050406030204" pitchFamily="18" charset="0"/>
                                            <a:ea typeface="Cambria Math" panose="02040503050406030204" pitchFamily="18" charset="0"/>
                                          </a:rPr>
                                          <m:t>−</m:t>
                                        </m:r>
                                        <m:sSub>
                                          <m:sSubPr>
                                            <m:ctrlPr>
                                              <a:rPr lang="es-ES" sz="2400" b="0" i="1" smtClean="0">
                                                <a:latin typeface="Cambria Math" panose="02040503050406030204" pitchFamily="18" charset="0"/>
                                                <a:ea typeface="Cambria Math" panose="02040503050406030204" pitchFamily="18" charset="0"/>
                                              </a:rPr>
                                            </m:ctrlPr>
                                          </m:sSubPr>
                                          <m:e>
                                            <m:r>
                                              <a:rPr lang="es-ES" sz="2400" b="0" i="1" smtClean="0">
                                                <a:latin typeface="Cambria Math" panose="02040503050406030204" pitchFamily="18" charset="0"/>
                                                <a:ea typeface="Cambria Math" panose="02040503050406030204" pitchFamily="18" charset="0"/>
                                              </a:rPr>
                                              <m:t>𝑉</m:t>
                                            </m:r>
                                          </m:e>
                                          <m:sub>
                                            <m:r>
                                              <a:rPr lang="es-ES" sz="2400" b="0" i="1" smtClean="0">
                                                <a:latin typeface="Cambria Math" panose="02040503050406030204" pitchFamily="18" charset="0"/>
                                                <a:ea typeface="Cambria Math" panose="02040503050406030204" pitchFamily="18" charset="0"/>
                                              </a:rPr>
                                              <m:t>𝑜</m:t>
                                            </m:r>
                                          </m:sub>
                                        </m:sSub>
                                      </m:e>
                                    </m:d>
                                  </m:e>
                                  <m:e>
                                    <m:r>
                                      <a:rPr lang="es-ES" sz="2400" b="0" i="1" smtClean="0">
                                        <a:latin typeface="Cambria Math" panose="02040503050406030204" pitchFamily="18" charset="0"/>
                                      </a:rPr>
                                      <m:t>𝑖𝑓</m:t>
                                    </m:r>
                                    <m:r>
                                      <a:rPr lang="es-ES" sz="2400" b="0" i="1" smtClean="0">
                                        <a:latin typeface="Cambria Math" panose="02040503050406030204" pitchFamily="18" charset="0"/>
                                      </a:rPr>
                                      <m:t> </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𝑎</m:t>
                                        </m:r>
                                      </m:sub>
                                    </m:sSub>
                                    <m:r>
                                      <a:rPr lang="es-ES" sz="2400" b="0" i="1" smtClean="0">
                                        <a:latin typeface="Cambria Math" panose="02040503050406030204" pitchFamily="18" charset="0"/>
                                      </a:rPr>
                                      <m:t>≥</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𝑜</m:t>
                                        </m:r>
                                      </m:sub>
                                    </m:sSub>
                                  </m:e>
                                </m:mr>
                              </m:m>
                            </m:e>
                            <m:e>
                              <m:m>
                                <m:mPr>
                                  <m:mcs>
                                    <m:mc>
                                      <m:mcPr>
                                        <m:count m:val="2"/>
                                        <m:mcJc m:val="center"/>
                                      </m:mcPr>
                                    </m:mc>
                                  </m:mcs>
                                  <m:ctrlPr>
                                    <a:rPr lang="en-MX" sz="2400" i="1" smtClean="0">
                                      <a:latin typeface="Cambria Math" panose="02040503050406030204" pitchFamily="18" charset="0"/>
                                    </a:rPr>
                                  </m:ctrlPr>
                                </m:mPr>
                                <m:mr>
                                  <m:e>
                                    <m:r>
                                      <m:rPr>
                                        <m:brk m:alnAt="7"/>
                                      </m:rPr>
                                      <a:rPr lang="es-ES" sz="2400" b="0" i="1" smtClean="0">
                                        <a:latin typeface="Cambria Math" panose="02040503050406030204" pitchFamily="18" charset="0"/>
                                      </a:rPr>
                                      <m:t>0</m:t>
                                    </m:r>
                                  </m:e>
                                  <m:e>
                                    <m:r>
                                      <a:rPr lang="es-ES" sz="2400" b="0" i="1" smtClean="0">
                                        <a:latin typeface="Cambria Math" panose="02040503050406030204" pitchFamily="18" charset="0"/>
                                      </a:rPr>
                                      <m:t>𝑒𝑙𝑠𝑒</m:t>
                                    </m:r>
                                  </m:e>
                                </m:mr>
                              </m:m>
                            </m:e>
                          </m:eqArr>
                        </m:e>
                      </m:d>
                    </m:oMath>
                  </m:oMathPara>
                </a14:m>
                <a:endParaRPr lang="en-MX" sz="2400" dirty="0"/>
              </a:p>
            </p:txBody>
          </p:sp>
        </mc:Choice>
        <mc:Fallback xmlns="">
          <p:sp>
            <p:nvSpPr>
              <p:cNvPr id="4" name="TextBox 3">
                <a:extLst>
                  <a:ext uri="{FF2B5EF4-FFF2-40B4-BE49-F238E27FC236}">
                    <a16:creationId xmlns:a16="http://schemas.microsoft.com/office/drawing/2014/main" id="{BCC116EB-00C1-A46B-9324-9B69D09A4905}"/>
                  </a:ext>
                </a:extLst>
              </p:cNvPr>
              <p:cNvSpPr txBox="1">
                <a:spLocks noRot="1" noChangeAspect="1" noMove="1" noResize="1" noEditPoints="1" noAdjustHandles="1" noChangeArrowheads="1" noChangeShapeType="1" noTextEdit="1"/>
              </p:cNvSpPr>
              <p:nvPr/>
            </p:nvSpPr>
            <p:spPr>
              <a:xfrm>
                <a:off x="1781317" y="748953"/>
                <a:ext cx="7718901" cy="823815"/>
              </a:xfrm>
              <a:prstGeom prst="rect">
                <a:avLst/>
              </a:prstGeom>
              <a:blipFill>
                <a:blip r:embed="rId2"/>
                <a:stretch>
                  <a:fillRect l="-2796" t="-229231" b="-330769"/>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1FE9DFC-9531-8328-3742-8A0231DDE6C2}"/>
                  </a:ext>
                </a:extLst>
              </p:cNvPr>
              <p:cNvSpPr txBox="1"/>
              <p:nvPr/>
            </p:nvSpPr>
            <p:spPr>
              <a:xfrm>
                <a:off x="1953281" y="1676144"/>
                <a:ext cx="7856686" cy="8238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𝐸</m:t>
                          </m:r>
                        </m:e>
                        <m:sub>
                          <m:r>
                            <a:rPr lang="es-ES" sz="2400" b="0" i="1" smtClean="0">
                              <a:latin typeface="Cambria Math" panose="02040503050406030204" pitchFamily="18" charset="0"/>
                            </a:rPr>
                            <m:t>𝑚𝑖𝑛</m:t>
                          </m:r>
                        </m:sub>
                      </m:sSub>
                      <m:r>
                        <a:rPr lang="es-ES" sz="2400" b="0" i="1" smtClean="0">
                          <a:latin typeface="Cambria Math" panose="02040503050406030204" pitchFamily="18" charset="0"/>
                        </a:rPr>
                        <m:t>=</m:t>
                      </m:r>
                      <m:d>
                        <m:dPr>
                          <m:begChr m:val="{"/>
                          <m:endChr m:val=""/>
                          <m:ctrlPr>
                            <a:rPr lang="en-MX" sz="2400" i="1" smtClean="0">
                              <a:latin typeface="Cambria Math" panose="02040503050406030204" pitchFamily="18" charset="0"/>
                            </a:rPr>
                          </m:ctrlPr>
                        </m:dPr>
                        <m:e>
                          <m:eqArr>
                            <m:eqArrPr>
                              <m:ctrlPr>
                                <a:rPr lang="en-MX" sz="2400" i="1" smtClean="0">
                                  <a:latin typeface="Cambria Math" panose="02040503050406030204" pitchFamily="18" charset="0"/>
                                </a:rPr>
                              </m:ctrlPr>
                            </m:eqArrPr>
                            <m:e>
                              <m:m>
                                <m:mPr>
                                  <m:mcs>
                                    <m:mc>
                                      <m:mcPr>
                                        <m:count m:val="2"/>
                                        <m:mcJc m:val="center"/>
                                      </m:mcPr>
                                    </m:mc>
                                  </m:mcs>
                                  <m:ctrlPr>
                                    <a:rPr lang="en-MX" sz="2400" i="1" smtClean="0">
                                      <a:latin typeface="Cambria Math" panose="02040503050406030204" pitchFamily="18" charset="0"/>
                                    </a:rPr>
                                  </m:ctrlPr>
                                </m:mPr>
                                <m:mr>
                                  <m:e>
                                    <m:sSub>
                                      <m:sSubPr>
                                        <m:ctrlPr>
                                          <a:rPr lang="en-MX" sz="2400" i="1" smtClean="0">
                                            <a:latin typeface="Cambria Math" panose="02040503050406030204" pitchFamily="18" charset="0"/>
                                          </a:rPr>
                                        </m:ctrlPr>
                                      </m:sSubPr>
                                      <m:e>
                                        <m:r>
                                          <a:rPr lang="es-ES" sz="2400" b="0" i="1" smtClean="0">
                                            <a:latin typeface="Cambria Math" panose="02040503050406030204" pitchFamily="18" charset="0"/>
                                          </a:rPr>
                                          <m:t>𝐶</m:t>
                                        </m:r>
                                      </m:e>
                                      <m:sub>
                                        <m:r>
                                          <a:rPr lang="es-ES" sz="2400" b="0" i="1" smtClean="0">
                                            <a:latin typeface="Cambria Math" panose="02040503050406030204" pitchFamily="18" charset="0"/>
                                          </a:rPr>
                                          <m:t>𝑠𝑒𝑛𝑠𝑜𝑟</m:t>
                                        </m:r>
                                        <m:r>
                                          <a:rPr lang="es-ES" sz="2400" b="0" i="1" smtClean="0">
                                            <a:latin typeface="Cambria Math" panose="02040503050406030204" pitchFamily="18" charset="0"/>
                                          </a:rPr>
                                          <m:t>_</m:t>
                                        </m:r>
                                        <m:r>
                                          <a:rPr lang="es-ES" sz="2400" b="0" i="1" smtClean="0">
                                            <a:latin typeface="Cambria Math" panose="02040503050406030204" pitchFamily="18" charset="0"/>
                                          </a:rPr>
                                          <m:t>𝑥</m:t>
                                        </m:r>
                                      </m:sub>
                                    </m:sSub>
                                    <m:r>
                                      <m:rPr>
                                        <m:brk m:alnAt="7"/>
                                      </m:rPr>
                                      <a:rPr lang="es-ES" sz="2400" b="0" i="1" smtClean="0">
                                        <a:latin typeface="Cambria Math" panose="02040503050406030204" pitchFamily="18" charset="0"/>
                                      </a:rPr>
                                      <m:t>+</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𝐶</m:t>
                                        </m:r>
                                      </m:e>
                                      <m:sub>
                                        <m:r>
                                          <a:rPr lang="es-ES" sz="2400" b="0" i="1" smtClean="0">
                                            <a:latin typeface="Cambria Math" panose="02040503050406030204" pitchFamily="18" charset="0"/>
                                          </a:rPr>
                                          <m:t>𝑠𝑒𝑛𝑠𝑜𝑟</m:t>
                                        </m:r>
                                        <m:r>
                                          <a:rPr lang="es-ES" sz="2400" b="0" i="1" smtClean="0">
                                            <a:latin typeface="Cambria Math" panose="02040503050406030204" pitchFamily="18" charset="0"/>
                                          </a:rPr>
                                          <m:t>_</m:t>
                                        </m:r>
                                        <m:r>
                                          <a:rPr lang="es-ES" sz="2400" b="0" i="1" smtClean="0">
                                            <a:latin typeface="Cambria Math" panose="02040503050406030204" pitchFamily="18" charset="0"/>
                                          </a:rPr>
                                          <m:t>𝑥</m:t>
                                        </m:r>
                                      </m:sub>
                                    </m:sSub>
                                    <m:r>
                                      <m:rPr>
                                        <m:brk m:alnAt="7"/>
                                      </m:rPr>
                                      <a:rPr lang="es-ES" sz="2400" b="0" i="1" smtClean="0">
                                        <a:latin typeface="Cambria Math" panose="02040503050406030204" pitchFamily="18" charset="0"/>
                                        <a:ea typeface="Cambria Math" panose="02040503050406030204" pitchFamily="18" charset="0"/>
                                      </a:rPr>
                                      <m:t>∙</m:t>
                                    </m:r>
                                    <m:d>
                                      <m:dPr>
                                        <m:ctrlPr>
                                          <a:rPr lang="es-ES" sz="2400" b="0" i="1" smtClean="0">
                                            <a:latin typeface="Cambria Math" panose="02040503050406030204" pitchFamily="18" charset="0"/>
                                            <a:ea typeface="Cambria Math" panose="02040503050406030204" pitchFamily="18" charset="0"/>
                                          </a:rPr>
                                        </m:ctrlPr>
                                      </m:dPr>
                                      <m:e>
                                        <m:sSub>
                                          <m:sSubPr>
                                            <m:ctrlPr>
                                              <a:rPr lang="es-ES" sz="2400" b="0" i="1" smtClean="0">
                                                <a:latin typeface="Cambria Math" panose="02040503050406030204" pitchFamily="18" charset="0"/>
                                                <a:ea typeface="Cambria Math" panose="02040503050406030204" pitchFamily="18" charset="0"/>
                                              </a:rPr>
                                            </m:ctrlPr>
                                          </m:sSubPr>
                                          <m:e>
                                            <m:r>
                                              <a:rPr lang="es-ES" sz="2400" b="0" i="1" smtClean="0">
                                                <a:latin typeface="Cambria Math" panose="02040503050406030204" pitchFamily="18" charset="0"/>
                                                <a:ea typeface="Cambria Math" panose="02040503050406030204" pitchFamily="18" charset="0"/>
                                              </a:rPr>
                                              <m:t>𝑉</m:t>
                                            </m:r>
                                          </m:e>
                                          <m:sub>
                                            <m:r>
                                              <a:rPr lang="es-ES" sz="2400" b="0" i="1" smtClean="0">
                                                <a:latin typeface="Cambria Math" panose="02040503050406030204" pitchFamily="18" charset="0"/>
                                                <a:ea typeface="Cambria Math" panose="02040503050406030204" pitchFamily="18" charset="0"/>
                                              </a:rPr>
                                              <m:t>𝑎</m:t>
                                            </m:r>
                                          </m:sub>
                                        </m:sSub>
                                        <m:r>
                                          <a:rPr lang="es-ES" sz="2400" b="0" i="1" smtClean="0">
                                            <a:latin typeface="Cambria Math" panose="02040503050406030204" pitchFamily="18" charset="0"/>
                                            <a:ea typeface="Cambria Math" panose="02040503050406030204" pitchFamily="18" charset="0"/>
                                          </a:rPr>
                                          <m:t>−</m:t>
                                        </m:r>
                                        <m:sSub>
                                          <m:sSubPr>
                                            <m:ctrlPr>
                                              <a:rPr lang="es-ES" sz="2400" b="0" i="1" smtClean="0">
                                                <a:latin typeface="Cambria Math" panose="02040503050406030204" pitchFamily="18" charset="0"/>
                                                <a:ea typeface="Cambria Math" panose="02040503050406030204" pitchFamily="18" charset="0"/>
                                              </a:rPr>
                                            </m:ctrlPr>
                                          </m:sSubPr>
                                          <m:e>
                                            <m:r>
                                              <a:rPr lang="es-ES" sz="2400" b="0" i="1" smtClean="0">
                                                <a:latin typeface="Cambria Math" panose="02040503050406030204" pitchFamily="18" charset="0"/>
                                                <a:ea typeface="Cambria Math" panose="02040503050406030204" pitchFamily="18" charset="0"/>
                                              </a:rPr>
                                              <m:t>𝑉</m:t>
                                            </m:r>
                                          </m:e>
                                          <m:sub>
                                            <m:r>
                                              <a:rPr lang="es-ES" sz="2400" b="0" i="1" smtClean="0">
                                                <a:latin typeface="Cambria Math" panose="02040503050406030204" pitchFamily="18" charset="0"/>
                                                <a:ea typeface="Cambria Math" panose="02040503050406030204" pitchFamily="18" charset="0"/>
                                              </a:rPr>
                                              <m:t>𝑚𝑎𝑥</m:t>
                                            </m:r>
                                          </m:sub>
                                        </m:sSub>
                                      </m:e>
                                    </m:d>
                                  </m:e>
                                  <m:e>
                                    <m:r>
                                      <a:rPr lang="es-ES" sz="2400" b="0" i="1" smtClean="0">
                                        <a:latin typeface="Cambria Math" panose="02040503050406030204" pitchFamily="18" charset="0"/>
                                      </a:rPr>
                                      <m:t>𝑖𝑓</m:t>
                                    </m:r>
                                    <m:r>
                                      <a:rPr lang="es-ES" sz="2400" b="0" i="1" smtClean="0">
                                        <a:latin typeface="Cambria Math" panose="02040503050406030204" pitchFamily="18" charset="0"/>
                                      </a:rPr>
                                      <m:t> </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𝑎</m:t>
                                        </m:r>
                                      </m:sub>
                                    </m:sSub>
                                    <m:r>
                                      <a:rPr lang="es-ES" sz="2400" b="0" i="1" smtClean="0">
                                        <a:latin typeface="Cambria Math" panose="02040503050406030204" pitchFamily="18" charset="0"/>
                                      </a:rPr>
                                      <m:t>≥</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𝑚𝑎𝑥</m:t>
                                        </m:r>
                                      </m:sub>
                                    </m:sSub>
                                  </m:e>
                                </m:mr>
                              </m:m>
                            </m:e>
                            <m:e>
                              <m:m>
                                <m:mPr>
                                  <m:mcs>
                                    <m:mc>
                                      <m:mcPr>
                                        <m:count m:val="2"/>
                                        <m:mcJc m:val="center"/>
                                      </m:mcPr>
                                    </m:mc>
                                  </m:mcs>
                                  <m:ctrlPr>
                                    <a:rPr lang="en-MX" sz="2400" i="1" smtClean="0">
                                      <a:latin typeface="Cambria Math" panose="02040503050406030204" pitchFamily="18" charset="0"/>
                                    </a:rPr>
                                  </m:ctrlPr>
                                </m:mPr>
                                <m:mr>
                                  <m:e>
                                    <m:r>
                                      <m:rPr>
                                        <m:brk m:alnAt="7"/>
                                      </m:rPr>
                                      <a:rPr lang="es-ES" sz="2400" b="0" i="1" smtClean="0">
                                        <a:latin typeface="Cambria Math" panose="02040503050406030204" pitchFamily="18" charset="0"/>
                                      </a:rPr>
                                      <m:t>0</m:t>
                                    </m:r>
                                  </m:e>
                                  <m:e>
                                    <m:r>
                                      <a:rPr lang="es-ES" sz="2400" b="0" i="1" smtClean="0">
                                        <a:latin typeface="Cambria Math" panose="02040503050406030204" pitchFamily="18" charset="0"/>
                                      </a:rPr>
                                      <m:t>𝑒𝑙𝑠𝑒</m:t>
                                    </m:r>
                                  </m:e>
                                </m:mr>
                              </m:m>
                            </m:e>
                          </m:eqArr>
                        </m:e>
                      </m:d>
                    </m:oMath>
                  </m:oMathPara>
                </a14:m>
                <a:endParaRPr lang="en-MX" sz="2400" dirty="0"/>
              </a:p>
            </p:txBody>
          </p:sp>
        </mc:Choice>
        <mc:Fallback xmlns="">
          <p:sp>
            <p:nvSpPr>
              <p:cNvPr id="5" name="TextBox 4">
                <a:extLst>
                  <a:ext uri="{FF2B5EF4-FFF2-40B4-BE49-F238E27FC236}">
                    <a16:creationId xmlns:a16="http://schemas.microsoft.com/office/drawing/2014/main" id="{01FE9DFC-9531-8328-3742-8A0231DDE6C2}"/>
                  </a:ext>
                </a:extLst>
              </p:cNvPr>
              <p:cNvSpPr txBox="1">
                <a:spLocks noRot="1" noChangeAspect="1" noMove="1" noResize="1" noEditPoints="1" noAdjustHandles="1" noChangeArrowheads="1" noChangeShapeType="1" noTextEdit="1"/>
              </p:cNvSpPr>
              <p:nvPr/>
            </p:nvSpPr>
            <p:spPr>
              <a:xfrm>
                <a:off x="1953281" y="1676144"/>
                <a:ext cx="7856686" cy="823815"/>
              </a:xfrm>
              <a:prstGeom prst="rect">
                <a:avLst/>
              </a:prstGeom>
              <a:blipFill>
                <a:blip r:embed="rId3"/>
                <a:stretch>
                  <a:fillRect l="-4355" t="-229231" b="-330769"/>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E0BDF3C-2C57-4B7A-3337-7EA5210C81FB}"/>
                  </a:ext>
                </a:extLst>
              </p:cNvPr>
              <p:cNvSpPr txBox="1"/>
              <p:nvPr/>
            </p:nvSpPr>
            <p:spPr>
              <a:xfrm>
                <a:off x="1953280" y="2608683"/>
                <a:ext cx="7718901" cy="8238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𝐸</m:t>
                          </m:r>
                        </m:e>
                        <m:sub>
                          <m:r>
                            <a:rPr lang="es-ES" sz="2400" b="0" i="1" smtClean="0">
                              <a:latin typeface="Cambria Math" panose="02040503050406030204" pitchFamily="18" charset="0"/>
                            </a:rPr>
                            <m:t>𝑚𝑎𝑥</m:t>
                          </m:r>
                        </m:sub>
                      </m:sSub>
                      <m:r>
                        <a:rPr lang="es-ES" sz="2400" b="0" i="1" smtClean="0">
                          <a:latin typeface="Cambria Math" panose="02040503050406030204" pitchFamily="18" charset="0"/>
                        </a:rPr>
                        <m:t>=</m:t>
                      </m:r>
                      <m:d>
                        <m:dPr>
                          <m:begChr m:val="{"/>
                          <m:endChr m:val=""/>
                          <m:ctrlPr>
                            <a:rPr lang="en-MX" sz="2400" i="1" smtClean="0">
                              <a:latin typeface="Cambria Math" panose="02040503050406030204" pitchFamily="18" charset="0"/>
                            </a:rPr>
                          </m:ctrlPr>
                        </m:dPr>
                        <m:e>
                          <m:eqArr>
                            <m:eqArrPr>
                              <m:ctrlPr>
                                <a:rPr lang="en-MX" sz="2400" i="1" smtClean="0">
                                  <a:latin typeface="Cambria Math" panose="02040503050406030204" pitchFamily="18" charset="0"/>
                                </a:rPr>
                              </m:ctrlPr>
                            </m:eqArrPr>
                            <m:e>
                              <m:m>
                                <m:mPr>
                                  <m:mcs>
                                    <m:mc>
                                      <m:mcPr>
                                        <m:count m:val="2"/>
                                        <m:mcJc m:val="center"/>
                                      </m:mcPr>
                                    </m:mc>
                                  </m:mcs>
                                  <m:ctrlPr>
                                    <a:rPr lang="en-MX" sz="2400" i="1" smtClean="0">
                                      <a:latin typeface="Cambria Math" panose="02040503050406030204" pitchFamily="18" charset="0"/>
                                    </a:rPr>
                                  </m:ctrlPr>
                                </m:mPr>
                                <m:mr>
                                  <m:e>
                                    <m:sSub>
                                      <m:sSubPr>
                                        <m:ctrlPr>
                                          <a:rPr lang="en-MX" sz="2400" i="1" smtClean="0">
                                            <a:latin typeface="Cambria Math" panose="02040503050406030204" pitchFamily="18" charset="0"/>
                                          </a:rPr>
                                        </m:ctrlPr>
                                      </m:sSubPr>
                                      <m:e>
                                        <m:r>
                                          <a:rPr lang="es-ES" sz="2400" b="0" i="1" smtClean="0">
                                            <a:latin typeface="Cambria Math" panose="02040503050406030204" pitchFamily="18" charset="0"/>
                                          </a:rPr>
                                          <m:t>𝐶</m:t>
                                        </m:r>
                                      </m:e>
                                      <m:sub>
                                        <m:r>
                                          <a:rPr lang="es-ES" sz="2400" b="0" i="1" smtClean="0">
                                            <a:latin typeface="Cambria Math" panose="02040503050406030204" pitchFamily="18" charset="0"/>
                                          </a:rPr>
                                          <m:t>𝑠𝑒𝑛𝑠𝑜𝑟</m:t>
                                        </m:r>
                                        <m:r>
                                          <a:rPr lang="es-ES" sz="2400" b="0" i="1" smtClean="0">
                                            <a:latin typeface="Cambria Math" panose="02040503050406030204" pitchFamily="18" charset="0"/>
                                          </a:rPr>
                                          <m:t>_</m:t>
                                        </m:r>
                                        <m:r>
                                          <a:rPr lang="es-ES" sz="2400" b="0" i="1" smtClean="0">
                                            <a:latin typeface="Cambria Math" panose="02040503050406030204" pitchFamily="18" charset="0"/>
                                          </a:rPr>
                                          <m:t>𝑥</m:t>
                                        </m:r>
                                      </m:sub>
                                    </m:sSub>
                                    <m:r>
                                      <m:rPr>
                                        <m:brk m:alnAt="7"/>
                                      </m:rPr>
                                      <a:rPr lang="es-ES" sz="2400" b="0" i="1" smtClean="0">
                                        <a:latin typeface="Cambria Math" panose="02040503050406030204" pitchFamily="18" charset="0"/>
                                      </a:rPr>
                                      <m:t>+</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𝐶</m:t>
                                        </m:r>
                                      </m:e>
                                      <m:sub>
                                        <m:r>
                                          <a:rPr lang="es-ES" sz="2400" b="0" i="1" smtClean="0">
                                            <a:latin typeface="Cambria Math" panose="02040503050406030204" pitchFamily="18" charset="0"/>
                                          </a:rPr>
                                          <m:t>𝑠𝑒𝑛𝑠𝑜𝑟</m:t>
                                        </m:r>
                                        <m:r>
                                          <a:rPr lang="es-ES" sz="2400" b="0" i="1" smtClean="0">
                                            <a:latin typeface="Cambria Math" panose="02040503050406030204" pitchFamily="18" charset="0"/>
                                          </a:rPr>
                                          <m:t>_</m:t>
                                        </m:r>
                                        <m:r>
                                          <a:rPr lang="es-ES" sz="2400" b="0" i="1" smtClean="0">
                                            <a:latin typeface="Cambria Math" panose="02040503050406030204" pitchFamily="18" charset="0"/>
                                          </a:rPr>
                                          <m:t>𝑥</m:t>
                                        </m:r>
                                      </m:sub>
                                    </m:sSub>
                                    <m:r>
                                      <m:rPr>
                                        <m:brk m:alnAt="7"/>
                                      </m:rPr>
                                      <a:rPr lang="es-ES" sz="2400" b="0" i="1" smtClean="0">
                                        <a:latin typeface="Cambria Math" panose="02040503050406030204" pitchFamily="18" charset="0"/>
                                        <a:ea typeface="Cambria Math" panose="02040503050406030204" pitchFamily="18" charset="0"/>
                                      </a:rPr>
                                      <m:t>∙</m:t>
                                    </m:r>
                                    <m:d>
                                      <m:dPr>
                                        <m:ctrlPr>
                                          <a:rPr lang="es-ES" sz="2400" b="0" i="1" smtClean="0">
                                            <a:latin typeface="Cambria Math" panose="02040503050406030204" pitchFamily="18" charset="0"/>
                                            <a:ea typeface="Cambria Math" panose="02040503050406030204" pitchFamily="18" charset="0"/>
                                          </a:rPr>
                                        </m:ctrlPr>
                                      </m:dPr>
                                      <m:e>
                                        <m:sSub>
                                          <m:sSubPr>
                                            <m:ctrlPr>
                                              <a:rPr lang="es-ES" sz="2400" b="0" i="1" smtClean="0">
                                                <a:latin typeface="Cambria Math" panose="02040503050406030204" pitchFamily="18" charset="0"/>
                                                <a:ea typeface="Cambria Math" panose="02040503050406030204" pitchFamily="18" charset="0"/>
                                              </a:rPr>
                                            </m:ctrlPr>
                                          </m:sSubPr>
                                          <m:e>
                                            <m:r>
                                              <a:rPr lang="es-ES" sz="2400" b="0" i="1" smtClean="0">
                                                <a:latin typeface="Cambria Math" panose="02040503050406030204" pitchFamily="18" charset="0"/>
                                                <a:ea typeface="Cambria Math" panose="02040503050406030204" pitchFamily="18" charset="0"/>
                                              </a:rPr>
                                              <m:t>𝑉</m:t>
                                            </m:r>
                                          </m:e>
                                          <m:sub>
                                            <m:r>
                                              <a:rPr lang="es-ES" sz="2400" b="0" i="1" smtClean="0">
                                                <a:latin typeface="Cambria Math" panose="02040503050406030204" pitchFamily="18" charset="0"/>
                                                <a:ea typeface="Cambria Math" panose="02040503050406030204" pitchFamily="18" charset="0"/>
                                              </a:rPr>
                                              <m:t>𝑎</m:t>
                                            </m:r>
                                          </m:sub>
                                        </m:sSub>
                                        <m:r>
                                          <a:rPr lang="es-ES" sz="2400" b="0" i="1" smtClean="0">
                                            <a:latin typeface="Cambria Math" panose="02040503050406030204" pitchFamily="18" charset="0"/>
                                            <a:ea typeface="Cambria Math" panose="02040503050406030204" pitchFamily="18" charset="0"/>
                                          </a:rPr>
                                          <m:t>−</m:t>
                                        </m:r>
                                        <m:sSub>
                                          <m:sSubPr>
                                            <m:ctrlPr>
                                              <a:rPr lang="es-ES" sz="2400" b="0" i="1" smtClean="0">
                                                <a:latin typeface="Cambria Math" panose="02040503050406030204" pitchFamily="18" charset="0"/>
                                                <a:ea typeface="Cambria Math" panose="02040503050406030204" pitchFamily="18" charset="0"/>
                                              </a:rPr>
                                            </m:ctrlPr>
                                          </m:sSubPr>
                                          <m:e>
                                            <m:r>
                                              <a:rPr lang="es-ES" sz="2400" b="0" i="1" smtClean="0">
                                                <a:latin typeface="Cambria Math" panose="02040503050406030204" pitchFamily="18" charset="0"/>
                                                <a:ea typeface="Cambria Math" panose="02040503050406030204" pitchFamily="18" charset="0"/>
                                              </a:rPr>
                                              <m:t>𝑉</m:t>
                                            </m:r>
                                          </m:e>
                                          <m:sub>
                                            <m:r>
                                              <a:rPr lang="es-ES" sz="2400" b="0" i="1" smtClean="0">
                                                <a:latin typeface="Cambria Math" panose="02040503050406030204" pitchFamily="18" charset="0"/>
                                                <a:ea typeface="Cambria Math" panose="02040503050406030204" pitchFamily="18" charset="0"/>
                                              </a:rPr>
                                              <m:t>𝑚𝑖𝑛</m:t>
                                            </m:r>
                                          </m:sub>
                                        </m:sSub>
                                      </m:e>
                                    </m:d>
                                  </m:e>
                                  <m:e>
                                    <m:r>
                                      <a:rPr lang="es-ES" sz="2400" b="0" i="1" smtClean="0">
                                        <a:latin typeface="Cambria Math" panose="02040503050406030204" pitchFamily="18" charset="0"/>
                                      </a:rPr>
                                      <m:t>𝑖𝑓</m:t>
                                    </m:r>
                                    <m:r>
                                      <a:rPr lang="es-ES" sz="2400" b="0" i="1" smtClean="0">
                                        <a:latin typeface="Cambria Math" panose="02040503050406030204" pitchFamily="18" charset="0"/>
                                      </a:rPr>
                                      <m:t> </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𝑎</m:t>
                                        </m:r>
                                      </m:sub>
                                    </m:sSub>
                                    <m:r>
                                      <a:rPr lang="es-ES" sz="2400" b="0" i="1" smtClean="0">
                                        <a:latin typeface="Cambria Math" panose="02040503050406030204" pitchFamily="18" charset="0"/>
                                      </a:rPr>
                                      <m:t>≥</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𝑚𝑖𝑛</m:t>
                                        </m:r>
                                      </m:sub>
                                    </m:sSub>
                                  </m:e>
                                </m:mr>
                              </m:m>
                            </m:e>
                            <m:e>
                              <m:m>
                                <m:mPr>
                                  <m:mcs>
                                    <m:mc>
                                      <m:mcPr>
                                        <m:count m:val="2"/>
                                        <m:mcJc m:val="center"/>
                                      </m:mcPr>
                                    </m:mc>
                                  </m:mcs>
                                  <m:ctrlPr>
                                    <a:rPr lang="en-MX" sz="2400" i="1" smtClean="0">
                                      <a:latin typeface="Cambria Math" panose="02040503050406030204" pitchFamily="18" charset="0"/>
                                    </a:rPr>
                                  </m:ctrlPr>
                                </m:mPr>
                                <m:mr>
                                  <m:e>
                                    <m:r>
                                      <m:rPr>
                                        <m:brk m:alnAt="7"/>
                                      </m:rPr>
                                      <a:rPr lang="es-ES" sz="2400" b="0" i="1" smtClean="0">
                                        <a:latin typeface="Cambria Math" panose="02040503050406030204" pitchFamily="18" charset="0"/>
                                      </a:rPr>
                                      <m:t>0</m:t>
                                    </m:r>
                                  </m:e>
                                  <m:e>
                                    <m:r>
                                      <a:rPr lang="es-ES" sz="2400" b="0" i="1" smtClean="0">
                                        <a:latin typeface="Cambria Math" panose="02040503050406030204" pitchFamily="18" charset="0"/>
                                      </a:rPr>
                                      <m:t>𝑒𝑙𝑠𝑒</m:t>
                                    </m:r>
                                  </m:e>
                                </m:mr>
                              </m:m>
                            </m:e>
                          </m:eqArr>
                        </m:e>
                      </m:d>
                    </m:oMath>
                  </m:oMathPara>
                </a14:m>
                <a:endParaRPr lang="en-MX" sz="2400" dirty="0"/>
              </a:p>
            </p:txBody>
          </p:sp>
        </mc:Choice>
        <mc:Fallback xmlns="">
          <p:sp>
            <p:nvSpPr>
              <p:cNvPr id="6" name="TextBox 5">
                <a:extLst>
                  <a:ext uri="{FF2B5EF4-FFF2-40B4-BE49-F238E27FC236}">
                    <a16:creationId xmlns:a16="http://schemas.microsoft.com/office/drawing/2014/main" id="{FE0BDF3C-2C57-4B7A-3337-7EA5210C81FB}"/>
                  </a:ext>
                </a:extLst>
              </p:cNvPr>
              <p:cNvSpPr txBox="1">
                <a:spLocks noRot="1" noChangeAspect="1" noMove="1" noResize="1" noEditPoints="1" noAdjustHandles="1" noChangeArrowheads="1" noChangeShapeType="1" noTextEdit="1"/>
              </p:cNvSpPr>
              <p:nvPr/>
            </p:nvSpPr>
            <p:spPr>
              <a:xfrm>
                <a:off x="1953280" y="2608683"/>
                <a:ext cx="7718901" cy="823815"/>
              </a:xfrm>
              <a:prstGeom prst="rect">
                <a:avLst/>
              </a:prstGeom>
              <a:blipFill>
                <a:blip r:embed="rId4"/>
                <a:stretch>
                  <a:fillRect l="-4598" t="-224242" b="-324242"/>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60F3ED3-B440-C827-45C0-9E6F339439C6}"/>
                  </a:ext>
                </a:extLst>
              </p:cNvPr>
              <p:cNvSpPr txBox="1"/>
              <p:nvPr/>
            </p:nvSpPr>
            <p:spPr>
              <a:xfrm>
                <a:off x="1781317" y="4143244"/>
                <a:ext cx="7718901" cy="8238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𝐸</m:t>
                          </m:r>
                        </m:e>
                        <m:sub>
                          <m:r>
                            <a:rPr lang="es-ES" sz="2400" b="0" i="1" smtClean="0">
                              <a:latin typeface="Cambria Math" panose="02040503050406030204" pitchFamily="18" charset="0"/>
                            </a:rPr>
                            <m:t>𝑜</m:t>
                          </m:r>
                        </m:sub>
                      </m:sSub>
                      <m:r>
                        <a:rPr lang="es-ES" sz="2400" b="0" i="1" smtClean="0">
                          <a:latin typeface="Cambria Math" panose="02040503050406030204" pitchFamily="18" charset="0"/>
                        </a:rPr>
                        <m:t>=</m:t>
                      </m:r>
                      <m:d>
                        <m:dPr>
                          <m:begChr m:val="{"/>
                          <m:endChr m:val=""/>
                          <m:ctrlPr>
                            <a:rPr lang="en-MX" sz="2400" i="1" smtClean="0">
                              <a:latin typeface="Cambria Math" panose="02040503050406030204" pitchFamily="18" charset="0"/>
                            </a:rPr>
                          </m:ctrlPr>
                        </m:dPr>
                        <m:e>
                          <m:eqArr>
                            <m:eqArrPr>
                              <m:ctrlPr>
                                <a:rPr lang="en-MX" sz="2400" i="1" smtClean="0">
                                  <a:latin typeface="Cambria Math" panose="02040503050406030204" pitchFamily="18" charset="0"/>
                                </a:rPr>
                              </m:ctrlPr>
                            </m:eqArrPr>
                            <m:e>
                              <m:m>
                                <m:mPr>
                                  <m:mcs>
                                    <m:mc>
                                      <m:mcPr>
                                        <m:count m:val="2"/>
                                        <m:mcJc m:val="center"/>
                                      </m:mcPr>
                                    </m:mc>
                                  </m:mcs>
                                  <m:ctrlPr>
                                    <a:rPr lang="en-MX" sz="2400" i="1" smtClean="0">
                                      <a:latin typeface="Cambria Math" panose="02040503050406030204" pitchFamily="18" charset="0"/>
                                    </a:rPr>
                                  </m:ctrlPr>
                                </m:mPr>
                                <m:mr>
                                  <m:e>
                                    <m:sSub>
                                      <m:sSubPr>
                                        <m:ctrlPr>
                                          <a:rPr lang="en-MX" sz="2400" i="1" smtClean="0">
                                            <a:latin typeface="Cambria Math" panose="02040503050406030204" pitchFamily="18" charset="0"/>
                                          </a:rPr>
                                        </m:ctrlPr>
                                      </m:sSubPr>
                                      <m:e>
                                        <m:r>
                                          <a:rPr lang="es-ES" sz="2400" b="0" i="1" smtClean="0">
                                            <a:latin typeface="Cambria Math" panose="02040503050406030204" pitchFamily="18" charset="0"/>
                                          </a:rPr>
                                          <m:t>𝐶</m:t>
                                        </m:r>
                                      </m:e>
                                      <m:sub>
                                        <m:r>
                                          <a:rPr lang="es-ES" sz="2400" b="0" i="1" smtClean="0">
                                            <a:latin typeface="Cambria Math" panose="02040503050406030204" pitchFamily="18" charset="0"/>
                                          </a:rPr>
                                          <m:t>𝑠𝑒𝑛𝑠𝑜𝑟</m:t>
                                        </m:r>
                                        <m:r>
                                          <a:rPr lang="es-ES" sz="2400" b="0" i="1" smtClean="0">
                                            <a:latin typeface="Cambria Math" panose="02040503050406030204" pitchFamily="18" charset="0"/>
                                          </a:rPr>
                                          <m:t>_</m:t>
                                        </m:r>
                                        <m:r>
                                          <a:rPr lang="es-ES" sz="2400" b="0" i="1" smtClean="0">
                                            <a:latin typeface="Cambria Math" panose="02040503050406030204" pitchFamily="18" charset="0"/>
                                          </a:rPr>
                                          <m:t>𝑥</m:t>
                                        </m:r>
                                      </m:sub>
                                    </m:sSub>
                                    <m:r>
                                      <m:rPr>
                                        <m:brk m:alnAt="7"/>
                                      </m:rPr>
                                      <a:rPr lang="es-ES" sz="2400" b="0" i="1" smtClean="0">
                                        <a:latin typeface="Cambria Math" panose="02040503050406030204" pitchFamily="18" charset="0"/>
                                      </a:rPr>
                                      <m:t>+</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𝐶</m:t>
                                        </m:r>
                                      </m:e>
                                      <m:sub>
                                        <m:r>
                                          <a:rPr lang="es-ES" sz="2400" b="0" i="1" smtClean="0">
                                            <a:latin typeface="Cambria Math" panose="02040503050406030204" pitchFamily="18" charset="0"/>
                                          </a:rPr>
                                          <m:t>𝑠𝑒𝑛𝑠𝑜𝑟</m:t>
                                        </m:r>
                                        <m:r>
                                          <a:rPr lang="es-ES" sz="2400" b="0" i="1" smtClean="0">
                                            <a:latin typeface="Cambria Math" panose="02040503050406030204" pitchFamily="18" charset="0"/>
                                          </a:rPr>
                                          <m:t>_</m:t>
                                        </m:r>
                                        <m:r>
                                          <a:rPr lang="es-ES" sz="2400" b="0" i="1" smtClean="0">
                                            <a:latin typeface="Cambria Math" panose="02040503050406030204" pitchFamily="18" charset="0"/>
                                          </a:rPr>
                                          <m:t>𝑥</m:t>
                                        </m:r>
                                      </m:sub>
                                    </m:sSub>
                                    <m:r>
                                      <m:rPr>
                                        <m:brk m:alnAt="7"/>
                                      </m:rPr>
                                      <a:rPr lang="es-ES" sz="2400" b="0" i="1" smtClean="0">
                                        <a:latin typeface="Cambria Math" panose="02040503050406030204" pitchFamily="18" charset="0"/>
                                        <a:ea typeface="Cambria Math" panose="02040503050406030204" pitchFamily="18" charset="0"/>
                                      </a:rPr>
                                      <m:t>∙</m:t>
                                    </m:r>
                                    <m:d>
                                      <m:dPr>
                                        <m:ctrlPr>
                                          <a:rPr lang="es-ES" sz="2400" b="0" i="1" smtClean="0">
                                            <a:latin typeface="Cambria Math" panose="02040503050406030204" pitchFamily="18" charset="0"/>
                                            <a:ea typeface="Cambria Math" panose="02040503050406030204" pitchFamily="18" charset="0"/>
                                          </a:rPr>
                                        </m:ctrlPr>
                                      </m:dPr>
                                      <m:e>
                                        <m:sSub>
                                          <m:sSubPr>
                                            <m:ctrlPr>
                                              <a:rPr lang="es-ES" sz="2400" b="0" i="1" smtClean="0">
                                                <a:latin typeface="Cambria Math" panose="02040503050406030204" pitchFamily="18" charset="0"/>
                                                <a:ea typeface="Cambria Math" panose="02040503050406030204" pitchFamily="18" charset="0"/>
                                              </a:rPr>
                                            </m:ctrlPr>
                                          </m:sSubPr>
                                          <m:e>
                                            <m:r>
                                              <a:rPr lang="es-ES" sz="2400" b="0" i="1" smtClean="0">
                                                <a:latin typeface="Cambria Math" panose="02040503050406030204" pitchFamily="18" charset="0"/>
                                                <a:ea typeface="Cambria Math" panose="02040503050406030204" pitchFamily="18" charset="0"/>
                                              </a:rPr>
                                              <m:t>𝑉</m:t>
                                            </m:r>
                                          </m:e>
                                          <m:sub>
                                            <m:r>
                                              <a:rPr lang="es-ES" sz="2400" b="0" i="1" smtClean="0">
                                                <a:latin typeface="Cambria Math" panose="02040503050406030204" pitchFamily="18" charset="0"/>
                                                <a:ea typeface="Cambria Math" panose="02040503050406030204" pitchFamily="18" charset="0"/>
                                              </a:rPr>
                                              <m:t>𝑜</m:t>
                                            </m:r>
                                          </m:sub>
                                        </m:sSub>
                                        <m:r>
                                          <a:rPr lang="es-ES" sz="2400" b="0" i="1" smtClean="0">
                                            <a:latin typeface="Cambria Math" panose="02040503050406030204" pitchFamily="18" charset="0"/>
                                            <a:ea typeface="Cambria Math" panose="02040503050406030204" pitchFamily="18" charset="0"/>
                                          </a:rPr>
                                          <m:t>−</m:t>
                                        </m:r>
                                        <m:sSub>
                                          <m:sSubPr>
                                            <m:ctrlPr>
                                              <a:rPr lang="es-ES" sz="2400" b="0" i="1" smtClean="0">
                                                <a:latin typeface="Cambria Math" panose="02040503050406030204" pitchFamily="18" charset="0"/>
                                                <a:ea typeface="Cambria Math" panose="02040503050406030204" pitchFamily="18" charset="0"/>
                                              </a:rPr>
                                            </m:ctrlPr>
                                          </m:sSubPr>
                                          <m:e>
                                            <m:r>
                                              <a:rPr lang="es-ES" sz="2400" b="0" i="1" smtClean="0">
                                                <a:latin typeface="Cambria Math" panose="02040503050406030204" pitchFamily="18" charset="0"/>
                                                <a:ea typeface="Cambria Math" panose="02040503050406030204" pitchFamily="18" charset="0"/>
                                              </a:rPr>
                                              <m:t>𝑉</m:t>
                                            </m:r>
                                          </m:e>
                                          <m:sub>
                                            <m:r>
                                              <a:rPr lang="es-ES" sz="2400" b="0" i="1" smtClean="0">
                                                <a:latin typeface="Cambria Math" panose="02040503050406030204" pitchFamily="18" charset="0"/>
                                                <a:ea typeface="Cambria Math" panose="02040503050406030204" pitchFamily="18" charset="0"/>
                                              </a:rPr>
                                              <m:t>𝑎</m:t>
                                            </m:r>
                                          </m:sub>
                                        </m:sSub>
                                      </m:e>
                                    </m:d>
                                  </m:e>
                                  <m:e>
                                    <m:r>
                                      <a:rPr lang="es-ES" sz="2400" b="0" i="1" smtClean="0">
                                        <a:latin typeface="Cambria Math" panose="02040503050406030204" pitchFamily="18" charset="0"/>
                                      </a:rPr>
                                      <m:t>𝑖𝑓</m:t>
                                    </m:r>
                                    <m:r>
                                      <a:rPr lang="es-ES" sz="2400" b="0" i="1" smtClean="0">
                                        <a:latin typeface="Cambria Math" panose="02040503050406030204" pitchFamily="18" charset="0"/>
                                      </a:rPr>
                                      <m:t> </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𝑎</m:t>
                                        </m:r>
                                      </m:sub>
                                    </m:sSub>
                                    <m:r>
                                      <a:rPr lang="es-ES" sz="2400" b="0" i="1" smtClean="0">
                                        <a:latin typeface="Cambria Math" panose="02040503050406030204" pitchFamily="18" charset="0"/>
                                      </a:rPr>
                                      <m:t>≤</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𝑜</m:t>
                                        </m:r>
                                      </m:sub>
                                    </m:sSub>
                                  </m:e>
                                </m:mr>
                              </m:m>
                            </m:e>
                            <m:e>
                              <m:m>
                                <m:mPr>
                                  <m:mcs>
                                    <m:mc>
                                      <m:mcPr>
                                        <m:count m:val="2"/>
                                        <m:mcJc m:val="center"/>
                                      </m:mcPr>
                                    </m:mc>
                                  </m:mcs>
                                  <m:ctrlPr>
                                    <a:rPr lang="en-MX" sz="2400" i="1" smtClean="0">
                                      <a:latin typeface="Cambria Math" panose="02040503050406030204" pitchFamily="18" charset="0"/>
                                    </a:rPr>
                                  </m:ctrlPr>
                                </m:mPr>
                                <m:mr>
                                  <m:e>
                                    <m:r>
                                      <m:rPr>
                                        <m:brk m:alnAt="7"/>
                                      </m:rPr>
                                      <a:rPr lang="es-ES" sz="2400" b="0" i="1" smtClean="0">
                                        <a:latin typeface="Cambria Math" panose="02040503050406030204" pitchFamily="18" charset="0"/>
                                      </a:rPr>
                                      <m:t>0</m:t>
                                    </m:r>
                                  </m:e>
                                  <m:e>
                                    <m:r>
                                      <a:rPr lang="es-ES" sz="2400" b="0" i="1" smtClean="0">
                                        <a:latin typeface="Cambria Math" panose="02040503050406030204" pitchFamily="18" charset="0"/>
                                      </a:rPr>
                                      <m:t>𝑒𝑙𝑠𝑒</m:t>
                                    </m:r>
                                  </m:e>
                                </m:mr>
                              </m:m>
                            </m:e>
                          </m:eqArr>
                        </m:e>
                      </m:d>
                    </m:oMath>
                  </m:oMathPara>
                </a14:m>
                <a:endParaRPr lang="en-MX" sz="2400" dirty="0"/>
              </a:p>
            </p:txBody>
          </p:sp>
        </mc:Choice>
        <mc:Fallback xmlns="">
          <p:sp>
            <p:nvSpPr>
              <p:cNvPr id="7" name="TextBox 6">
                <a:extLst>
                  <a:ext uri="{FF2B5EF4-FFF2-40B4-BE49-F238E27FC236}">
                    <a16:creationId xmlns:a16="http://schemas.microsoft.com/office/drawing/2014/main" id="{560F3ED3-B440-C827-45C0-9E6F339439C6}"/>
                  </a:ext>
                </a:extLst>
              </p:cNvPr>
              <p:cNvSpPr txBox="1">
                <a:spLocks noRot="1" noChangeAspect="1" noMove="1" noResize="1" noEditPoints="1" noAdjustHandles="1" noChangeArrowheads="1" noChangeShapeType="1" noTextEdit="1"/>
              </p:cNvSpPr>
              <p:nvPr/>
            </p:nvSpPr>
            <p:spPr>
              <a:xfrm>
                <a:off x="1781317" y="4143244"/>
                <a:ext cx="7718901" cy="823815"/>
              </a:xfrm>
              <a:prstGeom prst="rect">
                <a:avLst/>
              </a:prstGeom>
              <a:blipFill>
                <a:blip r:embed="rId5"/>
                <a:stretch>
                  <a:fillRect l="-2796" t="-224242" b="-324242"/>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2A2DD7D-F464-5631-25D9-A724564A0E89}"/>
                  </a:ext>
                </a:extLst>
              </p:cNvPr>
              <p:cNvSpPr txBox="1"/>
              <p:nvPr/>
            </p:nvSpPr>
            <p:spPr>
              <a:xfrm>
                <a:off x="1884387" y="5070435"/>
                <a:ext cx="7856686" cy="8238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𝐸</m:t>
                          </m:r>
                        </m:e>
                        <m:sub>
                          <m:r>
                            <a:rPr lang="es-ES" sz="2400" b="0" i="1" smtClean="0">
                              <a:latin typeface="Cambria Math" panose="02040503050406030204" pitchFamily="18" charset="0"/>
                            </a:rPr>
                            <m:t>𝑚𝑖𝑛</m:t>
                          </m:r>
                        </m:sub>
                      </m:sSub>
                      <m:r>
                        <a:rPr lang="es-ES" sz="2400" b="0" i="1" smtClean="0">
                          <a:latin typeface="Cambria Math" panose="02040503050406030204" pitchFamily="18" charset="0"/>
                        </a:rPr>
                        <m:t>=</m:t>
                      </m:r>
                      <m:d>
                        <m:dPr>
                          <m:begChr m:val="{"/>
                          <m:endChr m:val=""/>
                          <m:ctrlPr>
                            <a:rPr lang="en-MX" sz="2400" i="1" smtClean="0">
                              <a:latin typeface="Cambria Math" panose="02040503050406030204" pitchFamily="18" charset="0"/>
                            </a:rPr>
                          </m:ctrlPr>
                        </m:dPr>
                        <m:e>
                          <m:eqArr>
                            <m:eqArrPr>
                              <m:ctrlPr>
                                <a:rPr lang="en-MX" sz="2400" i="1" smtClean="0">
                                  <a:latin typeface="Cambria Math" panose="02040503050406030204" pitchFamily="18" charset="0"/>
                                </a:rPr>
                              </m:ctrlPr>
                            </m:eqArrPr>
                            <m:e>
                              <m:m>
                                <m:mPr>
                                  <m:mcs>
                                    <m:mc>
                                      <m:mcPr>
                                        <m:count m:val="2"/>
                                        <m:mcJc m:val="center"/>
                                      </m:mcPr>
                                    </m:mc>
                                  </m:mcs>
                                  <m:ctrlPr>
                                    <a:rPr lang="en-MX" sz="2400" i="1" smtClean="0">
                                      <a:latin typeface="Cambria Math" panose="02040503050406030204" pitchFamily="18" charset="0"/>
                                    </a:rPr>
                                  </m:ctrlPr>
                                </m:mPr>
                                <m:mr>
                                  <m:e>
                                    <m:sSub>
                                      <m:sSubPr>
                                        <m:ctrlPr>
                                          <a:rPr lang="en-MX" sz="2400" i="1" smtClean="0">
                                            <a:latin typeface="Cambria Math" panose="02040503050406030204" pitchFamily="18" charset="0"/>
                                          </a:rPr>
                                        </m:ctrlPr>
                                      </m:sSubPr>
                                      <m:e>
                                        <m:r>
                                          <a:rPr lang="es-ES" sz="2400" b="0" i="1" smtClean="0">
                                            <a:latin typeface="Cambria Math" panose="02040503050406030204" pitchFamily="18" charset="0"/>
                                          </a:rPr>
                                          <m:t>𝐶</m:t>
                                        </m:r>
                                      </m:e>
                                      <m:sub>
                                        <m:r>
                                          <a:rPr lang="es-ES" sz="2400" b="0" i="1" smtClean="0">
                                            <a:latin typeface="Cambria Math" panose="02040503050406030204" pitchFamily="18" charset="0"/>
                                          </a:rPr>
                                          <m:t>𝑠𝑒𝑛𝑠𝑜𝑟</m:t>
                                        </m:r>
                                        <m:r>
                                          <a:rPr lang="es-ES" sz="2400" b="0" i="1" smtClean="0">
                                            <a:latin typeface="Cambria Math" panose="02040503050406030204" pitchFamily="18" charset="0"/>
                                          </a:rPr>
                                          <m:t>_</m:t>
                                        </m:r>
                                        <m:r>
                                          <a:rPr lang="es-ES" sz="2400" b="0" i="1" smtClean="0">
                                            <a:latin typeface="Cambria Math" panose="02040503050406030204" pitchFamily="18" charset="0"/>
                                          </a:rPr>
                                          <m:t>𝑥</m:t>
                                        </m:r>
                                      </m:sub>
                                    </m:sSub>
                                    <m:r>
                                      <m:rPr>
                                        <m:brk m:alnAt="7"/>
                                      </m:rPr>
                                      <a:rPr lang="es-ES" sz="2400" b="0" i="1" smtClean="0">
                                        <a:latin typeface="Cambria Math" panose="02040503050406030204" pitchFamily="18" charset="0"/>
                                      </a:rPr>
                                      <m:t>+</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𝐶</m:t>
                                        </m:r>
                                      </m:e>
                                      <m:sub>
                                        <m:r>
                                          <a:rPr lang="es-ES" sz="2400" b="0" i="1" smtClean="0">
                                            <a:latin typeface="Cambria Math" panose="02040503050406030204" pitchFamily="18" charset="0"/>
                                          </a:rPr>
                                          <m:t>𝑠𝑒𝑛𝑠𝑜𝑟</m:t>
                                        </m:r>
                                        <m:r>
                                          <a:rPr lang="es-ES" sz="2400" b="0" i="1" smtClean="0">
                                            <a:latin typeface="Cambria Math" panose="02040503050406030204" pitchFamily="18" charset="0"/>
                                          </a:rPr>
                                          <m:t>_</m:t>
                                        </m:r>
                                        <m:r>
                                          <a:rPr lang="es-ES" sz="2400" b="0" i="1" smtClean="0">
                                            <a:latin typeface="Cambria Math" panose="02040503050406030204" pitchFamily="18" charset="0"/>
                                          </a:rPr>
                                          <m:t>𝑥</m:t>
                                        </m:r>
                                      </m:sub>
                                    </m:sSub>
                                    <m:r>
                                      <m:rPr>
                                        <m:brk m:alnAt="7"/>
                                      </m:rPr>
                                      <a:rPr lang="es-ES" sz="2400" b="0" i="1" smtClean="0">
                                        <a:latin typeface="Cambria Math" panose="02040503050406030204" pitchFamily="18" charset="0"/>
                                        <a:ea typeface="Cambria Math" panose="02040503050406030204" pitchFamily="18" charset="0"/>
                                      </a:rPr>
                                      <m:t>∙</m:t>
                                    </m:r>
                                    <m:d>
                                      <m:dPr>
                                        <m:ctrlPr>
                                          <a:rPr lang="es-ES" sz="2400" b="0" i="1" smtClean="0">
                                            <a:latin typeface="Cambria Math" panose="02040503050406030204" pitchFamily="18" charset="0"/>
                                            <a:ea typeface="Cambria Math" panose="02040503050406030204" pitchFamily="18" charset="0"/>
                                          </a:rPr>
                                        </m:ctrlPr>
                                      </m:dPr>
                                      <m:e>
                                        <m:sSub>
                                          <m:sSubPr>
                                            <m:ctrlPr>
                                              <a:rPr lang="es-ES" sz="2400" b="0" i="1" smtClean="0">
                                                <a:latin typeface="Cambria Math" panose="02040503050406030204" pitchFamily="18" charset="0"/>
                                                <a:ea typeface="Cambria Math" panose="02040503050406030204" pitchFamily="18" charset="0"/>
                                              </a:rPr>
                                            </m:ctrlPr>
                                          </m:sSubPr>
                                          <m:e>
                                            <m:r>
                                              <a:rPr lang="es-ES" sz="2400" b="0" i="1" smtClean="0">
                                                <a:latin typeface="Cambria Math" panose="02040503050406030204" pitchFamily="18" charset="0"/>
                                                <a:ea typeface="Cambria Math" panose="02040503050406030204" pitchFamily="18" charset="0"/>
                                              </a:rPr>
                                              <m:t>𝑉</m:t>
                                            </m:r>
                                          </m:e>
                                          <m:sub>
                                            <m:r>
                                              <a:rPr lang="es-ES" sz="2400" b="0" i="1" smtClean="0">
                                                <a:latin typeface="Cambria Math" panose="02040503050406030204" pitchFamily="18" charset="0"/>
                                                <a:ea typeface="Cambria Math" panose="02040503050406030204" pitchFamily="18" charset="0"/>
                                              </a:rPr>
                                              <m:t>𝑚𝑖𝑛</m:t>
                                            </m:r>
                                          </m:sub>
                                        </m:sSub>
                                        <m:r>
                                          <a:rPr lang="es-ES" sz="2400" b="0" i="1" smtClean="0">
                                            <a:latin typeface="Cambria Math" panose="02040503050406030204" pitchFamily="18" charset="0"/>
                                            <a:ea typeface="Cambria Math" panose="02040503050406030204" pitchFamily="18" charset="0"/>
                                          </a:rPr>
                                          <m:t>−</m:t>
                                        </m:r>
                                        <m:sSub>
                                          <m:sSubPr>
                                            <m:ctrlPr>
                                              <a:rPr lang="es-ES" sz="2400" b="0" i="1" smtClean="0">
                                                <a:latin typeface="Cambria Math" panose="02040503050406030204" pitchFamily="18" charset="0"/>
                                                <a:ea typeface="Cambria Math" panose="02040503050406030204" pitchFamily="18" charset="0"/>
                                              </a:rPr>
                                            </m:ctrlPr>
                                          </m:sSubPr>
                                          <m:e>
                                            <m:r>
                                              <a:rPr lang="es-ES" sz="2400" b="0" i="1" smtClean="0">
                                                <a:latin typeface="Cambria Math" panose="02040503050406030204" pitchFamily="18" charset="0"/>
                                                <a:ea typeface="Cambria Math" panose="02040503050406030204" pitchFamily="18" charset="0"/>
                                              </a:rPr>
                                              <m:t>𝑉</m:t>
                                            </m:r>
                                          </m:e>
                                          <m:sub>
                                            <m:r>
                                              <a:rPr lang="es-ES" sz="2400" b="0" i="1" smtClean="0">
                                                <a:latin typeface="Cambria Math" panose="02040503050406030204" pitchFamily="18" charset="0"/>
                                                <a:ea typeface="Cambria Math" panose="02040503050406030204" pitchFamily="18" charset="0"/>
                                              </a:rPr>
                                              <m:t>𝑎</m:t>
                                            </m:r>
                                          </m:sub>
                                        </m:sSub>
                                      </m:e>
                                    </m:d>
                                  </m:e>
                                  <m:e>
                                    <m:r>
                                      <a:rPr lang="es-ES" sz="2400" b="0" i="1" smtClean="0">
                                        <a:latin typeface="Cambria Math" panose="02040503050406030204" pitchFamily="18" charset="0"/>
                                      </a:rPr>
                                      <m:t>𝑖𝑓</m:t>
                                    </m:r>
                                    <m:r>
                                      <a:rPr lang="es-ES" sz="2400" b="0" i="1" smtClean="0">
                                        <a:latin typeface="Cambria Math" panose="02040503050406030204" pitchFamily="18" charset="0"/>
                                      </a:rPr>
                                      <m:t> </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𝑎</m:t>
                                        </m:r>
                                      </m:sub>
                                    </m:sSub>
                                    <m:r>
                                      <a:rPr lang="es-ES" sz="2400" b="0" i="1" smtClean="0">
                                        <a:latin typeface="Cambria Math" panose="02040503050406030204" pitchFamily="18" charset="0"/>
                                      </a:rPr>
                                      <m:t>≤</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𝑚𝑖𝑛</m:t>
                                        </m:r>
                                      </m:sub>
                                    </m:sSub>
                                  </m:e>
                                </m:mr>
                              </m:m>
                            </m:e>
                            <m:e>
                              <m:m>
                                <m:mPr>
                                  <m:mcs>
                                    <m:mc>
                                      <m:mcPr>
                                        <m:count m:val="2"/>
                                        <m:mcJc m:val="center"/>
                                      </m:mcPr>
                                    </m:mc>
                                  </m:mcs>
                                  <m:ctrlPr>
                                    <a:rPr lang="en-MX" sz="2400" i="1" smtClean="0">
                                      <a:latin typeface="Cambria Math" panose="02040503050406030204" pitchFamily="18" charset="0"/>
                                    </a:rPr>
                                  </m:ctrlPr>
                                </m:mPr>
                                <m:mr>
                                  <m:e>
                                    <m:r>
                                      <m:rPr>
                                        <m:brk m:alnAt="7"/>
                                      </m:rPr>
                                      <a:rPr lang="es-ES" sz="2400" b="0" i="1" smtClean="0">
                                        <a:latin typeface="Cambria Math" panose="02040503050406030204" pitchFamily="18" charset="0"/>
                                      </a:rPr>
                                      <m:t>0</m:t>
                                    </m:r>
                                  </m:e>
                                  <m:e>
                                    <m:r>
                                      <a:rPr lang="es-ES" sz="2400" b="0" i="1" smtClean="0">
                                        <a:latin typeface="Cambria Math" panose="02040503050406030204" pitchFamily="18" charset="0"/>
                                      </a:rPr>
                                      <m:t>𝑒𝑙𝑠𝑒</m:t>
                                    </m:r>
                                  </m:e>
                                </m:mr>
                              </m:m>
                            </m:e>
                          </m:eqArr>
                        </m:e>
                      </m:d>
                    </m:oMath>
                  </m:oMathPara>
                </a14:m>
                <a:endParaRPr lang="en-MX" sz="2400" dirty="0"/>
              </a:p>
            </p:txBody>
          </p:sp>
        </mc:Choice>
        <mc:Fallback xmlns="">
          <p:sp>
            <p:nvSpPr>
              <p:cNvPr id="8" name="TextBox 7">
                <a:extLst>
                  <a:ext uri="{FF2B5EF4-FFF2-40B4-BE49-F238E27FC236}">
                    <a16:creationId xmlns:a16="http://schemas.microsoft.com/office/drawing/2014/main" id="{12A2DD7D-F464-5631-25D9-A724564A0E89}"/>
                  </a:ext>
                </a:extLst>
              </p:cNvPr>
              <p:cNvSpPr txBox="1">
                <a:spLocks noRot="1" noChangeAspect="1" noMove="1" noResize="1" noEditPoints="1" noAdjustHandles="1" noChangeArrowheads="1" noChangeShapeType="1" noTextEdit="1"/>
              </p:cNvSpPr>
              <p:nvPr/>
            </p:nvSpPr>
            <p:spPr>
              <a:xfrm>
                <a:off x="1884387" y="5070435"/>
                <a:ext cx="7856686" cy="823815"/>
              </a:xfrm>
              <a:prstGeom prst="rect">
                <a:avLst/>
              </a:prstGeom>
              <a:blipFill>
                <a:blip r:embed="rId6"/>
                <a:stretch>
                  <a:fillRect l="-4194" t="-224242" b="-324242"/>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A2F2A86-4698-621D-167C-8BD21619C31C}"/>
                  </a:ext>
                </a:extLst>
              </p:cNvPr>
              <p:cNvSpPr txBox="1"/>
              <p:nvPr/>
            </p:nvSpPr>
            <p:spPr>
              <a:xfrm>
                <a:off x="1953280" y="6002974"/>
                <a:ext cx="7718901" cy="8238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𝐸</m:t>
                          </m:r>
                        </m:e>
                        <m:sub>
                          <m:r>
                            <a:rPr lang="es-ES" sz="2400" b="0" i="1" smtClean="0">
                              <a:latin typeface="Cambria Math" panose="02040503050406030204" pitchFamily="18" charset="0"/>
                            </a:rPr>
                            <m:t>𝑚𝑎𝑥</m:t>
                          </m:r>
                        </m:sub>
                      </m:sSub>
                      <m:r>
                        <a:rPr lang="es-ES" sz="2400" b="0" i="1" smtClean="0">
                          <a:latin typeface="Cambria Math" panose="02040503050406030204" pitchFamily="18" charset="0"/>
                        </a:rPr>
                        <m:t>=</m:t>
                      </m:r>
                      <m:d>
                        <m:dPr>
                          <m:begChr m:val="{"/>
                          <m:endChr m:val=""/>
                          <m:ctrlPr>
                            <a:rPr lang="en-MX" sz="2400" i="1" smtClean="0">
                              <a:latin typeface="Cambria Math" panose="02040503050406030204" pitchFamily="18" charset="0"/>
                            </a:rPr>
                          </m:ctrlPr>
                        </m:dPr>
                        <m:e>
                          <m:eqArr>
                            <m:eqArrPr>
                              <m:ctrlPr>
                                <a:rPr lang="en-MX" sz="2400" i="1" smtClean="0">
                                  <a:latin typeface="Cambria Math" panose="02040503050406030204" pitchFamily="18" charset="0"/>
                                </a:rPr>
                              </m:ctrlPr>
                            </m:eqArrPr>
                            <m:e>
                              <m:m>
                                <m:mPr>
                                  <m:mcs>
                                    <m:mc>
                                      <m:mcPr>
                                        <m:count m:val="2"/>
                                        <m:mcJc m:val="center"/>
                                      </m:mcPr>
                                    </m:mc>
                                  </m:mcs>
                                  <m:ctrlPr>
                                    <a:rPr lang="en-MX" sz="2400" i="1" smtClean="0">
                                      <a:latin typeface="Cambria Math" panose="02040503050406030204" pitchFamily="18" charset="0"/>
                                    </a:rPr>
                                  </m:ctrlPr>
                                </m:mPr>
                                <m:mr>
                                  <m:e>
                                    <m:sSub>
                                      <m:sSubPr>
                                        <m:ctrlPr>
                                          <a:rPr lang="en-MX" sz="2400" i="1" smtClean="0">
                                            <a:latin typeface="Cambria Math" panose="02040503050406030204" pitchFamily="18" charset="0"/>
                                          </a:rPr>
                                        </m:ctrlPr>
                                      </m:sSubPr>
                                      <m:e>
                                        <m:r>
                                          <a:rPr lang="es-ES" sz="2400" b="0" i="1" smtClean="0">
                                            <a:latin typeface="Cambria Math" panose="02040503050406030204" pitchFamily="18" charset="0"/>
                                          </a:rPr>
                                          <m:t>𝐶</m:t>
                                        </m:r>
                                      </m:e>
                                      <m:sub>
                                        <m:r>
                                          <a:rPr lang="es-ES" sz="2400" b="0" i="1" smtClean="0">
                                            <a:latin typeface="Cambria Math" panose="02040503050406030204" pitchFamily="18" charset="0"/>
                                          </a:rPr>
                                          <m:t>𝑠𝑒𝑛𝑠𝑜𝑟</m:t>
                                        </m:r>
                                        <m:r>
                                          <a:rPr lang="es-ES" sz="2400" b="0" i="1" smtClean="0">
                                            <a:latin typeface="Cambria Math" panose="02040503050406030204" pitchFamily="18" charset="0"/>
                                          </a:rPr>
                                          <m:t>_</m:t>
                                        </m:r>
                                        <m:r>
                                          <a:rPr lang="es-ES" sz="2400" b="0" i="1" smtClean="0">
                                            <a:latin typeface="Cambria Math" panose="02040503050406030204" pitchFamily="18" charset="0"/>
                                          </a:rPr>
                                          <m:t>𝑥</m:t>
                                        </m:r>
                                      </m:sub>
                                    </m:sSub>
                                    <m:r>
                                      <m:rPr>
                                        <m:brk m:alnAt="7"/>
                                      </m:rPr>
                                      <a:rPr lang="es-ES" sz="2400" b="0" i="1" smtClean="0">
                                        <a:latin typeface="Cambria Math" panose="02040503050406030204" pitchFamily="18" charset="0"/>
                                      </a:rPr>
                                      <m:t>+</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𝐶</m:t>
                                        </m:r>
                                      </m:e>
                                      <m:sub>
                                        <m:r>
                                          <a:rPr lang="es-ES" sz="2400" b="0" i="1" smtClean="0">
                                            <a:latin typeface="Cambria Math" panose="02040503050406030204" pitchFamily="18" charset="0"/>
                                          </a:rPr>
                                          <m:t>𝑠𝑒𝑛𝑠𝑜𝑟</m:t>
                                        </m:r>
                                        <m:r>
                                          <a:rPr lang="es-ES" sz="2400" b="0" i="1" smtClean="0">
                                            <a:latin typeface="Cambria Math" panose="02040503050406030204" pitchFamily="18" charset="0"/>
                                          </a:rPr>
                                          <m:t>_</m:t>
                                        </m:r>
                                        <m:r>
                                          <a:rPr lang="es-ES" sz="2400" b="0" i="1" smtClean="0">
                                            <a:latin typeface="Cambria Math" panose="02040503050406030204" pitchFamily="18" charset="0"/>
                                          </a:rPr>
                                          <m:t>𝑥</m:t>
                                        </m:r>
                                      </m:sub>
                                    </m:sSub>
                                    <m:r>
                                      <m:rPr>
                                        <m:brk m:alnAt="7"/>
                                      </m:rPr>
                                      <a:rPr lang="es-ES" sz="2400" b="0" i="1" smtClean="0">
                                        <a:latin typeface="Cambria Math" panose="02040503050406030204" pitchFamily="18" charset="0"/>
                                        <a:ea typeface="Cambria Math" panose="02040503050406030204" pitchFamily="18" charset="0"/>
                                      </a:rPr>
                                      <m:t>∙</m:t>
                                    </m:r>
                                    <m:d>
                                      <m:dPr>
                                        <m:ctrlPr>
                                          <a:rPr lang="es-ES" sz="2400" b="0" i="1" smtClean="0">
                                            <a:latin typeface="Cambria Math" panose="02040503050406030204" pitchFamily="18" charset="0"/>
                                            <a:ea typeface="Cambria Math" panose="02040503050406030204" pitchFamily="18" charset="0"/>
                                          </a:rPr>
                                        </m:ctrlPr>
                                      </m:dPr>
                                      <m:e>
                                        <m:sSub>
                                          <m:sSubPr>
                                            <m:ctrlPr>
                                              <a:rPr lang="es-ES" sz="2400" b="0" i="1" smtClean="0">
                                                <a:latin typeface="Cambria Math" panose="02040503050406030204" pitchFamily="18" charset="0"/>
                                                <a:ea typeface="Cambria Math" panose="02040503050406030204" pitchFamily="18" charset="0"/>
                                              </a:rPr>
                                            </m:ctrlPr>
                                          </m:sSubPr>
                                          <m:e>
                                            <m:r>
                                              <a:rPr lang="es-ES" sz="2400" b="0" i="1" smtClean="0">
                                                <a:latin typeface="Cambria Math" panose="02040503050406030204" pitchFamily="18" charset="0"/>
                                                <a:ea typeface="Cambria Math" panose="02040503050406030204" pitchFamily="18" charset="0"/>
                                              </a:rPr>
                                              <m:t>𝑉</m:t>
                                            </m:r>
                                          </m:e>
                                          <m:sub>
                                            <m:r>
                                              <a:rPr lang="es-ES" sz="2400" b="0" i="1" smtClean="0">
                                                <a:latin typeface="Cambria Math" panose="02040503050406030204" pitchFamily="18" charset="0"/>
                                                <a:ea typeface="Cambria Math" panose="02040503050406030204" pitchFamily="18" charset="0"/>
                                              </a:rPr>
                                              <m:t>𝑚𝑎𝑥</m:t>
                                            </m:r>
                                          </m:sub>
                                        </m:sSub>
                                        <m:r>
                                          <a:rPr lang="es-ES" sz="2400" b="0" i="1" smtClean="0">
                                            <a:latin typeface="Cambria Math" panose="02040503050406030204" pitchFamily="18" charset="0"/>
                                            <a:ea typeface="Cambria Math" panose="02040503050406030204" pitchFamily="18" charset="0"/>
                                          </a:rPr>
                                          <m:t>−</m:t>
                                        </m:r>
                                        <m:sSub>
                                          <m:sSubPr>
                                            <m:ctrlPr>
                                              <a:rPr lang="es-ES" sz="2400" b="0" i="1" smtClean="0">
                                                <a:latin typeface="Cambria Math" panose="02040503050406030204" pitchFamily="18" charset="0"/>
                                                <a:ea typeface="Cambria Math" panose="02040503050406030204" pitchFamily="18" charset="0"/>
                                              </a:rPr>
                                            </m:ctrlPr>
                                          </m:sSubPr>
                                          <m:e>
                                            <m:r>
                                              <a:rPr lang="es-ES" sz="2400" b="0" i="1" smtClean="0">
                                                <a:latin typeface="Cambria Math" panose="02040503050406030204" pitchFamily="18" charset="0"/>
                                                <a:ea typeface="Cambria Math" panose="02040503050406030204" pitchFamily="18" charset="0"/>
                                              </a:rPr>
                                              <m:t>𝑉</m:t>
                                            </m:r>
                                          </m:e>
                                          <m:sub>
                                            <m:r>
                                              <a:rPr lang="es-ES" sz="2400" b="0" i="1" smtClean="0">
                                                <a:latin typeface="Cambria Math" panose="02040503050406030204" pitchFamily="18" charset="0"/>
                                                <a:ea typeface="Cambria Math" panose="02040503050406030204" pitchFamily="18" charset="0"/>
                                              </a:rPr>
                                              <m:t>𝑎</m:t>
                                            </m:r>
                                          </m:sub>
                                        </m:sSub>
                                      </m:e>
                                    </m:d>
                                  </m:e>
                                  <m:e>
                                    <m:r>
                                      <a:rPr lang="es-ES" sz="2400" b="0" i="1" smtClean="0">
                                        <a:latin typeface="Cambria Math" panose="02040503050406030204" pitchFamily="18" charset="0"/>
                                      </a:rPr>
                                      <m:t>𝑖𝑓</m:t>
                                    </m:r>
                                    <m:r>
                                      <a:rPr lang="es-ES" sz="2400" b="0" i="1" smtClean="0">
                                        <a:latin typeface="Cambria Math" panose="02040503050406030204" pitchFamily="18" charset="0"/>
                                      </a:rPr>
                                      <m:t> </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𝑎</m:t>
                                        </m:r>
                                      </m:sub>
                                    </m:sSub>
                                    <m:r>
                                      <a:rPr lang="es-ES" sz="2400" b="0" i="1" smtClean="0">
                                        <a:latin typeface="Cambria Math" panose="02040503050406030204" pitchFamily="18" charset="0"/>
                                      </a:rPr>
                                      <m:t>≤</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𝑚𝑎𝑥</m:t>
                                        </m:r>
                                      </m:sub>
                                    </m:sSub>
                                  </m:e>
                                </m:mr>
                              </m:m>
                            </m:e>
                            <m:e>
                              <m:m>
                                <m:mPr>
                                  <m:mcs>
                                    <m:mc>
                                      <m:mcPr>
                                        <m:count m:val="2"/>
                                        <m:mcJc m:val="center"/>
                                      </m:mcPr>
                                    </m:mc>
                                  </m:mcs>
                                  <m:ctrlPr>
                                    <a:rPr lang="en-MX" sz="2400" i="1" smtClean="0">
                                      <a:latin typeface="Cambria Math" panose="02040503050406030204" pitchFamily="18" charset="0"/>
                                    </a:rPr>
                                  </m:ctrlPr>
                                </m:mPr>
                                <m:mr>
                                  <m:e>
                                    <m:r>
                                      <m:rPr>
                                        <m:brk m:alnAt="7"/>
                                      </m:rPr>
                                      <a:rPr lang="es-ES" sz="2400" b="0" i="1" smtClean="0">
                                        <a:latin typeface="Cambria Math" panose="02040503050406030204" pitchFamily="18" charset="0"/>
                                      </a:rPr>
                                      <m:t>0</m:t>
                                    </m:r>
                                  </m:e>
                                  <m:e>
                                    <m:r>
                                      <a:rPr lang="es-ES" sz="2400" b="0" i="1" smtClean="0">
                                        <a:latin typeface="Cambria Math" panose="02040503050406030204" pitchFamily="18" charset="0"/>
                                      </a:rPr>
                                      <m:t>𝑒𝑙𝑠𝑒</m:t>
                                    </m:r>
                                  </m:e>
                                </m:mr>
                              </m:m>
                            </m:e>
                          </m:eqArr>
                        </m:e>
                      </m:d>
                    </m:oMath>
                  </m:oMathPara>
                </a14:m>
                <a:endParaRPr lang="en-MX" sz="2400" dirty="0"/>
              </a:p>
            </p:txBody>
          </p:sp>
        </mc:Choice>
        <mc:Fallback xmlns="">
          <p:sp>
            <p:nvSpPr>
              <p:cNvPr id="9" name="TextBox 8">
                <a:extLst>
                  <a:ext uri="{FF2B5EF4-FFF2-40B4-BE49-F238E27FC236}">
                    <a16:creationId xmlns:a16="http://schemas.microsoft.com/office/drawing/2014/main" id="{BA2F2A86-4698-621D-167C-8BD21619C31C}"/>
                  </a:ext>
                </a:extLst>
              </p:cNvPr>
              <p:cNvSpPr txBox="1">
                <a:spLocks noRot="1" noChangeAspect="1" noMove="1" noResize="1" noEditPoints="1" noAdjustHandles="1" noChangeArrowheads="1" noChangeShapeType="1" noTextEdit="1"/>
              </p:cNvSpPr>
              <p:nvPr/>
            </p:nvSpPr>
            <p:spPr>
              <a:xfrm>
                <a:off x="1953280" y="6002974"/>
                <a:ext cx="7718901" cy="823815"/>
              </a:xfrm>
              <a:prstGeom prst="rect">
                <a:avLst/>
              </a:prstGeom>
              <a:blipFill>
                <a:blip r:embed="rId7"/>
                <a:stretch>
                  <a:fillRect l="-4926" t="-224242" b="-324242"/>
                </a:stretch>
              </a:blipFill>
            </p:spPr>
            <p:txBody>
              <a:bodyPr/>
              <a:lstStyle/>
              <a:p>
                <a:r>
                  <a:rPr lang="en-MX">
                    <a:noFill/>
                  </a:rPr>
                  <a:t> </a:t>
                </a:r>
              </a:p>
            </p:txBody>
          </p:sp>
        </mc:Fallback>
      </mc:AlternateContent>
    </p:spTree>
    <p:extLst>
      <p:ext uri="{BB962C8B-B14F-4D97-AF65-F5344CB8AC3E}">
        <p14:creationId xmlns:p14="http://schemas.microsoft.com/office/powerpoint/2010/main" val="1071171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EC1C0B-B6E3-8635-D46E-7836DDA4BA4D}"/>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018E158A-76CC-8EA7-DB6D-9DF3401EDDEF}"/>
                  </a:ext>
                </a:extLst>
              </p:cNvPr>
              <p:cNvSpPr txBox="1"/>
              <p:nvPr/>
            </p:nvSpPr>
            <p:spPr>
              <a:xfrm>
                <a:off x="1352812" y="1359998"/>
                <a:ext cx="8931056" cy="191482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MX" sz="3200" i="1" smtClean="0">
                              <a:latin typeface="Cambria Math" panose="02040503050406030204" pitchFamily="18" charset="0"/>
                            </a:rPr>
                          </m:ctrlPr>
                        </m:sSubPr>
                        <m:e>
                          <m:r>
                            <a:rPr lang="es-ES" sz="3200" b="0" i="1" smtClean="0">
                              <a:latin typeface="Cambria Math" panose="02040503050406030204" pitchFamily="18" charset="0"/>
                            </a:rPr>
                            <m:t>𝐺𝑎𝑛𝑎𝑛𝑐𝑖𝑎</m:t>
                          </m:r>
                        </m:e>
                        <m:sub>
                          <m:r>
                            <a:rPr lang="es-ES" sz="3200" b="0" i="1" smtClean="0">
                              <a:latin typeface="Cambria Math" panose="02040503050406030204" pitchFamily="18" charset="0"/>
                            </a:rPr>
                            <m:t>𝑒𝑛𝑒𝑟𝑔</m:t>
                          </m:r>
                          <m:r>
                            <a:rPr lang="es-ES" sz="3200" i="1">
                              <a:latin typeface="Cambria Math" panose="02040503050406030204" pitchFamily="18" charset="0"/>
                            </a:rPr>
                            <m:t>í</m:t>
                          </m:r>
                          <m:r>
                            <a:rPr lang="es-ES" sz="3200" b="0" i="1" smtClean="0">
                              <a:latin typeface="Cambria Math" panose="02040503050406030204" pitchFamily="18" charset="0"/>
                            </a:rPr>
                            <m:t>𝑎</m:t>
                          </m:r>
                        </m:sub>
                      </m:sSub>
                      <m:r>
                        <a:rPr lang="es-ES" sz="3200" b="0" i="1" smtClean="0">
                          <a:latin typeface="Cambria Math" panose="02040503050406030204" pitchFamily="18" charset="0"/>
                        </a:rPr>
                        <m:t>= </m:t>
                      </m:r>
                      <m:nary>
                        <m:naryPr>
                          <m:chr m:val="∑"/>
                          <m:ctrlPr>
                            <a:rPr lang="es-ES" sz="3200" b="0" i="1" smtClean="0">
                              <a:latin typeface="Cambria Math" panose="02040503050406030204" pitchFamily="18" charset="0"/>
                              <a:ea typeface="Cambria Math" panose="02040503050406030204" pitchFamily="18" charset="0"/>
                            </a:rPr>
                          </m:ctrlPr>
                        </m:naryPr>
                        <m:sub>
                          <m:r>
                            <m:rPr>
                              <m:brk m:alnAt="23"/>
                            </m:rPr>
                            <a:rPr lang="es-ES" sz="3200" b="0" i="1" smtClean="0">
                              <a:latin typeface="Cambria Math" panose="02040503050406030204" pitchFamily="18" charset="0"/>
                              <a:ea typeface="Cambria Math" panose="02040503050406030204" pitchFamily="18" charset="0"/>
                            </a:rPr>
                            <m:t>𝑠</m:t>
                          </m:r>
                          <m:r>
                            <a:rPr lang="es-ES" sz="3200" b="0" i="1" smtClean="0">
                              <a:latin typeface="Cambria Math" panose="02040503050406030204" pitchFamily="18" charset="0"/>
                              <a:ea typeface="Cambria Math" panose="02040503050406030204" pitchFamily="18" charset="0"/>
                            </a:rPr>
                            <m:t>𝑒𝑛𝑠𝑜𝑟</m:t>
                          </m:r>
                          <m:r>
                            <a:rPr lang="es-ES" sz="3200" b="0" i="1" smtClean="0">
                              <a:latin typeface="Cambria Math" panose="02040503050406030204" pitchFamily="18" charset="0"/>
                              <a:ea typeface="Cambria Math" panose="02040503050406030204" pitchFamily="18" charset="0"/>
                            </a:rPr>
                            <m:t>=1</m:t>
                          </m:r>
                        </m:sub>
                        <m:sup>
                          <m:r>
                            <a:rPr lang="es-ES" sz="3200" b="0" i="1" smtClean="0">
                              <a:latin typeface="Cambria Math" panose="02040503050406030204" pitchFamily="18" charset="0"/>
                              <a:ea typeface="Cambria Math" panose="02040503050406030204" pitchFamily="18" charset="0"/>
                            </a:rPr>
                            <m:t>4</m:t>
                          </m:r>
                        </m:sup>
                        <m:e>
                          <m:d>
                            <m:dPr>
                              <m:ctrlPr>
                                <a:rPr lang="es-ES" sz="3200" b="0" i="1" smtClean="0">
                                  <a:latin typeface="Cambria Math" panose="02040503050406030204" pitchFamily="18" charset="0"/>
                                  <a:ea typeface="Cambria Math" panose="02040503050406030204" pitchFamily="18" charset="0"/>
                                </a:rPr>
                              </m:ctrlPr>
                            </m:dPr>
                            <m:e>
                              <m:r>
                                <a:rPr lang="es-ES" sz="3200" i="1">
                                  <a:latin typeface="Cambria Math" panose="02040503050406030204" pitchFamily="18" charset="0"/>
                                </a:rPr>
                                <m:t>1−</m:t>
                              </m:r>
                              <m:sSup>
                                <m:sSupPr>
                                  <m:ctrlPr>
                                    <a:rPr lang="es-ES" sz="3200" i="1">
                                      <a:latin typeface="Cambria Math" panose="02040503050406030204" pitchFamily="18" charset="0"/>
                                    </a:rPr>
                                  </m:ctrlPr>
                                </m:sSupPr>
                                <m:e>
                                  <m:d>
                                    <m:dPr>
                                      <m:ctrlPr>
                                        <a:rPr lang="es-ES" sz="3200" i="1">
                                          <a:latin typeface="Cambria Math" panose="02040503050406030204" pitchFamily="18" charset="0"/>
                                        </a:rPr>
                                      </m:ctrlPr>
                                    </m:dPr>
                                    <m:e>
                                      <m:f>
                                        <m:fPr>
                                          <m:ctrlPr>
                                            <a:rPr lang="es-ES" sz="3200" i="1">
                                              <a:latin typeface="Cambria Math" panose="02040503050406030204" pitchFamily="18" charset="0"/>
                                            </a:rPr>
                                          </m:ctrlPr>
                                        </m:fPr>
                                        <m:num>
                                          <m:sSub>
                                            <m:sSubPr>
                                              <m:ctrlPr>
                                                <a:rPr lang="es-ES" sz="3200" i="1">
                                                  <a:latin typeface="Cambria Math" panose="02040503050406030204" pitchFamily="18" charset="0"/>
                                                </a:rPr>
                                              </m:ctrlPr>
                                            </m:sSubPr>
                                            <m:e>
                                              <m:r>
                                                <a:rPr lang="es-ES" sz="3200" i="1">
                                                  <a:latin typeface="Cambria Math" panose="02040503050406030204" pitchFamily="18" charset="0"/>
                                                </a:rPr>
                                                <m:t>𝐸</m:t>
                                              </m:r>
                                            </m:e>
                                            <m:sub>
                                              <m:r>
                                                <m:rPr>
                                                  <m:sty m:val="p"/>
                                                </m:rPr>
                                                <a:rPr lang="es-ES" sz="3200">
                                                  <a:latin typeface="Cambria Math" panose="02040503050406030204" pitchFamily="18" charset="0"/>
                                                </a:rPr>
                                                <m:t>o</m:t>
                                              </m:r>
                                              <m:r>
                                                <a:rPr lang="es-ES" sz="3200">
                                                  <a:latin typeface="Cambria Math" panose="02040503050406030204" pitchFamily="18" charset="0"/>
                                                </a:rPr>
                                                <m:t>,   </m:t>
                                              </m:r>
                                              <m:r>
                                                <m:rPr>
                                                  <m:sty m:val="p"/>
                                                </m:rPr>
                                                <a:rPr lang="es-ES" sz="3200">
                                                  <a:latin typeface="Cambria Math" panose="02040503050406030204" pitchFamily="18" charset="0"/>
                                                </a:rPr>
                                                <m:t>sensor</m:t>
                                              </m:r>
                                              <m:r>
                                                <a:rPr lang="es-ES" sz="3200" i="1">
                                                  <a:latin typeface="Cambria Math" panose="02040503050406030204" pitchFamily="18" charset="0"/>
                                                </a:rPr>
                                                <m:t>⁡−</m:t>
                                              </m:r>
                                            </m:sub>
                                          </m:sSub>
                                          <m:sSub>
                                            <m:sSubPr>
                                              <m:ctrlPr>
                                                <a:rPr lang="es-ES" sz="3200" i="1">
                                                  <a:latin typeface="Cambria Math" panose="02040503050406030204" pitchFamily="18" charset="0"/>
                                                </a:rPr>
                                              </m:ctrlPr>
                                            </m:sSubPr>
                                            <m:e>
                                              <m:r>
                                                <a:rPr lang="es-ES" sz="3200" i="1">
                                                  <a:latin typeface="Cambria Math" panose="02040503050406030204" pitchFamily="18" charset="0"/>
                                                </a:rPr>
                                                <m:t>𝐸</m:t>
                                              </m:r>
                                            </m:e>
                                            <m:sub>
                                              <m:r>
                                                <a:rPr lang="es-ES" sz="3200" i="1">
                                                  <a:latin typeface="Cambria Math" panose="02040503050406030204" pitchFamily="18" charset="0"/>
                                                </a:rPr>
                                                <m:t>𝑚𝑖𝑛</m:t>
                                              </m:r>
                                              <m:r>
                                                <a:rPr lang="es-ES" sz="3200" i="1">
                                                  <a:latin typeface="Cambria Math" panose="02040503050406030204" pitchFamily="18" charset="0"/>
                                                </a:rPr>
                                                <m:t>, </m:t>
                                              </m:r>
                                              <m:r>
                                                <a:rPr lang="es-ES" sz="3200" i="1">
                                                  <a:latin typeface="Cambria Math" panose="02040503050406030204" pitchFamily="18" charset="0"/>
                                                </a:rPr>
                                                <m:t>𝑠𝑒𝑛𝑠𝑜𝑟</m:t>
                                              </m:r>
                                            </m:sub>
                                          </m:sSub>
                                        </m:num>
                                        <m:den>
                                          <m:sSub>
                                            <m:sSubPr>
                                              <m:ctrlPr>
                                                <a:rPr lang="es-ES" sz="3200" i="1">
                                                  <a:latin typeface="Cambria Math" panose="02040503050406030204" pitchFamily="18" charset="0"/>
                                                </a:rPr>
                                              </m:ctrlPr>
                                            </m:sSubPr>
                                            <m:e>
                                              <m:r>
                                                <a:rPr lang="es-ES" sz="3200" i="1">
                                                  <a:latin typeface="Cambria Math" panose="02040503050406030204" pitchFamily="18" charset="0"/>
                                                </a:rPr>
                                                <m:t>𝐸</m:t>
                                              </m:r>
                                            </m:e>
                                            <m:sub>
                                              <m:r>
                                                <a:rPr lang="es-ES" sz="3200" i="1">
                                                  <a:latin typeface="Cambria Math" panose="02040503050406030204" pitchFamily="18" charset="0"/>
                                                </a:rPr>
                                                <m:t>𝑚𝑎𝑥</m:t>
                                              </m:r>
                                              <m:r>
                                                <a:rPr lang="es-ES" sz="3200" i="1">
                                                  <a:latin typeface="Cambria Math" panose="02040503050406030204" pitchFamily="18" charset="0"/>
                                                </a:rPr>
                                                <m:t>,   </m:t>
                                              </m:r>
                                              <m:r>
                                                <a:rPr lang="es-ES" sz="3200" i="1">
                                                  <a:latin typeface="Cambria Math" panose="02040503050406030204" pitchFamily="18" charset="0"/>
                                                </a:rPr>
                                                <m:t>𝑠𝑒𝑛𝑠𝑜𝑟</m:t>
                                              </m:r>
                                              <m:r>
                                                <a:rPr lang="es-ES" sz="3200" i="1">
                                                  <a:latin typeface="Cambria Math" panose="02040503050406030204" pitchFamily="18" charset="0"/>
                                                </a:rPr>
                                                <m:t>−</m:t>
                                              </m:r>
                                            </m:sub>
                                          </m:sSub>
                                          <m:sSub>
                                            <m:sSubPr>
                                              <m:ctrlPr>
                                                <a:rPr lang="es-ES" sz="3200" i="1">
                                                  <a:latin typeface="Cambria Math" panose="02040503050406030204" pitchFamily="18" charset="0"/>
                                                </a:rPr>
                                              </m:ctrlPr>
                                            </m:sSubPr>
                                            <m:e>
                                              <m:r>
                                                <a:rPr lang="es-ES" sz="3200" i="1">
                                                  <a:latin typeface="Cambria Math" panose="02040503050406030204" pitchFamily="18" charset="0"/>
                                                </a:rPr>
                                                <m:t>𝐸</m:t>
                                              </m:r>
                                            </m:e>
                                            <m:sub>
                                              <m:r>
                                                <a:rPr lang="es-ES" sz="3200" i="1">
                                                  <a:latin typeface="Cambria Math" panose="02040503050406030204" pitchFamily="18" charset="0"/>
                                                </a:rPr>
                                                <m:t>𝑚𝑖𝑛</m:t>
                                              </m:r>
                                              <m:r>
                                                <a:rPr lang="es-ES" sz="3200" i="1">
                                                  <a:latin typeface="Cambria Math" panose="02040503050406030204" pitchFamily="18" charset="0"/>
                                                </a:rPr>
                                                <m:t>, </m:t>
                                              </m:r>
                                              <m:r>
                                                <a:rPr lang="es-ES" sz="3200" i="1">
                                                  <a:latin typeface="Cambria Math" panose="02040503050406030204" pitchFamily="18" charset="0"/>
                                                </a:rPr>
                                                <m:t>𝑠𝑒𝑛𝑠𝑜𝑟</m:t>
                                              </m:r>
                                            </m:sub>
                                          </m:sSub>
                                        </m:den>
                                      </m:f>
                                    </m:e>
                                  </m:d>
                                </m:e>
                                <m:sup>
                                  <m:r>
                                    <a:rPr lang="es-ES" sz="3200" i="1">
                                      <a:latin typeface="Cambria Math" panose="02040503050406030204" pitchFamily="18" charset="0"/>
                                    </a:rPr>
                                    <m:t>2</m:t>
                                  </m:r>
                                </m:sup>
                              </m:sSup>
                            </m:e>
                          </m:d>
                          <m:r>
                            <a:rPr lang="es-419" sz="3200" i="1">
                              <a:latin typeface="Cambria Math" panose="02040503050406030204" pitchFamily="18" charset="0"/>
                              <a:ea typeface="Cambria Math" panose="02040503050406030204" pitchFamily="18" charset="0"/>
                            </a:rPr>
                            <m:t>∙</m:t>
                          </m:r>
                          <m:sSub>
                            <m:sSubPr>
                              <m:ctrlPr>
                                <a:rPr lang="es-419" sz="3200" i="1" smtClean="0">
                                  <a:latin typeface="Cambria Math" panose="02040503050406030204" pitchFamily="18" charset="0"/>
                                  <a:ea typeface="Cambria Math" panose="02040503050406030204" pitchFamily="18" charset="0"/>
                                </a:rPr>
                              </m:ctrlPr>
                            </m:sSubPr>
                            <m:e>
                              <m:r>
                                <a:rPr lang="es-419" sz="3200" i="1" smtClean="0">
                                  <a:latin typeface="Cambria Math" panose="02040503050406030204" pitchFamily="18" charset="0"/>
                                  <a:ea typeface="Cambria Math" panose="02040503050406030204" pitchFamily="18" charset="0"/>
                                </a:rPr>
                                <m:t>𝜔</m:t>
                              </m:r>
                            </m:e>
                            <m:sub>
                              <m:r>
                                <a:rPr lang="es-419" sz="3200" b="0" i="1" smtClean="0">
                                  <a:latin typeface="Cambria Math" panose="02040503050406030204" pitchFamily="18" charset="0"/>
                                  <a:ea typeface="Cambria Math" panose="02040503050406030204" pitchFamily="18" charset="0"/>
                                </a:rPr>
                                <m:t>𝑖</m:t>
                              </m:r>
                            </m:sub>
                          </m:sSub>
                        </m:e>
                      </m:nary>
                    </m:oMath>
                  </m:oMathPara>
                </a14:m>
                <a:endParaRPr lang="en-MX" sz="3200" dirty="0"/>
              </a:p>
            </p:txBody>
          </p:sp>
        </mc:Choice>
        <mc:Fallback>
          <p:sp>
            <p:nvSpPr>
              <p:cNvPr id="4" name="TextBox 3">
                <a:extLst>
                  <a:ext uri="{FF2B5EF4-FFF2-40B4-BE49-F238E27FC236}">
                    <a16:creationId xmlns:a16="http://schemas.microsoft.com/office/drawing/2014/main" id="{018E158A-76CC-8EA7-DB6D-9DF3401EDDEF}"/>
                  </a:ext>
                </a:extLst>
              </p:cNvPr>
              <p:cNvSpPr txBox="1">
                <a:spLocks noRot="1" noChangeAspect="1" noMove="1" noResize="1" noEditPoints="1" noAdjustHandles="1" noChangeArrowheads="1" noChangeShapeType="1" noTextEdit="1"/>
              </p:cNvSpPr>
              <p:nvPr/>
            </p:nvSpPr>
            <p:spPr>
              <a:xfrm>
                <a:off x="1352812" y="1359998"/>
                <a:ext cx="8931056" cy="1914820"/>
              </a:xfrm>
              <a:prstGeom prst="rect">
                <a:avLst/>
              </a:prstGeom>
              <a:blipFill>
                <a:blip r:embed="rId2"/>
                <a:stretch>
                  <a:fillRect l="-5256" t="-55629" b="-127815"/>
                </a:stretch>
              </a:blipFill>
            </p:spPr>
            <p:txBody>
              <a:bodyPr/>
              <a:lstStyle/>
              <a:p>
                <a:r>
                  <a:rPr lang="en-MX">
                    <a:noFill/>
                  </a:rPr>
                  <a:t> </a:t>
                </a:r>
              </a:p>
            </p:txBody>
          </p:sp>
        </mc:Fallback>
      </mc:AlternateContent>
      <p:sp>
        <p:nvSpPr>
          <p:cNvPr id="6" name="TextBox 5">
            <a:extLst>
              <a:ext uri="{FF2B5EF4-FFF2-40B4-BE49-F238E27FC236}">
                <a16:creationId xmlns:a16="http://schemas.microsoft.com/office/drawing/2014/main" id="{A71C1815-622E-DE98-54AF-6EFF4FA838AB}"/>
              </a:ext>
            </a:extLst>
          </p:cNvPr>
          <p:cNvSpPr txBox="1"/>
          <p:nvPr/>
        </p:nvSpPr>
        <p:spPr>
          <a:xfrm>
            <a:off x="235666" y="261408"/>
            <a:ext cx="5715795" cy="461665"/>
          </a:xfrm>
          <a:prstGeom prst="rect">
            <a:avLst/>
          </a:prstGeom>
          <a:noFill/>
        </p:spPr>
        <p:txBody>
          <a:bodyPr wrap="none" rtlCol="0">
            <a:spAutoFit/>
          </a:bodyPr>
          <a:lstStyle/>
          <a:p>
            <a:r>
              <a:rPr lang="en-MX" sz="2400" b="1" dirty="0"/>
              <a:t>Cálculo: Ganancia de Ahorro de Energía</a:t>
            </a:r>
          </a:p>
        </p:txBody>
      </p:sp>
      <p:sp>
        <p:nvSpPr>
          <p:cNvPr id="12" name="TextBox 11">
            <a:extLst>
              <a:ext uri="{FF2B5EF4-FFF2-40B4-BE49-F238E27FC236}">
                <a16:creationId xmlns:a16="http://schemas.microsoft.com/office/drawing/2014/main" id="{C4C57261-9099-0488-4C2A-987BB7F2B74F}"/>
              </a:ext>
            </a:extLst>
          </p:cNvPr>
          <p:cNvSpPr txBox="1"/>
          <p:nvPr/>
        </p:nvSpPr>
        <p:spPr>
          <a:xfrm>
            <a:off x="2921208" y="6411926"/>
            <a:ext cx="9296071" cy="369332"/>
          </a:xfrm>
          <a:prstGeom prst="rect">
            <a:avLst/>
          </a:prstGeom>
          <a:noFill/>
        </p:spPr>
        <p:txBody>
          <a:bodyPr wrap="none" rtlCol="0">
            <a:spAutoFit/>
          </a:bodyPr>
          <a:lstStyle/>
          <a:p>
            <a:r>
              <a:rPr lang="en-MX" dirty="0"/>
              <a:t>NOTA: Elevar al cuadrado es opcional. Su uso debe ser valorado con experimentación previa</a:t>
            </a:r>
          </a:p>
        </p:txBody>
      </p:sp>
      <p:sp>
        <p:nvSpPr>
          <p:cNvPr id="8" name="TextBox 7">
            <a:extLst>
              <a:ext uri="{FF2B5EF4-FFF2-40B4-BE49-F238E27FC236}">
                <a16:creationId xmlns:a16="http://schemas.microsoft.com/office/drawing/2014/main" id="{24B302D1-BE98-BDAF-6E47-A23B84A94390}"/>
              </a:ext>
            </a:extLst>
          </p:cNvPr>
          <p:cNvSpPr txBox="1"/>
          <p:nvPr/>
        </p:nvSpPr>
        <p:spPr>
          <a:xfrm>
            <a:off x="5255046" y="3836121"/>
            <a:ext cx="6749065" cy="1477328"/>
          </a:xfrm>
          <a:prstGeom prst="rect">
            <a:avLst/>
          </a:prstGeom>
          <a:noFill/>
        </p:spPr>
        <p:txBody>
          <a:bodyPr wrap="square" rtlCol="0">
            <a:spAutoFit/>
          </a:bodyPr>
          <a:lstStyle/>
          <a:p>
            <a:pPr algn="just"/>
            <a:r>
              <a:rPr lang="es-ES_tradnl" b="0" i="0" noProof="0" dirty="0">
                <a:solidFill>
                  <a:srgbClr val="424242"/>
                </a:solidFill>
                <a:effectLst/>
                <a:latin typeface="Segoe Sans"/>
              </a:rPr>
              <a:t>Al solo elevar la parte </a:t>
            </a:r>
            <a:r>
              <a:rPr lang="es-ES_tradnl" dirty="0">
                <a:solidFill>
                  <a:srgbClr val="424242"/>
                </a:solidFill>
                <a:latin typeface="Segoe Sans"/>
              </a:rPr>
              <a:t>fraccionaría, </a:t>
            </a:r>
            <a:r>
              <a:rPr lang="es-ES_tradnl" b="0" i="0" noProof="0" dirty="0">
                <a:solidFill>
                  <a:srgbClr val="424242"/>
                </a:solidFill>
                <a:effectLst/>
                <a:latin typeface="Segoe Sans"/>
              </a:rPr>
              <a:t>las diferencias grandes tendrán un impacto mayor en la reducción de la ganancia. De lo contrario (considerando al 1) se afectaría a la ganancia (no recomendable, debido a que no solo afectaría a las desviaciones grandes, sino a todo el cálculo).</a:t>
            </a:r>
            <a:endParaRPr lang="es-ES_tradnl" noProof="0" dirty="0"/>
          </a:p>
        </p:txBody>
      </p:sp>
      <p:sp>
        <p:nvSpPr>
          <p:cNvPr id="5" name="Rectangle 4">
            <a:extLst>
              <a:ext uri="{FF2B5EF4-FFF2-40B4-BE49-F238E27FC236}">
                <a16:creationId xmlns:a16="http://schemas.microsoft.com/office/drawing/2014/main" id="{7FDB8B1F-F72A-5B1C-DB3D-31885792B612}"/>
              </a:ext>
            </a:extLst>
          </p:cNvPr>
          <p:cNvSpPr/>
          <p:nvPr/>
        </p:nvSpPr>
        <p:spPr>
          <a:xfrm>
            <a:off x="4622279" y="2023352"/>
            <a:ext cx="4122887" cy="125146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X"/>
          </a:p>
        </p:txBody>
      </p:sp>
    </p:spTree>
    <p:extLst>
      <p:ext uri="{BB962C8B-B14F-4D97-AF65-F5344CB8AC3E}">
        <p14:creationId xmlns:p14="http://schemas.microsoft.com/office/powerpoint/2010/main" val="1880396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9483CC-9EF3-C0AC-A7BF-65E1D712E72B}"/>
              </a:ext>
            </a:extLst>
          </p:cNvPr>
          <p:cNvSpPr txBox="1"/>
          <p:nvPr/>
        </p:nvSpPr>
        <p:spPr>
          <a:xfrm>
            <a:off x="235666" y="261408"/>
            <a:ext cx="4075924" cy="461665"/>
          </a:xfrm>
          <a:prstGeom prst="rect">
            <a:avLst/>
          </a:prstGeom>
          <a:noFill/>
        </p:spPr>
        <p:txBody>
          <a:bodyPr wrap="none" rtlCol="0">
            <a:spAutoFit/>
          </a:bodyPr>
          <a:lstStyle/>
          <a:p>
            <a:r>
              <a:rPr lang="en-MX" sz="2400" b="1" dirty="0"/>
              <a:t>Función objetivo ponderada</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B837046-BB5A-6F69-0072-7004677D0BD1}"/>
                  </a:ext>
                </a:extLst>
              </p:cNvPr>
              <p:cNvSpPr txBox="1"/>
              <p:nvPr/>
            </p:nvSpPr>
            <p:spPr>
              <a:xfrm>
                <a:off x="1132900" y="1326023"/>
                <a:ext cx="9771961" cy="123264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MX" sz="3600" i="1" smtClean="0">
                              <a:latin typeface="Cambria Math" panose="02040503050406030204" pitchFamily="18" charset="0"/>
                            </a:rPr>
                          </m:ctrlPr>
                        </m:sSubPr>
                        <m:e>
                          <m:r>
                            <a:rPr lang="es-ES" sz="3600" i="1">
                              <a:latin typeface="Cambria Math" panose="02040503050406030204" pitchFamily="18" charset="0"/>
                            </a:rPr>
                            <m:t>𝐺𝑎𝑛𝑎𝑛𝑐𝑖𝑎</m:t>
                          </m:r>
                        </m:e>
                        <m:sub>
                          <m:r>
                            <a:rPr lang="es-ES" sz="3600" b="0" i="1" smtClean="0">
                              <a:latin typeface="Cambria Math" panose="02040503050406030204" pitchFamily="18" charset="0"/>
                            </a:rPr>
                            <m:t>𝑠𝑜𝑙𝑢𝑐𝑖</m:t>
                          </m:r>
                          <m:r>
                            <a:rPr lang="es-ES" sz="3600" i="1">
                              <a:latin typeface="Cambria Math" panose="02040503050406030204" pitchFamily="18" charset="0"/>
                            </a:rPr>
                            <m:t>ó</m:t>
                          </m:r>
                          <m:r>
                            <a:rPr lang="es-ES" sz="3600" b="0" i="1" smtClean="0">
                              <a:latin typeface="Cambria Math" panose="02040503050406030204" pitchFamily="18" charset="0"/>
                            </a:rPr>
                            <m:t>𝑛</m:t>
                          </m:r>
                        </m:sub>
                      </m:sSub>
                      <m:r>
                        <a:rPr lang="es-ES" sz="3600" b="0" i="1" smtClean="0">
                          <a:latin typeface="Cambria Math" panose="02040503050406030204" pitchFamily="18" charset="0"/>
                        </a:rPr>
                        <m:t>=</m:t>
                      </m:r>
                      <m:sSub>
                        <m:sSubPr>
                          <m:ctrlPr>
                            <a:rPr lang="en-MX" sz="3600" i="1">
                              <a:latin typeface="Cambria Math" panose="02040503050406030204" pitchFamily="18" charset="0"/>
                            </a:rPr>
                          </m:ctrlPr>
                        </m:sSubPr>
                        <m:e>
                          <m:r>
                            <a:rPr lang="en-MX" sz="3600" i="1" smtClean="0">
                              <a:latin typeface="Cambria Math" panose="02040503050406030204" pitchFamily="18" charset="0"/>
                              <a:ea typeface="Cambria Math" panose="02040503050406030204" pitchFamily="18" charset="0"/>
                            </a:rPr>
                            <m:t>𝛼</m:t>
                          </m:r>
                          <m:r>
                            <a:rPr lang="en-MX" sz="3600" i="1" smtClean="0">
                              <a:latin typeface="Cambria Math" panose="02040503050406030204" pitchFamily="18" charset="0"/>
                              <a:ea typeface="Cambria Math" panose="02040503050406030204" pitchFamily="18" charset="0"/>
                            </a:rPr>
                            <m:t>∙</m:t>
                          </m:r>
                          <m:r>
                            <a:rPr lang="es-ES" sz="3600" i="1">
                              <a:latin typeface="Cambria Math" panose="02040503050406030204" pitchFamily="18" charset="0"/>
                            </a:rPr>
                            <m:t>𝐺𝑎𝑛𝑎𝑛𝑐𝑖𝑎</m:t>
                          </m:r>
                        </m:e>
                        <m:sub>
                          <m:r>
                            <a:rPr lang="es-ES" sz="3600" i="1">
                              <a:latin typeface="Cambria Math" panose="02040503050406030204" pitchFamily="18" charset="0"/>
                            </a:rPr>
                            <m:t>𝑠𝑎𝑡𝑖𝑠𝑓𝑎𝑐𝑐𝑖</m:t>
                          </m:r>
                          <m:r>
                            <a:rPr lang="es-ES" sz="3600" i="1">
                              <a:latin typeface="Cambria Math" panose="02040503050406030204" pitchFamily="18" charset="0"/>
                            </a:rPr>
                            <m:t>ó</m:t>
                          </m:r>
                          <m:r>
                            <a:rPr lang="es-ES" sz="3600" i="1">
                              <a:latin typeface="Cambria Math" panose="02040503050406030204" pitchFamily="18" charset="0"/>
                            </a:rPr>
                            <m:t>𝑛</m:t>
                          </m:r>
                        </m:sub>
                      </m:sSub>
                      <m:r>
                        <a:rPr lang="es-ES" sz="3600" b="0" i="1" smtClean="0">
                          <a:latin typeface="Cambria Math" panose="02040503050406030204" pitchFamily="18" charset="0"/>
                        </a:rPr>
                        <m:t>+</m:t>
                      </m:r>
                      <m:r>
                        <a:rPr lang="es-ES" sz="3600" b="0" i="1" smtClean="0">
                          <a:latin typeface="Cambria Math" panose="02040503050406030204" pitchFamily="18" charset="0"/>
                          <a:ea typeface="Cambria Math" panose="02040503050406030204" pitchFamily="18" charset="0"/>
                        </a:rPr>
                        <m:t>𝛽</m:t>
                      </m:r>
                      <m:r>
                        <a:rPr lang="es-ES" sz="3600" b="0" i="1" smtClean="0">
                          <a:latin typeface="Cambria Math" panose="02040503050406030204" pitchFamily="18" charset="0"/>
                          <a:ea typeface="Cambria Math" panose="02040503050406030204" pitchFamily="18" charset="0"/>
                        </a:rPr>
                        <m:t>∙</m:t>
                      </m:r>
                      <m:sSub>
                        <m:sSubPr>
                          <m:ctrlPr>
                            <a:rPr lang="en-MX" sz="3600" i="1" smtClean="0">
                              <a:latin typeface="Cambria Math" panose="02040503050406030204" pitchFamily="18" charset="0"/>
                            </a:rPr>
                          </m:ctrlPr>
                        </m:sSubPr>
                        <m:e>
                          <m:r>
                            <a:rPr lang="es-ES" sz="3600" b="0" i="1" smtClean="0">
                              <a:latin typeface="Cambria Math" panose="02040503050406030204" pitchFamily="18" charset="0"/>
                            </a:rPr>
                            <m:t>𝐺𝑎𝑛𝑎𝑛𝑐𝑖𝑎</m:t>
                          </m:r>
                        </m:e>
                        <m:sub>
                          <m:r>
                            <a:rPr lang="es-ES" sz="3600" b="0" i="1" smtClean="0">
                              <a:latin typeface="Cambria Math" panose="02040503050406030204" pitchFamily="18" charset="0"/>
                            </a:rPr>
                            <m:t>𝑒𝑛𝑒𝑟𝑔</m:t>
                          </m:r>
                          <m:r>
                            <a:rPr lang="es-ES" sz="3600" i="1">
                              <a:latin typeface="Cambria Math" panose="02040503050406030204" pitchFamily="18" charset="0"/>
                            </a:rPr>
                            <m:t>í</m:t>
                          </m:r>
                          <m:r>
                            <a:rPr lang="es-ES" sz="3600" b="0" i="1" smtClean="0">
                              <a:latin typeface="Cambria Math" panose="02040503050406030204" pitchFamily="18" charset="0"/>
                            </a:rPr>
                            <m:t>𝑎</m:t>
                          </m:r>
                        </m:sub>
                      </m:sSub>
                    </m:oMath>
                  </m:oMathPara>
                </a14:m>
                <a:endParaRPr lang="en-MX" sz="3600" dirty="0"/>
              </a:p>
            </p:txBody>
          </p:sp>
        </mc:Choice>
        <mc:Fallback xmlns="">
          <p:sp>
            <p:nvSpPr>
              <p:cNvPr id="6" name="TextBox 5">
                <a:extLst>
                  <a:ext uri="{FF2B5EF4-FFF2-40B4-BE49-F238E27FC236}">
                    <a16:creationId xmlns:a16="http://schemas.microsoft.com/office/drawing/2014/main" id="{2B837046-BB5A-6F69-0072-7004677D0BD1}"/>
                  </a:ext>
                </a:extLst>
              </p:cNvPr>
              <p:cNvSpPr txBox="1">
                <a:spLocks noRot="1" noChangeAspect="1" noMove="1" noResize="1" noEditPoints="1" noAdjustHandles="1" noChangeArrowheads="1" noChangeShapeType="1" noTextEdit="1"/>
              </p:cNvSpPr>
              <p:nvPr/>
            </p:nvSpPr>
            <p:spPr>
              <a:xfrm>
                <a:off x="1132900" y="1326023"/>
                <a:ext cx="9771961" cy="1232645"/>
              </a:xfrm>
              <a:prstGeom prst="rect">
                <a:avLst/>
              </a:prstGeom>
              <a:blipFill>
                <a:blip r:embed="rId2"/>
                <a:stretch>
                  <a:fillRect l="-260" b="-7143"/>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A21E5C7-F7A3-B7FE-13EA-01F2879E824E}"/>
                  </a:ext>
                </a:extLst>
              </p:cNvPr>
              <p:cNvSpPr txBox="1"/>
              <p:nvPr/>
            </p:nvSpPr>
            <p:spPr>
              <a:xfrm>
                <a:off x="235666" y="2900008"/>
                <a:ext cx="2562618"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MX" sz="2800" i="1" smtClean="0">
                          <a:latin typeface="Cambria Math" panose="02040503050406030204" pitchFamily="18" charset="0"/>
                          <a:ea typeface="Cambria Math" panose="02040503050406030204" pitchFamily="18" charset="0"/>
                        </a:rPr>
                        <m:t>𝛼</m:t>
                      </m:r>
                      <m:r>
                        <a:rPr lang="es-ES" sz="2800" b="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𝛽</m:t>
                      </m:r>
                      <m:r>
                        <a:rPr lang="es-ES" sz="2800" b="0" i="1" smtClean="0">
                          <a:latin typeface="Cambria Math" panose="02040503050406030204" pitchFamily="18" charset="0"/>
                          <a:ea typeface="Cambria Math" panose="02040503050406030204" pitchFamily="18" charset="0"/>
                        </a:rPr>
                        <m:t>=1</m:t>
                      </m:r>
                    </m:oMath>
                  </m:oMathPara>
                </a14:m>
                <a:endParaRPr lang="en-MX" sz="2800" dirty="0"/>
              </a:p>
            </p:txBody>
          </p:sp>
        </mc:Choice>
        <mc:Fallback xmlns="">
          <p:sp>
            <p:nvSpPr>
              <p:cNvPr id="8" name="TextBox 7">
                <a:extLst>
                  <a:ext uri="{FF2B5EF4-FFF2-40B4-BE49-F238E27FC236}">
                    <a16:creationId xmlns:a16="http://schemas.microsoft.com/office/drawing/2014/main" id="{FA21E5C7-F7A3-B7FE-13EA-01F2879E824E}"/>
                  </a:ext>
                </a:extLst>
              </p:cNvPr>
              <p:cNvSpPr txBox="1">
                <a:spLocks noRot="1" noChangeAspect="1" noMove="1" noResize="1" noEditPoints="1" noAdjustHandles="1" noChangeArrowheads="1" noChangeShapeType="1" noTextEdit="1"/>
              </p:cNvSpPr>
              <p:nvPr/>
            </p:nvSpPr>
            <p:spPr>
              <a:xfrm>
                <a:off x="235666" y="2900008"/>
                <a:ext cx="2562618" cy="523220"/>
              </a:xfrm>
              <a:prstGeom prst="rect">
                <a:avLst/>
              </a:prstGeom>
              <a:blipFill>
                <a:blip r:embed="rId3"/>
                <a:stretch>
                  <a:fillRect b="-16667"/>
                </a:stretch>
              </a:blipFill>
            </p:spPr>
            <p:txBody>
              <a:bodyPr/>
              <a:lstStyle/>
              <a:p>
                <a:r>
                  <a:rPr lang="en-MX">
                    <a:noFill/>
                  </a:rPr>
                  <a:t> </a:t>
                </a:r>
              </a:p>
            </p:txBody>
          </p:sp>
        </mc:Fallback>
      </mc:AlternateContent>
      <p:sp>
        <p:nvSpPr>
          <p:cNvPr id="9" name="TextBox 8">
            <a:extLst>
              <a:ext uri="{FF2B5EF4-FFF2-40B4-BE49-F238E27FC236}">
                <a16:creationId xmlns:a16="http://schemas.microsoft.com/office/drawing/2014/main" id="{C23EF9E3-CAFC-D489-5740-4991EC6BDFE7}"/>
              </a:ext>
            </a:extLst>
          </p:cNvPr>
          <p:cNvSpPr txBox="1"/>
          <p:nvPr/>
        </p:nvSpPr>
        <p:spPr>
          <a:xfrm>
            <a:off x="507378" y="3579902"/>
            <a:ext cx="3884643" cy="461665"/>
          </a:xfrm>
          <a:prstGeom prst="rect">
            <a:avLst/>
          </a:prstGeom>
          <a:noFill/>
        </p:spPr>
        <p:txBody>
          <a:bodyPr wrap="square" rtlCol="0">
            <a:spAutoFit/>
          </a:bodyPr>
          <a:lstStyle/>
          <a:p>
            <a:pPr algn="just"/>
            <a:r>
              <a:rPr lang="en-MX" sz="2400" dirty="0"/>
              <a:t>Ejemplos:</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9793626-15DD-53C8-CE68-EF3D982DF39F}"/>
                  </a:ext>
                </a:extLst>
              </p:cNvPr>
              <p:cNvSpPr txBox="1"/>
              <p:nvPr/>
            </p:nvSpPr>
            <p:spPr>
              <a:xfrm>
                <a:off x="2449699" y="3921242"/>
                <a:ext cx="7619718" cy="523220"/>
              </a:xfrm>
              <a:prstGeom prst="rect">
                <a:avLst/>
              </a:prstGeom>
              <a:noFill/>
            </p:spPr>
            <p:txBody>
              <a:bodyPr wrap="square">
                <a:spAutoFit/>
              </a:bodyPr>
              <a:lstStyle/>
              <a:p>
                <a14:m>
                  <m:oMath xmlns:m="http://schemas.openxmlformats.org/officeDocument/2006/math">
                    <m:r>
                      <a:rPr lang="en-MX" sz="2800" i="1" smtClean="0">
                        <a:latin typeface="Cambria Math" panose="02040503050406030204" pitchFamily="18" charset="0"/>
                        <a:ea typeface="Cambria Math" panose="02040503050406030204" pitchFamily="18" charset="0"/>
                      </a:rPr>
                      <m:t>𝛼</m:t>
                    </m:r>
                    <m:r>
                      <a:rPr lang="es-ES" sz="2800" b="0" i="1" smtClean="0">
                        <a:latin typeface="Cambria Math" panose="02040503050406030204" pitchFamily="18" charset="0"/>
                        <a:ea typeface="Cambria Math" panose="02040503050406030204" pitchFamily="18" charset="0"/>
                      </a:rPr>
                      <m:t>=0, </m:t>
                    </m:r>
                    <m:r>
                      <a:rPr lang="es-ES" sz="2800" b="0" i="1" smtClean="0">
                        <a:latin typeface="Cambria Math" panose="02040503050406030204" pitchFamily="18" charset="0"/>
                        <a:ea typeface="Cambria Math" panose="02040503050406030204" pitchFamily="18" charset="0"/>
                      </a:rPr>
                      <m:t>𝛽</m:t>
                    </m:r>
                    <m:r>
                      <a:rPr lang="es-ES" sz="2800" b="0" i="1" smtClean="0">
                        <a:latin typeface="Cambria Math" panose="02040503050406030204" pitchFamily="18" charset="0"/>
                        <a:ea typeface="Cambria Math" panose="02040503050406030204" pitchFamily="18" charset="0"/>
                      </a:rPr>
                      <m:t>=1</m:t>
                    </m:r>
                  </m:oMath>
                </a14:m>
                <a:r>
                  <a:rPr lang="en-MX" sz="2800" dirty="0"/>
                  <a:t>          Prioriza el Ahorro de Energía</a:t>
                </a:r>
              </a:p>
            </p:txBody>
          </p:sp>
        </mc:Choice>
        <mc:Fallback xmlns="">
          <p:sp>
            <p:nvSpPr>
              <p:cNvPr id="10" name="TextBox 9">
                <a:extLst>
                  <a:ext uri="{FF2B5EF4-FFF2-40B4-BE49-F238E27FC236}">
                    <a16:creationId xmlns:a16="http://schemas.microsoft.com/office/drawing/2014/main" id="{29793626-15DD-53C8-CE68-EF3D982DF39F}"/>
                  </a:ext>
                </a:extLst>
              </p:cNvPr>
              <p:cNvSpPr txBox="1">
                <a:spLocks noRot="1" noChangeAspect="1" noMove="1" noResize="1" noEditPoints="1" noAdjustHandles="1" noChangeArrowheads="1" noChangeShapeType="1" noTextEdit="1"/>
              </p:cNvSpPr>
              <p:nvPr/>
            </p:nvSpPr>
            <p:spPr>
              <a:xfrm>
                <a:off x="2449699" y="3921242"/>
                <a:ext cx="7619718" cy="523220"/>
              </a:xfrm>
              <a:prstGeom prst="rect">
                <a:avLst/>
              </a:prstGeom>
              <a:blipFill>
                <a:blip r:embed="rId4"/>
                <a:stretch>
                  <a:fillRect t="-11905" b="-33333"/>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841B2AD-A925-6B80-0356-58682F34702A}"/>
                  </a:ext>
                </a:extLst>
              </p:cNvPr>
              <p:cNvSpPr txBox="1"/>
              <p:nvPr/>
            </p:nvSpPr>
            <p:spPr>
              <a:xfrm>
                <a:off x="2449699" y="4524192"/>
                <a:ext cx="7619718" cy="523220"/>
              </a:xfrm>
              <a:prstGeom prst="rect">
                <a:avLst/>
              </a:prstGeom>
              <a:noFill/>
            </p:spPr>
            <p:txBody>
              <a:bodyPr wrap="square">
                <a:spAutoFit/>
              </a:bodyPr>
              <a:lstStyle/>
              <a:p>
                <a14:m>
                  <m:oMath xmlns:m="http://schemas.openxmlformats.org/officeDocument/2006/math">
                    <m:r>
                      <a:rPr lang="en-MX" sz="2800" i="1" smtClean="0">
                        <a:latin typeface="Cambria Math" panose="02040503050406030204" pitchFamily="18" charset="0"/>
                        <a:ea typeface="Cambria Math" panose="02040503050406030204" pitchFamily="18" charset="0"/>
                      </a:rPr>
                      <m:t>𝛼</m:t>
                    </m:r>
                    <m:r>
                      <a:rPr lang="es-ES" sz="2800" b="0" i="1" smtClean="0">
                        <a:latin typeface="Cambria Math" panose="02040503050406030204" pitchFamily="18" charset="0"/>
                        <a:ea typeface="Cambria Math" panose="02040503050406030204" pitchFamily="18" charset="0"/>
                      </a:rPr>
                      <m:t>=1, </m:t>
                    </m:r>
                    <m:r>
                      <a:rPr lang="es-ES" sz="2800" b="0" i="1" smtClean="0">
                        <a:latin typeface="Cambria Math" panose="02040503050406030204" pitchFamily="18" charset="0"/>
                        <a:ea typeface="Cambria Math" panose="02040503050406030204" pitchFamily="18" charset="0"/>
                      </a:rPr>
                      <m:t>𝛽</m:t>
                    </m:r>
                    <m:r>
                      <a:rPr lang="es-ES" sz="2800" b="0" i="1" smtClean="0">
                        <a:latin typeface="Cambria Math" panose="02040503050406030204" pitchFamily="18" charset="0"/>
                        <a:ea typeface="Cambria Math" panose="02040503050406030204" pitchFamily="18" charset="0"/>
                      </a:rPr>
                      <m:t>=0</m:t>
                    </m:r>
                  </m:oMath>
                </a14:m>
                <a:r>
                  <a:rPr lang="en-MX" sz="2800" dirty="0"/>
                  <a:t>          Prioriza la Satisfacción</a:t>
                </a:r>
              </a:p>
            </p:txBody>
          </p:sp>
        </mc:Choice>
        <mc:Fallback xmlns="">
          <p:sp>
            <p:nvSpPr>
              <p:cNvPr id="13" name="TextBox 12">
                <a:extLst>
                  <a:ext uri="{FF2B5EF4-FFF2-40B4-BE49-F238E27FC236}">
                    <a16:creationId xmlns:a16="http://schemas.microsoft.com/office/drawing/2014/main" id="{8841B2AD-A925-6B80-0356-58682F34702A}"/>
                  </a:ext>
                </a:extLst>
              </p:cNvPr>
              <p:cNvSpPr txBox="1">
                <a:spLocks noRot="1" noChangeAspect="1" noMove="1" noResize="1" noEditPoints="1" noAdjustHandles="1" noChangeArrowheads="1" noChangeShapeType="1" noTextEdit="1"/>
              </p:cNvSpPr>
              <p:nvPr/>
            </p:nvSpPr>
            <p:spPr>
              <a:xfrm>
                <a:off x="2449699" y="4524192"/>
                <a:ext cx="7619718" cy="523220"/>
              </a:xfrm>
              <a:prstGeom prst="rect">
                <a:avLst/>
              </a:prstGeom>
              <a:blipFill>
                <a:blip r:embed="rId5"/>
                <a:stretch>
                  <a:fillRect t="-14286" b="-30952"/>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1B4EDCE-F99E-6845-9D24-0F56EE89855E}"/>
                  </a:ext>
                </a:extLst>
              </p:cNvPr>
              <p:cNvSpPr txBox="1"/>
              <p:nvPr/>
            </p:nvSpPr>
            <p:spPr>
              <a:xfrm>
                <a:off x="2449699" y="5233030"/>
                <a:ext cx="7619718" cy="523220"/>
              </a:xfrm>
              <a:prstGeom prst="rect">
                <a:avLst/>
              </a:prstGeom>
              <a:noFill/>
            </p:spPr>
            <p:txBody>
              <a:bodyPr wrap="square">
                <a:spAutoFit/>
              </a:bodyPr>
              <a:lstStyle/>
              <a:p>
                <a14:m>
                  <m:oMath xmlns:m="http://schemas.openxmlformats.org/officeDocument/2006/math">
                    <m:r>
                      <a:rPr lang="en-MX" sz="2800" i="1" smtClean="0">
                        <a:latin typeface="Cambria Math" panose="02040503050406030204" pitchFamily="18" charset="0"/>
                        <a:ea typeface="Cambria Math" panose="02040503050406030204" pitchFamily="18" charset="0"/>
                      </a:rPr>
                      <m:t>𝛼</m:t>
                    </m:r>
                    <m:r>
                      <a:rPr lang="es-ES" sz="2800" b="0" i="1" smtClean="0">
                        <a:latin typeface="Cambria Math" panose="02040503050406030204" pitchFamily="18" charset="0"/>
                        <a:ea typeface="Cambria Math" panose="02040503050406030204" pitchFamily="18" charset="0"/>
                      </a:rPr>
                      <m:t>=0.5, </m:t>
                    </m:r>
                    <m:r>
                      <a:rPr lang="es-ES" sz="2800" b="0" i="1" smtClean="0">
                        <a:latin typeface="Cambria Math" panose="02040503050406030204" pitchFamily="18" charset="0"/>
                        <a:ea typeface="Cambria Math" panose="02040503050406030204" pitchFamily="18" charset="0"/>
                      </a:rPr>
                      <m:t>𝛽</m:t>
                    </m:r>
                    <m:r>
                      <a:rPr lang="es-ES" sz="2800" b="0" i="1" smtClean="0">
                        <a:latin typeface="Cambria Math" panose="02040503050406030204" pitchFamily="18" charset="0"/>
                        <a:ea typeface="Cambria Math" panose="02040503050406030204" pitchFamily="18" charset="0"/>
                      </a:rPr>
                      <m:t>=0.5</m:t>
                    </m:r>
                  </m:oMath>
                </a14:m>
                <a:r>
                  <a:rPr lang="en-MX" sz="2800" dirty="0"/>
                  <a:t>          Prioriza el Equilibrio</a:t>
                </a:r>
              </a:p>
            </p:txBody>
          </p:sp>
        </mc:Choice>
        <mc:Fallback xmlns="">
          <p:sp>
            <p:nvSpPr>
              <p:cNvPr id="14" name="TextBox 13">
                <a:extLst>
                  <a:ext uri="{FF2B5EF4-FFF2-40B4-BE49-F238E27FC236}">
                    <a16:creationId xmlns:a16="http://schemas.microsoft.com/office/drawing/2014/main" id="{71B4EDCE-F99E-6845-9D24-0F56EE89855E}"/>
                  </a:ext>
                </a:extLst>
              </p:cNvPr>
              <p:cNvSpPr txBox="1">
                <a:spLocks noRot="1" noChangeAspect="1" noMove="1" noResize="1" noEditPoints="1" noAdjustHandles="1" noChangeArrowheads="1" noChangeShapeType="1" noTextEdit="1"/>
              </p:cNvSpPr>
              <p:nvPr/>
            </p:nvSpPr>
            <p:spPr>
              <a:xfrm>
                <a:off x="2449699" y="5233030"/>
                <a:ext cx="7619718" cy="523220"/>
              </a:xfrm>
              <a:prstGeom prst="rect">
                <a:avLst/>
              </a:prstGeom>
              <a:blipFill>
                <a:blip r:embed="rId6"/>
                <a:stretch>
                  <a:fillRect t="-9302" b="-32558"/>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A16ED73-C8A9-5B60-1F15-E58FC4EBC1AC}"/>
                  </a:ext>
                </a:extLst>
              </p:cNvPr>
              <p:cNvSpPr txBox="1"/>
              <p:nvPr/>
            </p:nvSpPr>
            <p:spPr>
              <a:xfrm>
                <a:off x="2449699" y="5876914"/>
                <a:ext cx="7619718" cy="523220"/>
              </a:xfrm>
              <a:prstGeom prst="rect">
                <a:avLst/>
              </a:prstGeom>
              <a:noFill/>
            </p:spPr>
            <p:txBody>
              <a:bodyPr wrap="square">
                <a:spAutoFit/>
              </a:bodyPr>
              <a:lstStyle/>
              <a:p>
                <a14:m>
                  <m:oMath xmlns:m="http://schemas.openxmlformats.org/officeDocument/2006/math">
                    <m:r>
                      <a:rPr lang="en-MX" sz="2800" i="1" smtClean="0">
                        <a:latin typeface="Cambria Math" panose="02040503050406030204" pitchFamily="18" charset="0"/>
                        <a:ea typeface="Cambria Math" panose="02040503050406030204" pitchFamily="18" charset="0"/>
                      </a:rPr>
                      <m:t>𝛼</m:t>
                    </m:r>
                    <m:r>
                      <a:rPr lang="es-ES" sz="2800" b="0" i="1" smtClean="0">
                        <a:latin typeface="Cambria Math" panose="02040503050406030204" pitchFamily="18" charset="0"/>
                        <a:ea typeface="Cambria Math" panose="02040503050406030204" pitchFamily="18" charset="0"/>
                      </a:rPr>
                      <m:t>=1, </m:t>
                    </m:r>
                    <m:r>
                      <a:rPr lang="es-ES" sz="2800" b="0" i="1" smtClean="0">
                        <a:latin typeface="Cambria Math" panose="02040503050406030204" pitchFamily="18" charset="0"/>
                        <a:ea typeface="Cambria Math" panose="02040503050406030204" pitchFamily="18" charset="0"/>
                      </a:rPr>
                      <m:t>𝛽</m:t>
                    </m:r>
                    <m:r>
                      <a:rPr lang="es-ES" sz="2800" b="0" i="1" smtClean="0">
                        <a:latin typeface="Cambria Math" panose="02040503050406030204" pitchFamily="18" charset="0"/>
                        <a:ea typeface="Cambria Math" panose="02040503050406030204" pitchFamily="18" charset="0"/>
                      </a:rPr>
                      <m:t>=1</m:t>
                    </m:r>
                  </m:oMath>
                </a14:m>
                <a:r>
                  <a:rPr lang="en-MX" sz="2800" dirty="0"/>
                  <a:t>          No valido</a:t>
                </a:r>
              </a:p>
            </p:txBody>
          </p:sp>
        </mc:Choice>
        <mc:Fallback xmlns="">
          <p:sp>
            <p:nvSpPr>
              <p:cNvPr id="15" name="TextBox 14">
                <a:extLst>
                  <a:ext uri="{FF2B5EF4-FFF2-40B4-BE49-F238E27FC236}">
                    <a16:creationId xmlns:a16="http://schemas.microsoft.com/office/drawing/2014/main" id="{2A16ED73-C8A9-5B60-1F15-E58FC4EBC1AC}"/>
                  </a:ext>
                </a:extLst>
              </p:cNvPr>
              <p:cNvSpPr txBox="1">
                <a:spLocks noRot="1" noChangeAspect="1" noMove="1" noResize="1" noEditPoints="1" noAdjustHandles="1" noChangeArrowheads="1" noChangeShapeType="1" noTextEdit="1"/>
              </p:cNvSpPr>
              <p:nvPr/>
            </p:nvSpPr>
            <p:spPr>
              <a:xfrm>
                <a:off x="2449699" y="5876914"/>
                <a:ext cx="7619718" cy="523220"/>
              </a:xfrm>
              <a:prstGeom prst="rect">
                <a:avLst/>
              </a:prstGeom>
              <a:blipFill>
                <a:blip r:embed="rId7"/>
                <a:stretch>
                  <a:fillRect t="-11628" b="-30233"/>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1F27A5B-86EB-853B-9A75-6F18515C69ED}"/>
                  </a:ext>
                </a:extLst>
              </p:cNvPr>
              <p:cNvSpPr txBox="1"/>
              <p:nvPr/>
            </p:nvSpPr>
            <p:spPr>
              <a:xfrm>
                <a:off x="2449699" y="6301729"/>
                <a:ext cx="7619718" cy="523220"/>
              </a:xfrm>
              <a:prstGeom prst="rect">
                <a:avLst/>
              </a:prstGeom>
              <a:noFill/>
            </p:spPr>
            <p:txBody>
              <a:bodyPr wrap="square">
                <a:spAutoFit/>
              </a:bodyPr>
              <a:lstStyle/>
              <a:p>
                <a14:m>
                  <m:oMath xmlns:m="http://schemas.openxmlformats.org/officeDocument/2006/math">
                    <m:r>
                      <a:rPr lang="en-MX" sz="2800" i="1" smtClean="0">
                        <a:latin typeface="Cambria Math" panose="02040503050406030204" pitchFamily="18" charset="0"/>
                        <a:ea typeface="Cambria Math" panose="02040503050406030204" pitchFamily="18" charset="0"/>
                      </a:rPr>
                      <m:t>𝛼</m:t>
                    </m:r>
                    <m:r>
                      <a:rPr lang="es-ES" sz="2800" b="0" i="1" smtClean="0">
                        <a:latin typeface="Cambria Math" panose="02040503050406030204" pitchFamily="18" charset="0"/>
                        <a:ea typeface="Cambria Math" panose="02040503050406030204" pitchFamily="18" charset="0"/>
                      </a:rPr>
                      <m:t>=0, </m:t>
                    </m:r>
                    <m:r>
                      <a:rPr lang="es-ES" sz="2800" b="0" i="1" smtClean="0">
                        <a:latin typeface="Cambria Math" panose="02040503050406030204" pitchFamily="18" charset="0"/>
                        <a:ea typeface="Cambria Math" panose="02040503050406030204" pitchFamily="18" charset="0"/>
                      </a:rPr>
                      <m:t>𝛽</m:t>
                    </m:r>
                    <m:r>
                      <a:rPr lang="es-ES" sz="2800" b="0" i="1" smtClean="0">
                        <a:latin typeface="Cambria Math" panose="02040503050406030204" pitchFamily="18" charset="0"/>
                        <a:ea typeface="Cambria Math" panose="02040503050406030204" pitchFamily="18" charset="0"/>
                      </a:rPr>
                      <m:t>=0</m:t>
                    </m:r>
                  </m:oMath>
                </a14:m>
                <a:r>
                  <a:rPr lang="en-MX" sz="2800" dirty="0"/>
                  <a:t>          No valido</a:t>
                </a:r>
              </a:p>
            </p:txBody>
          </p:sp>
        </mc:Choice>
        <mc:Fallback xmlns="">
          <p:sp>
            <p:nvSpPr>
              <p:cNvPr id="16" name="TextBox 15">
                <a:extLst>
                  <a:ext uri="{FF2B5EF4-FFF2-40B4-BE49-F238E27FC236}">
                    <a16:creationId xmlns:a16="http://schemas.microsoft.com/office/drawing/2014/main" id="{F1F27A5B-86EB-853B-9A75-6F18515C69ED}"/>
                  </a:ext>
                </a:extLst>
              </p:cNvPr>
              <p:cNvSpPr txBox="1">
                <a:spLocks noRot="1" noChangeAspect="1" noMove="1" noResize="1" noEditPoints="1" noAdjustHandles="1" noChangeArrowheads="1" noChangeShapeType="1" noTextEdit="1"/>
              </p:cNvSpPr>
              <p:nvPr/>
            </p:nvSpPr>
            <p:spPr>
              <a:xfrm>
                <a:off x="2449699" y="6301729"/>
                <a:ext cx="7619718" cy="523220"/>
              </a:xfrm>
              <a:prstGeom prst="rect">
                <a:avLst/>
              </a:prstGeom>
              <a:blipFill>
                <a:blip r:embed="rId8"/>
                <a:stretch>
                  <a:fillRect t="-11905" b="-33333"/>
                </a:stretch>
              </a:blipFill>
            </p:spPr>
            <p:txBody>
              <a:bodyPr/>
              <a:lstStyle/>
              <a:p>
                <a:r>
                  <a:rPr lang="en-MX">
                    <a:noFill/>
                  </a:rPr>
                  <a:t> </a:t>
                </a:r>
              </a:p>
            </p:txBody>
          </p:sp>
        </mc:Fallback>
      </mc:AlternateContent>
      <p:sp>
        <p:nvSpPr>
          <p:cNvPr id="17" name="Rectangle 16">
            <a:extLst>
              <a:ext uri="{FF2B5EF4-FFF2-40B4-BE49-F238E27FC236}">
                <a16:creationId xmlns:a16="http://schemas.microsoft.com/office/drawing/2014/main" id="{CD35272B-1B30-146A-652D-B55625E06200}"/>
              </a:ext>
            </a:extLst>
          </p:cNvPr>
          <p:cNvSpPr/>
          <p:nvPr/>
        </p:nvSpPr>
        <p:spPr>
          <a:xfrm>
            <a:off x="2413634" y="3952878"/>
            <a:ext cx="7210491" cy="185415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18" name="Rectangle 17">
            <a:extLst>
              <a:ext uri="{FF2B5EF4-FFF2-40B4-BE49-F238E27FC236}">
                <a16:creationId xmlns:a16="http://schemas.microsoft.com/office/drawing/2014/main" id="{66A03574-43BF-9512-37F5-A1853AD49ECF}"/>
              </a:ext>
            </a:extLst>
          </p:cNvPr>
          <p:cNvSpPr/>
          <p:nvPr/>
        </p:nvSpPr>
        <p:spPr>
          <a:xfrm>
            <a:off x="2449699" y="5927699"/>
            <a:ext cx="7210491" cy="84767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X"/>
          </a:p>
        </p:txBody>
      </p:sp>
    </p:spTree>
    <p:extLst>
      <p:ext uri="{BB962C8B-B14F-4D97-AF65-F5344CB8AC3E}">
        <p14:creationId xmlns:p14="http://schemas.microsoft.com/office/powerpoint/2010/main" val="2013724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287</TotalTime>
  <Words>581</Words>
  <Application>Microsoft Macintosh PowerPoint</Application>
  <PresentationFormat>Widescreen</PresentationFormat>
  <Paragraphs>64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Aptos Display</vt:lpstr>
      <vt:lpstr>Arial</vt:lpstr>
      <vt:lpstr>Cambria Math</vt:lpstr>
      <vt:lpstr>Segoe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Garcia Ruiz Alejandro Humberto</dc:creator>
  <cp:lastModifiedBy>Garcia Ruiz Alejandro Humberto</cp:lastModifiedBy>
  <cp:revision>31</cp:revision>
  <dcterms:created xsi:type="dcterms:W3CDTF">2025-02-23T22:13:04Z</dcterms:created>
  <dcterms:modified xsi:type="dcterms:W3CDTF">2025-03-21T17:23:28Z</dcterms:modified>
</cp:coreProperties>
</file>