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DC9E-A64F-4703-9AB5-E59E6156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71369-1F82-4693-A525-377BADDF8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D5EA-EDA0-4A68-8801-22E92AEF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7485-4CC1-426F-B28D-5A4D7D2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55B9-EB06-41B1-84EC-B13FF697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0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6D08-6430-413D-88B6-F056B342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BB5B0-9AD7-4DBB-9D4F-63A1F73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B266-E2A3-4801-8BAF-D149CB62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6A86-0C6B-4D9B-A593-2F91C058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CE9D-6149-4C5A-97C7-C5FD6C5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3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C1696-0054-47FB-AFBD-1FF9A4416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AE29D-CAAE-47B3-B1E0-4A72034D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9584-49B1-4730-B216-020AF9BB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93D5-0F10-4EAA-9007-FB7E652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6806-4423-405E-9DFF-E5C7FD58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0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6841-C860-4C27-B503-8542B5A8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B653-500F-421B-8A29-3244D0A2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00BE-7523-40FC-B6C3-F594A769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9FE0-F510-4F75-BB68-C615194F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677A-E06A-44A8-A7B2-C7493528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65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E381-4F74-4841-8B16-4D7AE11D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A2CAD-8456-4763-9158-5F8630D1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BE58-DDC5-42B7-9FBC-619D0F4E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851C-5E84-41A3-8B31-3137E2C6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3F42-3D94-4849-90D6-D742F447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4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ED93-04AA-42CA-BDA6-4950661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5B7C-59F4-4156-88C7-F4942170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0843-D44C-41D7-8397-96B9A87BE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E03C-AD26-4172-BD55-AFE852F4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E927-73D7-4BE2-9E4C-EEA5A5B4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2A19-FBD7-47DF-8113-E68DC5EB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A762-A2CC-49C5-98F8-576E655E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7FC0-C110-47E4-8AB3-B557C26D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497C0-3813-44C1-B82E-68AEEB58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2B324-DD53-4324-8BB4-603309030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A0BF8-F1BA-4359-B3F1-E2E5E2DED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45226-2E10-4628-BAD3-6A61F794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3636-E52F-41F8-BE89-CA9984E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D50FC-46AE-4A87-861D-1DD9A9B3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10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4EC-D0C5-493A-BB41-CAAFB9F3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CB4C0-5C3B-4AAC-8BC4-C3B6672D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6D45-A910-4042-88F8-6DECF676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6677-7B34-40FA-A258-5273D1B5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89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1B5E1-73A4-4A98-839D-FA764AE4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D4062-7E0A-4954-90E6-28FB0E88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6ADCC-040B-4F1C-8170-341B189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95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C6BA-5B15-4652-8525-A238CF0B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E847-8DF6-4E1B-B01F-72D78173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261EA-552D-466B-AAF9-E7151E5D2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891C6-3D15-4EAA-B5E3-A29D3E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E7E7-8A53-47A6-A015-4273EF69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57FB9-FAA7-4E06-AA29-BE1ADAD0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3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35D-29F4-45BE-9E27-0C393A72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81E0E-5792-4D70-B084-E1AC0ADA9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A9FF6-4003-4BE0-BBEF-4E71C377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DB8C-856F-4222-87BB-F55DCB6D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3DBD-C25D-41E7-A70F-D1EC09D9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2ABA-F992-4A98-9843-1659DDC6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4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7DD00-6E7E-4A17-BCBA-0DEBE224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40AFE-445B-4101-BD16-AC7DAD11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AEB8-A672-4E0E-9256-556A7FC94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1694-FCFF-4B53-A184-B087140AD56B}" type="datetimeFigureOut">
              <a:rPr lang="es-MX" smtClean="0"/>
              <a:t>19/11/2021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D17C-64CF-479E-9D10-E43487D7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9982-7328-4EE9-BF6E-97B17C0D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3110-84FA-4F96-A328-4678210BE61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6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6F6870D-EA61-4524-950F-01E2F417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0"/>
            <a:ext cx="5219700" cy="6353175"/>
          </a:xfrm>
          <a:prstGeom prst="rect">
            <a:avLst/>
          </a:prstGeom>
        </p:spPr>
      </p:pic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8AFDAEA8-3A06-4409-93AB-AB5B9703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68" y="596480"/>
            <a:ext cx="2959863" cy="516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CE827-A611-450C-A746-D191BD215BE2}"/>
              </a:ext>
            </a:extLst>
          </p:cNvPr>
          <p:cNvSpPr txBox="1"/>
          <p:nvPr/>
        </p:nvSpPr>
        <p:spPr>
          <a:xfrm>
            <a:off x="3572580" y="263413"/>
            <a:ext cx="1175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RRSB</a:t>
            </a:r>
            <a:endParaRPr lang="es-MX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B3FF1-B7D2-4EEC-8830-601CD0D173D8}"/>
              </a:ext>
            </a:extLst>
          </p:cNvPr>
          <p:cNvSpPr txBox="1"/>
          <p:nvPr/>
        </p:nvSpPr>
        <p:spPr>
          <a:xfrm>
            <a:off x="7120265" y="263413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GARUCO</a:t>
            </a:r>
            <a:endParaRPr lang="es-MX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223ED-F9CF-47AF-95B1-80DC0FBC3FB0}"/>
              </a:ext>
            </a:extLst>
          </p:cNvPr>
          <p:cNvSpPr txBox="1"/>
          <p:nvPr/>
        </p:nvSpPr>
        <p:spPr>
          <a:xfrm>
            <a:off x="4314825" y="5448894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  <a:highlight>
                  <a:srgbClr val="FFFF00"/>
                </a:highlight>
              </a:rPr>
              <a:t>SPIDERBOY</a:t>
            </a:r>
            <a:endParaRPr lang="es-MX" sz="5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142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Ruiz Alejandro Humberto</dc:creator>
  <cp:lastModifiedBy>Garcia Ruiz Alejandro Humberto</cp:lastModifiedBy>
  <cp:revision>1</cp:revision>
  <dcterms:created xsi:type="dcterms:W3CDTF">2021-11-19T15:09:18Z</dcterms:created>
  <dcterms:modified xsi:type="dcterms:W3CDTF">2021-11-20T21:07:02Z</dcterms:modified>
</cp:coreProperties>
</file>