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Advent Pro SemiBold"/>
      <p:regular r:id="rId17"/>
      <p:bold r:id="rId18"/>
    </p:embeddedFont>
    <p:embeddedFont>
      <p:font typeface="Fira Sans Extra Condensed Medium"/>
      <p:regular r:id="rId19"/>
      <p:bold r:id="rId20"/>
      <p:italic r:id="rId21"/>
      <p:boldItalic r:id="rId22"/>
    </p:embeddedFont>
    <p:embeddedFont>
      <p:font typeface="Fira Sans Condensed Medium"/>
      <p:regular r:id="rId23"/>
      <p:bold r:id="rId24"/>
      <p:italic r:id="rId25"/>
      <p:boldItalic r:id="rId26"/>
    </p:embeddedFont>
    <p:embeddedFont>
      <p:font typeface="Maven Pro"/>
      <p:regular r:id="rId27"/>
      <p:bold r:id="rId28"/>
    </p:embeddedFont>
    <p:embeddedFont>
      <p:font typeface="Share Tech"/>
      <p:regular r:id="rId29"/>
    </p:embeddedFont>
    <p:embeddedFont>
      <p:font typeface="Maven Pro Regular"/>
      <p:regular r:id="rId30"/>
      <p:bold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FiraSansExtraCondensedMedium-bold.fntdata"/><Relationship Id="rId22" Type="http://schemas.openxmlformats.org/officeDocument/2006/relationships/font" Target="fonts/FiraSansExtraCondensedMedium-boldItalic.fntdata"/><Relationship Id="rId21" Type="http://schemas.openxmlformats.org/officeDocument/2006/relationships/font" Target="fonts/FiraSansExtraCondensedMedium-italic.fntdata"/><Relationship Id="rId24" Type="http://schemas.openxmlformats.org/officeDocument/2006/relationships/font" Target="fonts/FiraSansCondensedMedium-bold.fntdata"/><Relationship Id="rId23" Type="http://schemas.openxmlformats.org/officeDocument/2006/relationships/font" Target="fonts/FiraSansCondensedMedium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FiraSansCondensedMedium-boldItalic.fntdata"/><Relationship Id="rId25" Type="http://schemas.openxmlformats.org/officeDocument/2006/relationships/font" Target="fonts/FiraSansCondensedMedium-italic.fntdata"/><Relationship Id="rId28" Type="http://schemas.openxmlformats.org/officeDocument/2006/relationships/font" Target="fonts/MavenPro-bold.fntdata"/><Relationship Id="rId27" Type="http://schemas.openxmlformats.org/officeDocument/2006/relationships/font" Target="fonts/MavenPro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ShareTech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MavenProRegular-bold.fntdata"/><Relationship Id="rId30" Type="http://schemas.openxmlformats.org/officeDocument/2006/relationships/font" Target="fonts/MavenProRegular-regular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AdventProSemiBold-regular.fntdata"/><Relationship Id="rId16" Type="http://schemas.openxmlformats.org/officeDocument/2006/relationships/slide" Target="slides/slide12.xml"/><Relationship Id="rId19" Type="http://schemas.openxmlformats.org/officeDocument/2006/relationships/font" Target="fonts/FiraSansExtraCondensedMedium-regular.fntdata"/><Relationship Id="rId18" Type="http://schemas.openxmlformats.org/officeDocument/2006/relationships/font" Target="fonts/AdventProSemiBold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6c52a2e8d8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6c52a2e8d8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 Ale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acdb8c287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Google Shape;587;gacdb8c287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Habla maxi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Resto acota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6c60e245bf_1_313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4" name="Google Shape;594;g6c60e245bf_1_31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Aca agregar una </a:t>
            </a:r>
            <a:r>
              <a:rPr lang="en"/>
              <a:t>conclusión</a:t>
            </a:r>
            <a:r>
              <a:rPr lang="en"/>
              <a:t> que toque los puntos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Ejemplo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 el TP ---&gt; descubrimos que: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 data set en los modelos entrenados es clave que tenga variables enriquecidas y un detalle en la limpieza del mismo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 especialmente util para analizar grandes cantidades de datos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 lenguaje si bien se nos complico a veces no resulta imposible.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 los modelo predicen con una gran certeza la realidad que vemos para cosas tan aleatorias como el futbol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HABLAMOS TODOS 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70d13569c7_2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" name="Google Shape;605;g70d13569c7_2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Q&amp;A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6c60e245bf_1_318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6c60e245bf_1_318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 habla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Los demas tiran bocados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6c4305b01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6c4305b01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ALE habla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Los demas tiran bocados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6c4305b01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6c4305b01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Mathias</a:t>
            </a:r>
            <a:br>
              <a:rPr lang="en"/>
            </a:br>
            <a:r>
              <a:rPr lang="en">
                <a:solidFill>
                  <a:srgbClr val="1A5E8F"/>
                </a:solidFill>
              </a:rPr>
              <a:t>Los demas tiran bocados</a:t>
            </a:r>
            <a:br>
              <a:rPr lang="en">
                <a:solidFill>
                  <a:srgbClr val="1A5E8F"/>
                </a:solidFill>
              </a:rPr>
            </a:b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6c60e245bf_1_315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6c60e245bf_1_315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Mathias</a:t>
            </a:r>
            <a:br>
              <a:rPr lang="en"/>
            </a:br>
            <a:r>
              <a:rPr lang="en">
                <a:solidFill>
                  <a:srgbClr val="1A5E8F"/>
                </a:solidFill>
              </a:rPr>
              <a:t>Los demas tiran bocados</a:t>
            </a:r>
            <a:br>
              <a:rPr lang="en">
                <a:solidFill>
                  <a:srgbClr val="1A5E8F"/>
                </a:solidFill>
              </a:rPr>
            </a:b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6c60e245bf_1_313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6c60e245bf_1_313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Uruguayo Fede habla demas bocados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785038813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785038813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70e1a7781e_1_4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70e1a7781e_1_4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Uruguayo Fede habla  además acotan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Tuning de modelos de random forest - Linea in 50 - 67,50 %</a:t>
            </a:r>
            <a:br>
              <a:rPr lang="en">
                <a:solidFill>
                  <a:schemeClr val="dk1"/>
                </a:solidFill>
              </a:rPr>
            </a:b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6c4305b01e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Google Shape;579;g6c4305b01e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Aca tenemos que agregar los graficos si hay….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Habla maxi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Resto acota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rect b="b" l="l" r="r" t="t"/>
            <a:pathLst>
              <a:path extrusionOk="0" fill="none" h="2198" w="2198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cap="flat" cmpd="sng" w="13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29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1"/>
          <p:cNvSpPr txBox="1"/>
          <p:nvPr>
            <p:ph type="ctrTitle"/>
          </p:nvPr>
        </p:nvSpPr>
        <p:spPr>
          <a:xfrm>
            <a:off x="3068675" y="3075325"/>
            <a:ext cx="3055800" cy="5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24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7" name="Google Shape;177;p11"/>
          <p:cNvSpPr txBox="1"/>
          <p:nvPr>
            <p:ph idx="1" type="subTitle"/>
          </p:nvPr>
        </p:nvSpPr>
        <p:spPr>
          <a:xfrm>
            <a:off x="2333000" y="1799075"/>
            <a:ext cx="44781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8" name="Google Shape;178;p11"/>
          <p:cNvSpPr/>
          <p:nvPr/>
        </p:nvSpPr>
        <p:spPr>
          <a:xfrm>
            <a:off x="1621169" y="2890613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1"/>
          <p:cNvSpPr/>
          <p:nvPr/>
        </p:nvSpPr>
        <p:spPr>
          <a:xfrm>
            <a:off x="1238740" y="2106884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1"/>
          <p:cNvSpPr/>
          <p:nvPr/>
        </p:nvSpPr>
        <p:spPr>
          <a:xfrm>
            <a:off x="8710023" y="4821495"/>
            <a:ext cx="98059" cy="98295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29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1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1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3" name="Google Shape;183;p11"/>
          <p:cNvGrpSpPr/>
          <p:nvPr/>
        </p:nvGrpSpPr>
        <p:grpSpPr>
          <a:xfrm>
            <a:off x="8217007" y="3576772"/>
            <a:ext cx="188886" cy="1181531"/>
            <a:chOff x="2877432" y="975334"/>
            <a:chExt cx="188886" cy="1181531"/>
          </a:xfrm>
        </p:grpSpPr>
        <p:sp>
          <p:nvSpPr>
            <p:cNvPr id="184" name="Google Shape;184;p11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7" name="Google Shape;187;p11"/>
          <p:cNvSpPr/>
          <p:nvPr/>
        </p:nvSpPr>
        <p:spPr>
          <a:xfrm>
            <a:off x="8718796" y="116488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8" name="Google Shape;188;p11"/>
          <p:cNvGrpSpPr/>
          <p:nvPr/>
        </p:nvGrpSpPr>
        <p:grpSpPr>
          <a:xfrm>
            <a:off x="7519346" y="3243318"/>
            <a:ext cx="98059" cy="1147596"/>
            <a:chOff x="3347921" y="16006"/>
            <a:chExt cx="98059" cy="1147596"/>
          </a:xfrm>
        </p:grpSpPr>
        <p:sp>
          <p:nvSpPr>
            <p:cNvPr id="189" name="Google Shape;189;p11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1" name="Google Shape;191;p11"/>
          <p:cNvGrpSpPr/>
          <p:nvPr/>
        </p:nvGrpSpPr>
        <p:grpSpPr>
          <a:xfrm>
            <a:off x="805821" y="2953663"/>
            <a:ext cx="121172" cy="760495"/>
            <a:chOff x="5245196" y="3136513"/>
            <a:chExt cx="121172" cy="760495"/>
          </a:xfrm>
        </p:grpSpPr>
        <p:sp>
          <p:nvSpPr>
            <p:cNvPr id="192" name="Google Shape;192;p11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4" name="Google Shape;194;p11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95" name="Google Shape;195;p11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1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1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1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9" name="Google Shape;199;p11"/>
          <p:cNvSpPr/>
          <p:nvPr/>
        </p:nvSpPr>
        <p:spPr>
          <a:xfrm>
            <a:off x="8307214" y="-383977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1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1" name="Google Shape;201;p11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202" name="Google Shape;202;p11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1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4" name="Google Shape;204;p11"/>
          <p:cNvSpPr/>
          <p:nvPr/>
        </p:nvSpPr>
        <p:spPr>
          <a:xfrm>
            <a:off x="7582340" y="1834534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5" name="Google Shape;205;p11"/>
          <p:cNvGrpSpPr/>
          <p:nvPr/>
        </p:nvGrpSpPr>
        <p:grpSpPr>
          <a:xfrm>
            <a:off x="4920170" y="-496491"/>
            <a:ext cx="188886" cy="1181531"/>
            <a:chOff x="2877432" y="975334"/>
            <a:chExt cx="188886" cy="1181531"/>
          </a:xfrm>
        </p:grpSpPr>
        <p:sp>
          <p:nvSpPr>
            <p:cNvPr id="206" name="Google Shape;206;p11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1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1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9" name="Google Shape;209;p11"/>
          <p:cNvSpPr/>
          <p:nvPr/>
        </p:nvSpPr>
        <p:spPr>
          <a:xfrm>
            <a:off x="7084804" y="549572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0" name="Google Shape;210;p11"/>
          <p:cNvGrpSpPr/>
          <p:nvPr/>
        </p:nvGrpSpPr>
        <p:grpSpPr>
          <a:xfrm>
            <a:off x="3030471" y="-223849"/>
            <a:ext cx="121172" cy="760495"/>
            <a:chOff x="5245196" y="3136513"/>
            <a:chExt cx="121172" cy="760495"/>
          </a:xfrm>
        </p:grpSpPr>
        <p:sp>
          <p:nvSpPr>
            <p:cNvPr id="211" name="Google Shape;211;p11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1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3" name="Google Shape;213;p11"/>
          <p:cNvGrpSpPr/>
          <p:nvPr/>
        </p:nvGrpSpPr>
        <p:grpSpPr>
          <a:xfrm>
            <a:off x="2306292" y="2569221"/>
            <a:ext cx="199237" cy="2828935"/>
            <a:chOff x="1608717" y="1280046"/>
            <a:chExt cx="199237" cy="2828935"/>
          </a:xfrm>
        </p:grpSpPr>
        <p:sp>
          <p:nvSpPr>
            <p:cNvPr id="214" name="Google Shape;214;p11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11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1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2"/>
          <p:cNvSpPr txBox="1"/>
          <p:nvPr>
            <p:ph hasCustomPrompt="1" type="title"/>
          </p:nvPr>
        </p:nvSpPr>
        <p:spPr>
          <a:xfrm>
            <a:off x="1733725" y="856650"/>
            <a:ext cx="5676600" cy="123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80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19" name="Google Shape;219;p12"/>
          <p:cNvSpPr txBox="1"/>
          <p:nvPr>
            <p:ph idx="1" type="body"/>
          </p:nvPr>
        </p:nvSpPr>
        <p:spPr>
          <a:xfrm>
            <a:off x="3208075" y="2086950"/>
            <a:ext cx="2727900" cy="7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220" name="Google Shape;220;p12"/>
          <p:cNvGrpSpPr/>
          <p:nvPr/>
        </p:nvGrpSpPr>
        <p:grpSpPr>
          <a:xfrm>
            <a:off x="722446" y="3412541"/>
            <a:ext cx="7699120" cy="1883463"/>
            <a:chOff x="4558950" y="838825"/>
            <a:chExt cx="2813800" cy="688350"/>
          </a:xfrm>
        </p:grpSpPr>
        <p:sp>
          <p:nvSpPr>
            <p:cNvPr id="221" name="Google Shape;221;p12"/>
            <p:cNvSpPr/>
            <p:nvPr/>
          </p:nvSpPr>
          <p:spPr>
            <a:xfrm>
              <a:off x="6067275" y="838825"/>
              <a:ext cx="46025" cy="39525"/>
            </a:xfrm>
            <a:custGeom>
              <a:rect b="b" l="l" r="r" t="t"/>
              <a:pathLst>
                <a:path extrusionOk="0" h="1581" w="1841">
                  <a:moveTo>
                    <a:pt x="1059" y="0"/>
                  </a:moveTo>
                  <a:cubicBezTo>
                    <a:pt x="353" y="0"/>
                    <a:pt x="1" y="857"/>
                    <a:pt x="492" y="1348"/>
                  </a:cubicBezTo>
                  <a:cubicBezTo>
                    <a:pt x="656" y="1508"/>
                    <a:pt x="856" y="1580"/>
                    <a:pt x="1051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2"/>
            <p:cNvSpPr/>
            <p:nvPr/>
          </p:nvSpPr>
          <p:spPr>
            <a:xfrm>
              <a:off x="4703850" y="911275"/>
              <a:ext cx="2580700" cy="613375"/>
            </a:xfrm>
            <a:custGeom>
              <a:rect b="b" l="l" r="r" t="t"/>
              <a:pathLst>
                <a:path extrusionOk="0" h="24535" w="103228">
                  <a:moveTo>
                    <a:pt x="47431" y="0"/>
                  </a:moveTo>
                  <a:lnTo>
                    <a:pt x="34779" y="13685"/>
                  </a:lnTo>
                  <a:lnTo>
                    <a:pt x="20906" y="18309"/>
                  </a:lnTo>
                  <a:lnTo>
                    <a:pt x="15412" y="16898"/>
                  </a:lnTo>
                  <a:lnTo>
                    <a:pt x="9061" y="9892"/>
                  </a:lnTo>
                  <a:lnTo>
                    <a:pt x="1" y="24459"/>
                  </a:lnTo>
                  <a:lnTo>
                    <a:pt x="127" y="24534"/>
                  </a:lnTo>
                  <a:lnTo>
                    <a:pt x="9086" y="10131"/>
                  </a:lnTo>
                  <a:lnTo>
                    <a:pt x="15336" y="17024"/>
                  </a:lnTo>
                  <a:lnTo>
                    <a:pt x="20893" y="18448"/>
                  </a:lnTo>
                  <a:lnTo>
                    <a:pt x="20918" y="18461"/>
                  </a:lnTo>
                  <a:lnTo>
                    <a:pt x="34855" y="13811"/>
                  </a:lnTo>
                  <a:lnTo>
                    <a:pt x="47431" y="215"/>
                  </a:lnTo>
                  <a:lnTo>
                    <a:pt x="59099" y="12778"/>
                  </a:lnTo>
                  <a:lnTo>
                    <a:pt x="67479" y="19620"/>
                  </a:lnTo>
                  <a:lnTo>
                    <a:pt x="76513" y="18196"/>
                  </a:lnTo>
                  <a:lnTo>
                    <a:pt x="82209" y="19885"/>
                  </a:lnTo>
                  <a:lnTo>
                    <a:pt x="88661" y="9035"/>
                  </a:lnTo>
                  <a:lnTo>
                    <a:pt x="95138" y="5860"/>
                  </a:lnTo>
                  <a:lnTo>
                    <a:pt x="103101" y="24496"/>
                  </a:lnTo>
                  <a:lnTo>
                    <a:pt x="103227" y="24433"/>
                  </a:lnTo>
                  <a:lnTo>
                    <a:pt x="95213" y="5671"/>
                  </a:lnTo>
                  <a:lnTo>
                    <a:pt x="88585" y="8922"/>
                  </a:lnTo>
                  <a:lnTo>
                    <a:pt x="88560" y="8934"/>
                  </a:lnTo>
                  <a:lnTo>
                    <a:pt x="82146" y="19708"/>
                  </a:lnTo>
                  <a:lnTo>
                    <a:pt x="76539" y="18057"/>
                  </a:lnTo>
                  <a:lnTo>
                    <a:pt x="76513" y="18045"/>
                  </a:lnTo>
                  <a:lnTo>
                    <a:pt x="67529" y="19469"/>
                  </a:lnTo>
                  <a:lnTo>
                    <a:pt x="59187" y="12664"/>
                  </a:lnTo>
                  <a:lnTo>
                    <a:pt x="47431" y="0"/>
                  </a:ln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2"/>
            <p:cNvSpPr/>
            <p:nvPr/>
          </p:nvSpPr>
          <p:spPr>
            <a:xfrm>
              <a:off x="4704175" y="930800"/>
              <a:ext cx="2582575" cy="595725"/>
            </a:xfrm>
            <a:custGeom>
              <a:rect b="b" l="l" r="r" t="t"/>
              <a:pathLst>
                <a:path extrusionOk="0" h="23829" w="103303">
                  <a:moveTo>
                    <a:pt x="67125" y="1"/>
                  </a:moveTo>
                  <a:lnTo>
                    <a:pt x="58065" y="5948"/>
                  </a:lnTo>
                  <a:lnTo>
                    <a:pt x="47115" y="9817"/>
                  </a:lnTo>
                  <a:lnTo>
                    <a:pt x="41747" y="17995"/>
                  </a:lnTo>
                  <a:lnTo>
                    <a:pt x="26941" y="870"/>
                  </a:lnTo>
                  <a:lnTo>
                    <a:pt x="19822" y="13421"/>
                  </a:lnTo>
                  <a:lnTo>
                    <a:pt x="8758" y="16054"/>
                  </a:lnTo>
                  <a:lnTo>
                    <a:pt x="8733" y="16054"/>
                  </a:lnTo>
                  <a:lnTo>
                    <a:pt x="1" y="23665"/>
                  </a:lnTo>
                  <a:lnTo>
                    <a:pt x="101" y="23766"/>
                  </a:lnTo>
                  <a:lnTo>
                    <a:pt x="8809" y="16180"/>
                  </a:lnTo>
                  <a:lnTo>
                    <a:pt x="19885" y="13547"/>
                  </a:lnTo>
                  <a:lnTo>
                    <a:pt x="19910" y="13547"/>
                  </a:lnTo>
                  <a:lnTo>
                    <a:pt x="26966" y="1122"/>
                  </a:lnTo>
                  <a:lnTo>
                    <a:pt x="41697" y="18158"/>
                  </a:lnTo>
                  <a:lnTo>
                    <a:pt x="41760" y="18234"/>
                  </a:lnTo>
                  <a:lnTo>
                    <a:pt x="47203" y="9930"/>
                  </a:lnTo>
                  <a:lnTo>
                    <a:pt x="58116" y="6087"/>
                  </a:lnTo>
                  <a:lnTo>
                    <a:pt x="67088" y="190"/>
                  </a:lnTo>
                  <a:lnTo>
                    <a:pt x="73224" y="8884"/>
                  </a:lnTo>
                  <a:lnTo>
                    <a:pt x="73262" y="8935"/>
                  </a:lnTo>
                  <a:lnTo>
                    <a:pt x="81125" y="5583"/>
                  </a:lnTo>
                  <a:lnTo>
                    <a:pt x="94091" y="13408"/>
                  </a:lnTo>
                  <a:lnTo>
                    <a:pt x="103189" y="23829"/>
                  </a:lnTo>
                  <a:lnTo>
                    <a:pt x="103303" y="23728"/>
                  </a:lnTo>
                  <a:lnTo>
                    <a:pt x="94192" y="13307"/>
                  </a:lnTo>
                  <a:lnTo>
                    <a:pt x="81138" y="5419"/>
                  </a:lnTo>
                  <a:lnTo>
                    <a:pt x="73312" y="8758"/>
                  </a:lnTo>
                  <a:lnTo>
                    <a:pt x="67125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2"/>
            <p:cNvSpPr/>
            <p:nvPr/>
          </p:nvSpPr>
          <p:spPr>
            <a:xfrm>
              <a:off x="4904225" y="114595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504" y="1337"/>
                  </a:cubicBezTo>
                  <a:cubicBezTo>
                    <a:pt x="664" y="1501"/>
                    <a:pt x="861" y="1574"/>
                    <a:pt x="1054" y="1574"/>
                  </a:cubicBezTo>
                  <a:cubicBezTo>
                    <a:pt x="1455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2"/>
            <p:cNvSpPr/>
            <p:nvPr/>
          </p:nvSpPr>
          <p:spPr>
            <a:xfrm>
              <a:off x="5062350" y="1316075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0"/>
                  </a:moveTo>
                  <a:cubicBezTo>
                    <a:pt x="354" y="0"/>
                    <a:pt x="1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2"/>
            <p:cNvSpPr/>
            <p:nvPr/>
          </p:nvSpPr>
          <p:spPr>
            <a:xfrm>
              <a:off x="5209475" y="1350400"/>
              <a:ext cx="39725" cy="39725"/>
            </a:xfrm>
            <a:custGeom>
              <a:rect b="b" l="l" r="r" t="t"/>
              <a:pathLst>
                <a:path extrusionOk="0" h="1589" w="1589">
                  <a:moveTo>
                    <a:pt x="794" y="1"/>
                  </a:moveTo>
                  <a:cubicBezTo>
                    <a:pt x="353" y="1"/>
                    <a:pt x="0" y="354"/>
                    <a:pt x="0" y="795"/>
                  </a:cubicBezTo>
                  <a:cubicBezTo>
                    <a:pt x="0" y="1223"/>
                    <a:pt x="353" y="1589"/>
                    <a:pt x="794" y="1589"/>
                  </a:cubicBezTo>
                  <a:cubicBezTo>
                    <a:pt x="1235" y="1589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2"/>
            <p:cNvSpPr/>
            <p:nvPr/>
          </p:nvSpPr>
          <p:spPr>
            <a:xfrm>
              <a:off x="5173875" y="12489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3" y="0"/>
                    <a:pt x="0" y="845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2"/>
            <p:cNvSpPr/>
            <p:nvPr/>
          </p:nvSpPr>
          <p:spPr>
            <a:xfrm>
              <a:off x="5352500" y="938375"/>
              <a:ext cx="46000" cy="39500"/>
            </a:xfrm>
            <a:custGeom>
              <a:rect b="b" l="l" r="r" t="t"/>
              <a:pathLst>
                <a:path extrusionOk="0" h="1580" w="1840">
                  <a:moveTo>
                    <a:pt x="1059" y="0"/>
                  </a:moveTo>
                  <a:cubicBezTo>
                    <a:pt x="353" y="0"/>
                    <a:pt x="0" y="857"/>
                    <a:pt x="504" y="1348"/>
                  </a:cubicBezTo>
                  <a:cubicBezTo>
                    <a:pt x="664" y="1508"/>
                    <a:pt x="861" y="1580"/>
                    <a:pt x="1054" y="1580"/>
                  </a:cubicBezTo>
                  <a:cubicBezTo>
                    <a:pt x="1455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2"/>
            <p:cNvSpPr/>
            <p:nvPr/>
          </p:nvSpPr>
          <p:spPr>
            <a:xfrm>
              <a:off x="5722650" y="1358275"/>
              <a:ext cx="46000" cy="39525"/>
            </a:xfrm>
            <a:custGeom>
              <a:rect b="b" l="l" r="r" t="t"/>
              <a:pathLst>
                <a:path extrusionOk="0" h="1581" w="1840">
                  <a:moveTo>
                    <a:pt x="1046" y="1"/>
                  </a:moveTo>
                  <a:cubicBezTo>
                    <a:pt x="353" y="1"/>
                    <a:pt x="0" y="858"/>
                    <a:pt x="492" y="1349"/>
                  </a:cubicBezTo>
                  <a:cubicBezTo>
                    <a:pt x="655" y="1509"/>
                    <a:pt x="855" y="1581"/>
                    <a:pt x="1050" y="1581"/>
                  </a:cubicBezTo>
                  <a:cubicBezTo>
                    <a:pt x="1455" y="1581"/>
                    <a:pt x="1840" y="1271"/>
                    <a:pt x="1840" y="795"/>
                  </a:cubicBezTo>
                  <a:cubicBezTo>
                    <a:pt x="1840" y="354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2"/>
            <p:cNvSpPr/>
            <p:nvPr/>
          </p:nvSpPr>
          <p:spPr>
            <a:xfrm>
              <a:off x="5859350" y="11573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1"/>
                  </a:moveTo>
                  <a:cubicBezTo>
                    <a:pt x="354" y="1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2"/>
            <p:cNvSpPr/>
            <p:nvPr/>
          </p:nvSpPr>
          <p:spPr>
            <a:xfrm>
              <a:off x="6131225" y="106090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1"/>
                  </a:moveTo>
                  <a:cubicBezTo>
                    <a:pt x="353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41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2"/>
            <p:cNvSpPr/>
            <p:nvPr/>
          </p:nvSpPr>
          <p:spPr>
            <a:xfrm>
              <a:off x="6358050" y="91442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0"/>
                  </a:moveTo>
                  <a:cubicBezTo>
                    <a:pt x="353" y="0"/>
                    <a:pt x="0" y="845"/>
                    <a:pt x="504" y="1336"/>
                  </a:cubicBezTo>
                  <a:cubicBezTo>
                    <a:pt x="664" y="1500"/>
                    <a:pt x="861" y="1573"/>
                    <a:pt x="1054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2"/>
            <p:cNvSpPr/>
            <p:nvPr/>
          </p:nvSpPr>
          <p:spPr>
            <a:xfrm>
              <a:off x="6510200" y="112832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6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0" y="1507"/>
                    <a:pt x="846" y="1578"/>
                    <a:pt x="1039" y="1578"/>
                  </a:cubicBezTo>
                  <a:cubicBezTo>
                    <a:pt x="1446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2"/>
            <p:cNvSpPr/>
            <p:nvPr/>
          </p:nvSpPr>
          <p:spPr>
            <a:xfrm>
              <a:off x="6708025" y="1051150"/>
              <a:ext cx="46025" cy="39425"/>
            </a:xfrm>
            <a:custGeom>
              <a:rect b="b" l="l" r="r" t="t"/>
              <a:pathLst>
                <a:path extrusionOk="0" h="1577" w="1841">
                  <a:moveTo>
                    <a:pt x="1059" y="0"/>
                  </a:moveTo>
                  <a:cubicBezTo>
                    <a:pt x="354" y="0"/>
                    <a:pt x="1" y="844"/>
                    <a:pt x="492" y="1348"/>
                  </a:cubicBezTo>
                  <a:cubicBezTo>
                    <a:pt x="654" y="1506"/>
                    <a:pt x="851" y="1577"/>
                    <a:pt x="1044" y="1577"/>
                  </a:cubicBezTo>
                  <a:cubicBezTo>
                    <a:pt x="1451" y="1577"/>
                    <a:pt x="1840" y="1260"/>
                    <a:pt x="1840" y="781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2"/>
            <p:cNvSpPr/>
            <p:nvPr/>
          </p:nvSpPr>
          <p:spPr>
            <a:xfrm>
              <a:off x="7033125" y="12448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7" y="1"/>
                  </a:moveTo>
                  <a:cubicBezTo>
                    <a:pt x="341" y="1"/>
                    <a:pt x="1" y="858"/>
                    <a:pt x="492" y="1349"/>
                  </a:cubicBezTo>
                  <a:cubicBezTo>
                    <a:pt x="651" y="1507"/>
                    <a:pt x="847" y="1578"/>
                    <a:pt x="1040" y="1578"/>
                  </a:cubicBezTo>
                  <a:cubicBezTo>
                    <a:pt x="1447" y="1578"/>
                    <a:pt x="1841" y="1264"/>
                    <a:pt x="1841" y="795"/>
                  </a:cubicBezTo>
                  <a:cubicBezTo>
                    <a:pt x="1841" y="353"/>
                    <a:pt x="1488" y="1"/>
                    <a:pt x="1047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2"/>
            <p:cNvSpPr/>
            <p:nvPr/>
          </p:nvSpPr>
          <p:spPr>
            <a:xfrm>
              <a:off x="4898850" y="131355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1"/>
                  </a:moveTo>
                  <a:cubicBezTo>
                    <a:pt x="354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1" y="1258"/>
                    <a:pt x="1841" y="782"/>
                  </a:cubicBezTo>
                  <a:cubicBezTo>
                    <a:pt x="1841" y="341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2"/>
            <p:cNvSpPr/>
            <p:nvPr/>
          </p:nvSpPr>
          <p:spPr>
            <a:xfrm>
              <a:off x="5551575" y="123480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0"/>
                  </a:moveTo>
                  <a:cubicBezTo>
                    <a:pt x="354" y="0"/>
                    <a:pt x="1" y="845"/>
                    <a:pt x="505" y="1336"/>
                  </a:cubicBezTo>
                  <a:cubicBezTo>
                    <a:pt x="665" y="1500"/>
                    <a:pt x="862" y="1573"/>
                    <a:pt x="1055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41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2"/>
            <p:cNvSpPr/>
            <p:nvPr/>
          </p:nvSpPr>
          <p:spPr>
            <a:xfrm>
              <a:off x="5887400" y="907725"/>
              <a:ext cx="45075" cy="39575"/>
            </a:xfrm>
            <a:custGeom>
              <a:rect b="b" l="l" r="r" t="t"/>
              <a:pathLst>
                <a:path extrusionOk="0" h="1583" w="1803">
                  <a:moveTo>
                    <a:pt x="896" y="1"/>
                  </a:moveTo>
                  <a:cubicBezTo>
                    <a:pt x="589" y="1"/>
                    <a:pt x="299" y="182"/>
                    <a:pt x="177" y="483"/>
                  </a:cubicBezTo>
                  <a:cubicBezTo>
                    <a:pt x="0" y="886"/>
                    <a:pt x="189" y="1352"/>
                    <a:pt x="593" y="1516"/>
                  </a:cubicBezTo>
                  <a:cubicBezTo>
                    <a:pt x="695" y="1561"/>
                    <a:pt x="802" y="1582"/>
                    <a:pt x="907" y="1582"/>
                  </a:cubicBezTo>
                  <a:cubicBezTo>
                    <a:pt x="1215" y="1582"/>
                    <a:pt x="1507" y="1400"/>
                    <a:pt x="1639" y="1100"/>
                  </a:cubicBezTo>
                  <a:cubicBezTo>
                    <a:pt x="1802" y="697"/>
                    <a:pt x="1613" y="231"/>
                    <a:pt x="1210" y="67"/>
                  </a:cubicBezTo>
                  <a:cubicBezTo>
                    <a:pt x="1107" y="22"/>
                    <a:pt x="1001" y="1"/>
                    <a:pt x="89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2"/>
            <p:cNvSpPr/>
            <p:nvPr/>
          </p:nvSpPr>
          <p:spPr>
            <a:xfrm>
              <a:off x="6166200" y="1209275"/>
              <a:ext cx="39700" cy="39725"/>
            </a:xfrm>
            <a:custGeom>
              <a:rect b="b" l="l" r="r" t="t"/>
              <a:pathLst>
                <a:path extrusionOk="0" h="1589" w="1588">
                  <a:moveTo>
                    <a:pt x="794" y="1"/>
                  </a:moveTo>
                  <a:cubicBezTo>
                    <a:pt x="366" y="1"/>
                    <a:pt x="0" y="354"/>
                    <a:pt x="0" y="795"/>
                  </a:cubicBezTo>
                  <a:cubicBezTo>
                    <a:pt x="0" y="1223"/>
                    <a:pt x="366" y="1588"/>
                    <a:pt x="794" y="1588"/>
                  </a:cubicBezTo>
                  <a:cubicBezTo>
                    <a:pt x="1235" y="1588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2"/>
            <p:cNvSpPr/>
            <p:nvPr/>
          </p:nvSpPr>
          <p:spPr>
            <a:xfrm>
              <a:off x="6373800" y="1380650"/>
              <a:ext cx="39700" cy="39400"/>
            </a:xfrm>
            <a:custGeom>
              <a:rect b="b" l="l" r="r" t="t"/>
              <a:pathLst>
                <a:path extrusionOk="0" h="1576" w="1588">
                  <a:moveTo>
                    <a:pt x="794" y="1"/>
                  </a:moveTo>
                  <a:cubicBezTo>
                    <a:pt x="353" y="1"/>
                    <a:pt x="0" y="353"/>
                    <a:pt x="0" y="794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94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2"/>
            <p:cNvSpPr/>
            <p:nvPr/>
          </p:nvSpPr>
          <p:spPr>
            <a:xfrm>
              <a:off x="6594950" y="134442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5" y="1500"/>
                    <a:pt x="855" y="1573"/>
                    <a:pt x="1050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2"/>
            <p:cNvSpPr/>
            <p:nvPr/>
          </p:nvSpPr>
          <p:spPr>
            <a:xfrm>
              <a:off x="6731025" y="1382850"/>
              <a:ext cx="46025" cy="39475"/>
            </a:xfrm>
            <a:custGeom>
              <a:rect b="b" l="l" r="r" t="t"/>
              <a:pathLst>
                <a:path extrusionOk="0" h="1579" w="1841">
                  <a:moveTo>
                    <a:pt x="1059" y="1"/>
                  </a:moveTo>
                  <a:cubicBezTo>
                    <a:pt x="353" y="1"/>
                    <a:pt x="1" y="858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5"/>
                    <a:pt x="1840" y="795"/>
                  </a:cubicBezTo>
                  <a:cubicBezTo>
                    <a:pt x="1840" y="354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2"/>
            <p:cNvSpPr/>
            <p:nvPr/>
          </p:nvSpPr>
          <p:spPr>
            <a:xfrm>
              <a:off x="6891700" y="111635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46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1" y="1500"/>
                    <a:pt x="850" y="1573"/>
                    <a:pt x="1045" y="1573"/>
                  </a:cubicBezTo>
                  <a:cubicBezTo>
                    <a:pt x="1450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2"/>
            <p:cNvSpPr/>
            <p:nvPr/>
          </p:nvSpPr>
          <p:spPr>
            <a:xfrm>
              <a:off x="7059275" y="10354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4" y="0"/>
                    <a:pt x="1" y="844"/>
                    <a:pt x="505" y="1348"/>
                  </a:cubicBezTo>
                  <a:cubicBezTo>
                    <a:pt x="663" y="1507"/>
                    <a:pt x="858" y="1577"/>
                    <a:pt x="1049" y="1577"/>
                  </a:cubicBezTo>
                  <a:cubicBezTo>
                    <a:pt x="1452" y="1577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2"/>
            <p:cNvSpPr/>
            <p:nvPr/>
          </p:nvSpPr>
          <p:spPr>
            <a:xfrm>
              <a:off x="4708275" y="856450"/>
              <a:ext cx="2575650" cy="667875"/>
            </a:xfrm>
            <a:custGeom>
              <a:rect b="b" l="l" r="r" t="t"/>
              <a:pathLst>
                <a:path extrusionOk="0" h="26715" w="103026">
                  <a:moveTo>
                    <a:pt x="55432" y="1"/>
                  </a:moveTo>
                  <a:lnTo>
                    <a:pt x="46271" y="7952"/>
                  </a:lnTo>
                  <a:lnTo>
                    <a:pt x="35938" y="5507"/>
                  </a:lnTo>
                  <a:lnTo>
                    <a:pt x="35913" y="5507"/>
                  </a:lnTo>
                  <a:lnTo>
                    <a:pt x="27294" y="11934"/>
                  </a:lnTo>
                  <a:lnTo>
                    <a:pt x="16382" y="6188"/>
                  </a:lnTo>
                  <a:lnTo>
                    <a:pt x="11480" y="23287"/>
                  </a:lnTo>
                  <a:lnTo>
                    <a:pt x="0" y="26526"/>
                  </a:lnTo>
                  <a:lnTo>
                    <a:pt x="38" y="26664"/>
                  </a:lnTo>
                  <a:lnTo>
                    <a:pt x="11593" y="23401"/>
                  </a:lnTo>
                  <a:lnTo>
                    <a:pt x="16470" y="6389"/>
                  </a:lnTo>
                  <a:lnTo>
                    <a:pt x="27306" y="12098"/>
                  </a:lnTo>
                  <a:lnTo>
                    <a:pt x="35938" y="5659"/>
                  </a:lnTo>
                  <a:lnTo>
                    <a:pt x="46309" y="8103"/>
                  </a:lnTo>
                  <a:lnTo>
                    <a:pt x="55419" y="215"/>
                  </a:lnTo>
                  <a:lnTo>
                    <a:pt x="64958" y="12186"/>
                  </a:lnTo>
                  <a:lnTo>
                    <a:pt x="64970" y="12211"/>
                  </a:lnTo>
                  <a:lnTo>
                    <a:pt x="79663" y="15815"/>
                  </a:lnTo>
                  <a:lnTo>
                    <a:pt x="79714" y="15827"/>
                  </a:lnTo>
                  <a:lnTo>
                    <a:pt x="87186" y="5293"/>
                  </a:lnTo>
                  <a:lnTo>
                    <a:pt x="90815" y="19368"/>
                  </a:lnTo>
                  <a:lnTo>
                    <a:pt x="90815" y="19394"/>
                  </a:lnTo>
                  <a:lnTo>
                    <a:pt x="102950" y="26715"/>
                  </a:lnTo>
                  <a:lnTo>
                    <a:pt x="103025" y="26589"/>
                  </a:lnTo>
                  <a:lnTo>
                    <a:pt x="90941" y="19305"/>
                  </a:lnTo>
                  <a:lnTo>
                    <a:pt x="87249" y="4966"/>
                  </a:lnTo>
                  <a:lnTo>
                    <a:pt x="79651" y="15664"/>
                  </a:lnTo>
                  <a:lnTo>
                    <a:pt x="65046" y="12085"/>
                  </a:lnTo>
                  <a:lnTo>
                    <a:pt x="5543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2"/>
            <p:cNvSpPr/>
            <p:nvPr/>
          </p:nvSpPr>
          <p:spPr>
            <a:xfrm>
              <a:off x="4558950" y="1523350"/>
              <a:ext cx="2813800" cy="3825"/>
            </a:xfrm>
            <a:custGeom>
              <a:rect b="b" l="l" r="r" t="t"/>
              <a:pathLst>
                <a:path extrusionOk="0" h="153" w="112552">
                  <a:moveTo>
                    <a:pt x="1" y="1"/>
                  </a:moveTo>
                  <a:lnTo>
                    <a:pt x="1" y="152"/>
                  </a:lnTo>
                  <a:lnTo>
                    <a:pt x="112552" y="152"/>
                  </a:lnTo>
                  <a:lnTo>
                    <a:pt x="112552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2"/>
            <p:cNvSpPr/>
            <p:nvPr/>
          </p:nvSpPr>
          <p:spPr>
            <a:xfrm>
              <a:off x="4967225" y="14187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4" y="1506"/>
                    <a:pt x="850" y="1577"/>
                    <a:pt x="1043" y="1577"/>
                  </a:cubicBezTo>
                  <a:cubicBezTo>
                    <a:pt x="1451" y="1577"/>
                    <a:pt x="1840" y="1261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2"/>
            <p:cNvSpPr/>
            <p:nvPr/>
          </p:nvSpPr>
          <p:spPr>
            <a:xfrm>
              <a:off x="5101172" y="992325"/>
              <a:ext cx="42875" cy="39850"/>
            </a:xfrm>
            <a:custGeom>
              <a:rect b="b" l="l" r="r" t="t"/>
              <a:pathLst>
                <a:path extrusionOk="0" h="1594" w="1715">
                  <a:moveTo>
                    <a:pt x="849" y="1"/>
                  </a:moveTo>
                  <a:cubicBezTo>
                    <a:pt x="810" y="1"/>
                    <a:pt x="771" y="4"/>
                    <a:pt x="731" y="9"/>
                  </a:cubicBezTo>
                  <a:cubicBezTo>
                    <a:pt x="290" y="85"/>
                    <a:pt x="1" y="488"/>
                    <a:pt x="76" y="917"/>
                  </a:cubicBezTo>
                  <a:cubicBezTo>
                    <a:pt x="133" y="1317"/>
                    <a:pt x="482" y="1593"/>
                    <a:pt x="866" y="1593"/>
                  </a:cubicBezTo>
                  <a:cubicBezTo>
                    <a:pt x="905" y="1593"/>
                    <a:pt x="944" y="1590"/>
                    <a:pt x="983" y="1584"/>
                  </a:cubicBezTo>
                  <a:cubicBezTo>
                    <a:pt x="1412" y="1509"/>
                    <a:pt x="1714" y="1106"/>
                    <a:pt x="1639" y="665"/>
                  </a:cubicBezTo>
                  <a:cubicBezTo>
                    <a:pt x="1581" y="276"/>
                    <a:pt x="1233" y="1"/>
                    <a:pt x="84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2"/>
            <p:cNvSpPr/>
            <p:nvPr/>
          </p:nvSpPr>
          <p:spPr>
            <a:xfrm>
              <a:off x="5364775" y="11362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6" y="0"/>
                  </a:moveTo>
                  <a:cubicBezTo>
                    <a:pt x="353" y="0"/>
                    <a:pt x="1" y="845"/>
                    <a:pt x="492" y="1349"/>
                  </a:cubicBezTo>
                  <a:cubicBezTo>
                    <a:pt x="654" y="1507"/>
                    <a:pt x="852" y="1578"/>
                    <a:pt x="1045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2"/>
            <p:cNvSpPr/>
            <p:nvPr/>
          </p:nvSpPr>
          <p:spPr>
            <a:xfrm>
              <a:off x="5581825" y="976800"/>
              <a:ext cx="46025" cy="39525"/>
            </a:xfrm>
            <a:custGeom>
              <a:rect b="b" l="l" r="r" t="t"/>
              <a:pathLst>
                <a:path extrusionOk="0" h="1581" w="1841">
                  <a:moveTo>
                    <a:pt x="1059" y="0"/>
                  </a:moveTo>
                  <a:cubicBezTo>
                    <a:pt x="353" y="0"/>
                    <a:pt x="1" y="857"/>
                    <a:pt x="505" y="1349"/>
                  </a:cubicBezTo>
                  <a:cubicBezTo>
                    <a:pt x="664" y="1508"/>
                    <a:pt x="861" y="1580"/>
                    <a:pt x="1055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2"/>
            <p:cNvSpPr/>
            <p:nvPr/>
          </p:nvSpPr>
          <p:spPr>
            <a:xfrm>
              <a:off x="5838875" y="103602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4" y="0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2"/>
            <p:cNvSpPr/>
            <p:nvPr/>
          </p:nvSpPr>
          <p:spPr>
            <a:xfrm>
              <a:off x="6316150" y="1138400"/>
              <a:ext cx="39700" cy="39400"/>
            </a:xfrm>
            <a:custGeom>
              <a:rect b="b" l="l" r="r" t="t"/>
              <a:pathLst>
                <a:path extrusionOk="0" h="1576" w="1588">
                  <a:moveTo>
                    <a:pt x="794" y="1"/>
                  </a:moveTo>
                  <a:cubicBezTo>
                    <a:pt x="353" y="1"/>
                    <a:pt x="0" y="353"/>
                    <a:pt x="0" y="782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82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2"/>
            <p:cNvSpPr/>
            <p:nvPr/>
          </p:nvSpPr>
          <p:spPr>
            <a:xfrm>
              <a:off x="6675275" y="123007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46" y="0"/>
                  </a:moveTo>
                  <a:cubicBezTo>
                    <a:pt x="353" y="0"/>
                    <a:pt x="0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6863325" y="967025"/>
              <a:ext cx="46350" cy="39350"/>
            </a:xfrm>
            <a:custGeom>
              <a:rect b="b" l="l" r="r" t="t"/>
              <a:pathLst>
                <a:path extrusionOk="0" h="1574" w="1854">
                  <a:moveTo>
                    <a:pt x="1059" y="1"/>
                  </a:moveTo>
                  <a:cubicBezTo>
                    <a:pt x="354" y="1"/>
                    <a:pt x="1" y="845"/>
                    <a:pt x="505" y="1336"/>
                  </a:cubicBezTo>
                  <a:cubicBezTo>
                    <a:pt x="665" y="1500"/>
                    <a:pt x="863" y="1574"/>
                    <a:pt x="1058" y="1574"/>
                  </a:cubicBezTo>
                  <a:cubicBezTo>
                    <a:pt x="1463" y="1574"/>
                    <a:pt x="1853" y="1258"/>
                    <a:pt x="1853" y="782"/>
                  </a:cubicBezTo>
                  <a:cubicBezTo>
                    <a:pt x="1853" y="341"/>
                    <a:pt x="1500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6956275" y="132300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504" y="1336"/>
                  </a:cubicBezTo>
                  <a:cubicBezTo>
                    <a:pt x="664" y="1500"/>
                    <a:pt x="861" y="1574"/>
                    <a:pt x="1055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"/>
          <p:cNvSpPr txBox="1"/>
          <p:nvPr>
            <p:ph idx="1" type="subTitle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58" name="Google Shape;258;p13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3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3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3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3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3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3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3"/>
          <p:cNvSpPr/>
          <p:nvPr/>
        </p:nvSpPr>
        <p:spPr>
          <a:xfrm>
            <a:off x="285750" y="4542650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3"/>
          <p:cNvSpPr/>
          <p:nvPr/>
        </p:nvSpPr>
        <p:spPr>
          <a:xfrm>
            <a:off x="439150" y="48034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3"/>
          <p:cNvSpPr txBox="1"/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269" name="Google Shape;269;p13"/>
          <p:cNvSpPr txBox="1"/>
          <p:nvPr>
            <p:ph idx="2" type="subTitle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70" name="Google Shape;270;p13"/>
          <p:cNvSpPr txBox="1"/>
          <p:nvPr>
            <p:ph hasCustomPrompt="1" idx="3" type="title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1" name="Google Shape;271;p13"/>
          <p:cNvSpPr txBox="1"/>
          <p:nvPr>
            <p:ph idx="4" type="ctrTitle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272" name="Google Shape;272;p13"/>
          <p:cNvSpPr txBox="1"/>
          <p:nvPr>
            <p:ph idx="5" type="subTitle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73" name="Google Shape;273;p13"/>
          <p:cNvSpPr txBox="1"/>
          <p:nvPr>
            <p:ph hasCustomPrompt="1" idx="6" type="title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4" name="Google Shape;274;p13"/>
          <p:cNvSpPr txBox="1"/>
          <p:nvPr>
            <p:ph idx="7" type="ctrTitle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275" name="Google Shape;275;p13"/>
          <p:cNvSpPr txBox="1"/>
          <p:nvPr>
            <p:ph idx="8" type="ctrTitle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276" name="Google Shape;276;p13"/>
          <p:cNvSpPr txBox="1"/>
          <p:nvPr>
            <p:ph hasCustomPrompt="1" idx="9" type="title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7" name="Google Shape;277;p13"/>
          <p:cNvSpPr txBox="1"/>
          <p:nvPr>
            <p:ph idx="13" type="ctrTitle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"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4"/>
          <p:cNvSpPr txBox="1"/>
          <p:nvPr>
            <p:ph type="ctrTitle"/>
          </p:nvPr>
        </p:nvSpPr>
        <p:spPr>
          <a:xfrm>
            <a:off x="4696481" y="1365079"/>
            <a:ext cx="26556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280" name="Google Shape;280;p14"/>
          <p:cNvSpPr txBox="1"/>
          <p:nvPr>
            <p:ph idx="1" type="subTitle"/>
          </p:nvPr>
        </p:nvSpPr>
        <p:spPr>
          <a:xfrm>
            <a:off x="4696481" y="1835141"/>
            <a:ext cx="3039300" cy="9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81" name="Google Shape;281;p14"/>
          <p:cNvSpPr txBox="1"/>
          <p:nvPr>
            <p:ph idx="2" type="ctrTitle"/>
          </p:nvPr>
        </p:nvSpPr>
        <p:spPr>
          <a:xfrm>
            <a:off x="1900150" y="3127942"/>
            <a:ext cx="24729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282" name="Google Shape;282;p14"/>
          <p:cNvSpPr txBox="1"/>
          <p:nvPr>
            <p:ph idx="3" type="subTitle"/>
          </p:nvPr>
        </p:nvSpPr>
        <p:spPr>
          <a:xfrm>
            <a:off x="1333875" y="3598390"/>
            <a:ext cx="3039300" cy="11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83" name="Google Shape;283;p14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14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14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14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7" name="Google Shape;287;p14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288" name="Google Shape;288;p14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14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0" name="Google Shape;290;p14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14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14"/>
          <p:cNvSpPr txBox="1"/>
          <p:nvPr>
            <p:ph idx="4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_1"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5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15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15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15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8" name="Google Shape;298;p1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299" name="Google Shape;299;p15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15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1" name="Google Shape;301;p15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15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15"/>
          <p:cNvSpPr txBox="1"/>
          <p:nvPr>
            <p:ph type="ctrTitle"/>
          </p:nvPr>
        </p:nvSpPr>
        <p:spPr>
          <a:xfrm>
            <a:off x="891226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04" name="Google Shape;304;p15"/>
          <p:cNvSpPr txBox="1"/>
          <p:nvPr>
            <p:ph idx="1" type="subTitle"/>
          </p:nvPr>
        </p:nvSpPr>
        <p:spPr>
          <a:xfrm>
            <a:off x="891226" y="349110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05" name="Google Shape;305;p15"/>
          <p:cNvSpPr txBox="1"/>
          <p:nvPr>
            <p:ph idx="2" type="ctrTitle"/>
          </p:nvPr>
        </p:nvSpPr>
        <p:spPr>
          <a:xfrm>
            <a:off x="3503173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06" name="Google Shape;306;p15"/>
          <p:cNvSpPr txBox="1"/>
          <p:nvPr>
            <p:ph idx="3" type="subTitle"/>
          </p:nvPr>
        </p:nvSpPr>
        <p:spPr>
          <a:xfrm>
            <a:off x="3503173" y="349110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07" name="Google Shape;307;p15"/>
          <p:cNvSpPr txBox="1"/>
          <p:nvPr>
            <p:ph idx="4" type="ctrTitle"/>
          </p:nvPr>
        </p:nvSpPr>
        <p:spPr>
          <a:xfrm>
            <a:off x="6124594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08" name="Google Shape;308;p15"/>
          <p:cNvSpPr txBox="1"/>
          <p:nvPr>
            <p:ph idx="5" type="subTitle"/>
          </p:nvPr>
        </p:nvSpPr>
        <p:spPr>
          <a:xfrm>
            <a:off x="6124594" y="349110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09" name="Google Shape;309;p15"/>
          <p:cNvSpPr txBox="1"/>
          <p:nvPr>
            <p:ph idx="6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_1_1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6"/>
          <p:cNvSpPr txBox="1"/>
          <p:nvPr>
            <p:ph type="ctrTitle"/>
          </p:nvPr>
        </p:nvSpPr>
        <p:spPr>
          <a:xfrm>
            <a:off x="1121525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12" name="Google Shape;312;p16"/>
          <p:cNvSpPr txBox="1"/>
          <p:nvPr>
            <p:ph idx="1" type="subTitle"/>
          </p:nvPr>
        </p:nvSpPr>
        <p:spPr>
          <a:xfrm>
            <a:off x="961925" y="1643751"/>
            <a:ext cx="22005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13" name="Google Shape;313;p16"/>
          <p:cNvSpPr txBox="1"/>
          <p:nvPr>
            <p:ph idx="2" type="ctrTitle"/>
          </p:nvPr>
        </p:nvSpPr>
        <p:spPr>
          <a:xfrm>
            <a:off x="3628263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14" name="Google Shape;314;p16"/>
          <p:cNvSpPr txBox="1"/>
          <p:nvPr>
            <p:ph idx="3" type="subTitle"/>
          </p:nvPr>
        </p:nvSpPr>
        <p:spPr>
          <a:xfrm>
            <a:off x="3468663" y="1643759"/>
            <a:ext cx="22005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15" name="Google Shape;315;p16"/>
          <p:cNvSpPr txBox="1"/>
          <p:nvPr>
            <p:ph idx="4" type="ctrTitle"/>
          </p:nvPr>
        </p:nvSpPr>
        <p:spPr>
          <a:xfrm>
            <a:off x="6142624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16" name="Google Shape;316;p16"/>
          <p:cNvSpPr txBox="1"/>
          <p:nvPr>
            <p:ph idx="5" type="subTitle"/>
          </p:nvPr>
        </p:nvSpPr>
        <p:spPr>
          <a:xfrm>
            <a:off x="5947924" y="1643751"/>
            <a:ext cx="22707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17" name="Google Shape;317;p16"/>
          <p:cNvSpPr txBox="1"/>
          <p:nvPr>
            <p:ph idx="6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18" name="Google Shape;318;p16"/>
          <p:cNvSpPr txBox="1"/>
          <p:nvPr>
            <p:ph idx="7" type="ctrTitle"/>
          </p:nvPr>
        </p:nvSpPr>
        <p:spPr>
          <a:xfrm>
            <a:off x="1121525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19" name="Google Shape;319;p16"/>
          <p:cNvSpPr txBox="1"/>
          <p:nvPr>
            <p:ph idx="8" type="subTitle"/>
          </p:nvPr>
        </p:nvSpPr>
        <p:spPr>
          <a:xfrm>
            <a:off x="961925" y="3479251"/>
            <a:ext cx="22005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20" name="Google Shape;320;p16"/>
          <p:cNvSpPr txBox="1"/>
          <p:nvPr>
            <p:ph idx="9" type="ctrTitle"/>
          </p:nvPr>
        </p:nvSpPr>
        <p:spPr>
          <a:xfrm>
            <a:off x="3628263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21" name="Google Shape;321;p16"/>
          <p:cNvSpPr txBox="1"/>
          <p:nvPr>
            <p:ph idx="13" type="subTitle"/>
          </p:nvPr>
        </p:nvSpPr>
        <p:spPr>
          <a:xfrm>
            <a:off x="3533613" y="3479251"/>
            <a:ext cx="20706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22" name="Google Shape;322;p16"/>
          <p:cNvSpPr txBox="1"/>
          <p:nvPr>
            <p:ph idx="14" type="ctrTitle"/>
          </p:nvPr>
        </p:nvSpPr>
        <p:spPr>
          <a:xfrm>
            <a:off x="6142624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23" name="Google Shape;323;p16"/>
          <p:cNvSpPr txBox="1"/>
          <p:nvPr>
            <p:ph idx="15" type="subTitle"/>
          </p:nvPr>
        </p:nvSpPr>
        <p:spPr>
          <a:xfrm>
            <a:off x="5947924" y="3479251"/>
            <a:ext cx="22707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24" name="Google Shape;324;p16"/>
          <p:cNvSpPr/>
          <p:nvPr/>
        </p:nvSpPr>
        <p:spPr>
          <a:xfrm>
            <a:off x="7573050" y="27737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16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16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16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16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16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16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16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16"/>
          <p:cNvSpPr/>
          <p:nvPr/>
        </p:nvSpPr>
        <p:spPr>
          <a:xfrm>
            <a:off x="564075" y="47539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2"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7"/>
          <p:cNvSpPr txBox="1"/>
          <p:nvPr>
            <p:ph type="ctrTitle"/>
          </p:nvPr>
        </p:nvSpPr>
        <p:spPr>
          <a:xfrm>
            <a:off x="1218541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35" name="Google Shape;335;p17"/>
          <p:cNvSpPr txBox="1"/>
          <p:nvPr>
            <p:ph idx="1" type="subTitle"/>
          </p:nvPr>
        </p:nvSpPr>
        <p:spPr>
          <a:xfrm>
            <a:off x="1218541" y="1865495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36" name="Google Shape;336;p17"/>
          <p:cNvSpPr txBox="1"/>
          <p:nvPr>
            <p:ph idx="2" type="ctrTitle"/>
          </p:nvPr>
        </p:nvSpPr>
        <p:spPr>
          <a:xfrm>
            <a:off x="6054555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37" name="Google Shape;337;p17"/>
          <p:cNvSpPr txBox="1"/>
          <p:nvPr>
            <p:ph idx="3" type="subTitle"/>
          </p:nvPr>
        </p:nvSpPr>
        <p:spPr>
          <a:xfrm>
            <a:off x="6054555" y="1865495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38" name="Google Shape;338;p17"/>
          <p:cNvSpPr txBox="1"/>
          <p:nvPr>
            <p:ph idx="4" type="ctrTitle"/>
          </p:nvPr>
        </p:nvSpPr>
        <p:spPr>
          <a:xfrm>
            <a:off x="1218541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39" name="Google Shape;339;p17"/>
          <p:cNvSpPr txBox="1"/>
          <p:nvPr>
            <p:ph idx="5" type="subTitle"/>
          </p:nvPr>
        </p:nvSpPr>
        <p:spPr>
          <a:xfrm>
            <a:off x="1116841" y="3271106"/>
            <a:ext cx="20847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40" name="Google Shape;340;p17"/>
          <p:cNvSpPr txBox="1"/>
          <p:nvPr>
            <p:ph idx="6" type="ctrTitle"/>
          </p:nvPr>
        </p:nvSpPr>
        <p:spPr>
          <a:xfrm>
            <a:off x="6054555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41" name="Google Shape;341;p17"/>
          <p:cNvSpPr txBox="1"/>
          <p:nvPr>
            <p:ph idx="7" type="subTitle"/>
          </p:nvPr>
        </p:nvSpPr>
        <p:spPr>
          <a:xfrm>
            <a:off x="6054555" y="3271106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42" name="Google Shape;342;p17"/>
          <p:cNvSpPr txBox="1"/>
          <p:nvPr>
            <p:ph idx="8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43" name="Google Shape;343;p17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17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17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17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17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17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17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17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17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17"/>
          <p:cNvSpPr/>
          <p:nvPr/>
        </p:nvSpPr>
        <p:spPr>
          <a:xfrm>
            <a:off x="816650" y="4612675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2_1"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8"/>
          <p:cNvSpPr txBox="1"/>
          <p:nvPr>
            <p:ph type="ctrTitle"/>
          </p:nvPr>
        </p:nvSpPr>
        <p:spPr>
          <a:xfrm>
            <a:off x="915161" y="2299544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5" name="Google Shape;355;p18"/>
          <p:cNvSpPr txBox="1"/>
          <p:nvPr>
            <p:ph idx="1" type="subTitle"/>
          </p:nvPr>
        </p:nvSpPr>
        <p:spPr>
          <a:xfrm>
            <a:off x="879139" y="1777397"/>
            <a:ext cx="1917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6" name="Google Shape;356;p18"/>
          <p:cNvSpPr txBox="1"/>
          <p:nvPr>
            <p:ph idx="2" type="ctrTitle"/>
          </p:nvPr>
        </p:nvSpPr>
        <p:spPr>
          <a:xfrm>
            <a:off x="6345518" y="2299544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7" name="Google Shape;357;p18"/>
          <p:cNvSpPr txBox="1"/>
          <p:nvPr>
            <p:ph idx="3" type="subTitle"/>
          </p:nvPr>
        </p:nvSpPr>
        <p:spPr>
          <a:xfrm>
            <a:off x="6345518" y="1777397"/>
            <a:ext cx="1881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8" name="Google Shape;358;p18"/>
          <p:cNvSpPr txBox="1"/>
          <p:nvPr>
            <p:ph idx="4" type="ctrTitle"/>
          </p:nvPr>
        </p:nvSpPr>
        <p:spPr>
          <a:xfrm>
            <a:off x="915161" y="286152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9" name="Google Shape;359;p18"/>
          <p:cNvSpPr txBox="1"/>
          <p:nvPr>
            <p:ph idx="5" type="subTitle"/>
          </p:nvPr>
        </p:nvSpPr>
        <p:spPr>
          <a:xfrm>
            <a:off x="915161" y="3353275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0" name="Google Shape;360;p18"/>
          <p:cNvSpPr txBox="1"/>
          <p:nvPr>
            <p:ph idx="6" type="ctrTitle"/>
          </p:nvPr>
        </p:nvSpPr>
        <p:spPr>
          <a:xfrm>
            <a:off x="6345518" y="286152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1" name="Google Shape;361;p18"/>
          <p:cNvSpPr txBox="1"/>
          <p:nvPr>
            <p:ph idx="7" type="subTitle"/>
          </p:nvPr>
        </p:nvSpPr>
        <p:spPr>
          <a:xfrm>
            <a:off x="6345518" y="3353275"/>
            <a:ext cx="16566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2" name="Google Shape;362;p18"/>
          <p:cNvSpPr txBox="1"/>
          <p:nvPr>
            <p:ph idx="8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63" name="Google Shape;363;p18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18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18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18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18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18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18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18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18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18"/>
          <p:cNvSpPr/>
          <p:nvPr/>
        </p:nvSpPr>
        <p:spPr>
          <a:xfrm>
            <a:off x="816650" y="4612675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9"/>
          <p:cNvSpPr txBox="1"/>
          <p:nvPr>
            <p:ph type="title"/>
          </p:nvPr>
        </p:nvSpPr>
        <p:spPr>
          <a:xfrm>
            <a:off x="2471150" y="1830075"/>
            <a:ext cx="3823200" cy="112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7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75" name="Google Shape;375;p19"/>
          <p:cNvSpPr txBox="1"/>
          <p:nvPr>
            <p:ph idx="1" type="subTitle"/>
          </p:nvPr>
        </p:nvSpPr>
        <p:spPr>
          <a:xfrm>
            <a:off x="2902550" y="540000"/>
            <a:ext cx="2960400" cy="13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76" name="Google Shape;376;p19"/>
          <p:cNvSpPr txBox="1"/>
          <p:nvPr/>
        </p:nvSpPr>
        <p:spPr>
          <a:xfrm>
            <a:off x="2289500" y="3592806"/>
            <a:ext cx="4186500" cy="93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CREDITS: This presentation template was created by </a:t>
            </a:r>
            <a:r>
              <a:rPr lang="en" sz="1000">
                <a:solidFill>
                  <a:schemeClr val="accent1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including icons by </a:t>
            </a:r>
            <a:r>
              <a:rPr lang="en" sz="1000">
                <a:solidFill>
                  <a:schemeClr val="accent2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and infographics &amp; images by </a:t>
            </a:r>
            <a:r>
              <a:rPr lang="en" sz="1000">
                <a:solidFill>
                  <a:schemeClr val="accent3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1000">
              <a:solidFill>
                <a:schemeClr val="accent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77" name="Google Shape;377;p19"/>
          <p:cNvSpPr/>
          <p:nvPr/>
        </p:nvSpPr>
        <p:spPr>
          <a:xfrm>
            <a:off x="858247" y="1380669"/>
            <a:ext cx="130760" cy="131015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19"/>
          <p:cNvSpPr/>
          <p:nvPr/>
        </p:nvSpPr>
        <p:spPr>
          <a:xfrm>
            <a:off x="1802448" y="4340187"/>
            <a:ext cx="131015" cy="131015"/>
          </a:xfrm>
          <a:custGeom>
            <a:rect b="b" l="l" r="r" t="t"/>
            <a:pathLst>
              <a:path extrusionOk="0" h="4634" w="4634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19"/>
          <p:cNvSpPr/>
          <p:nvPr/>
        </p:nvSpPr>
        <p:spPr>
          <a:xfrm>
            <a:off x="7196621" y="809541"/>
            <a:ext cx="131015" cy="131015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19"/>
          <p:cNvSpPr/>
          <p:nvPr/>
        </p:nvSpPr>
        <p:spPr>
          <a:xfrm>
            <a:off x="7826485" y="4005523"/>
            <a:ext cx="105796" cy="106050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29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19"/>
          <p:cNvSpPr/>
          <p:nvPr/>
        </p:nvSpPr>
        <p:spPr>
          <a:xfrm>
            <a:off x="6669747" y="3108456"/>
            <a:ext cx="62397" cy="62397"/>
          </a:xfrm>
          <a:custGeom>
            <a:rect b="b" l="l" r="r" t="t"/>
            <a:pathLst>
              <a:path extrusionOk="0" fill="none" h="2207" w="2207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cap="flat" cmpd="sng" w="13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19"/>
          <p:cNvSpPr/>
          <p:nvPr/>
        </p:nvSpPr>
        <p:spPr>
          <a:xfrm>
            <a:off x="2127273" y="2530788"/>
            <a:ext cx="112298" cy="112553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19"/>
          <p:cNvSpPr/>
          <p:nvPr/>
        </p:nvSpPr>
        <p:spPr>
          <a:xfrm>
            <a:off x="7418926" y="3240515"/>
            <a:ext cx="112298" cy="112553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19"/>
          <p:cNvSpPr/>
          <p:nvPr/>
        </p:nvSpPr>
        <p:spPr>
          <a:xfrm>
            <a:off x="7751274" y="1218584"/>
            <a:ext cx="86853" cy="86825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5" name="Google Shape;385;p19"/>
          <p:cNvGrpSpPr/>
          <p:nvPr/>
        </p:nvGrpSpPr>
        <p:grpSpPr>
          <a:xfrm>
            <a:off x="6669747" y="-389684"/>
            <a:ext cx="143766" cy="2106420"/>
            <a:chOff x="6780548" y="337714"/>
            <a:chExt cx="133252" cy="1952377"/>
          </a:xfrm>
        </p:grpSpPr>
        <p:sp>
          <p:nvSpPr>
            <p:cNvPr id="386" name="Google Shape;386;p19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19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8" name="Google Shape;388;p19"/>
          <p:cNvGrpSpPr/>
          <p:nvPr/>
        </p:nvGrpSpPr>
        <p:grpSpPr>
          <a:xfrm>
            <a:off x="1510029" y="507749"/>
            <a:ext cx="203534" cy="2663107"/>
            <a:chOff x="250617" y="2402301"/>
            <a:chExt cx="188650" cy="2468354"/>
          </a:xfrm>
        </p:grpSpPr>
        <p:sp>
          <p:nvSpPr>
            <p:cNvPr id="389" name="Google Shape;389;p19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19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9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9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3" name="Google Shape;393;p19"/>
          <p:cNvGrpSpPr/>
          <p:nvPr/>
        </p:nvGrpSpPr>
        <p:grpSpPr>
          <a:xfrm>
            <a:off x="385355" y="1380671"/>
            <a:ext cx="199237" cy="2828935"/>
            <a:chOff x="1608717" y="1280046"/>
            <a:chExt cx="199237" cy="2828935"/>
          </a:xfrm>
        </p:grpSpPr>
        <p:sp>
          <p:nvSpPr>
            <p:cNvPr id="394" name="Google Shape;394;p19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19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19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7" name="Google Shape;397;p19"/>
          <p:cNvSpPr/>
          <p:nvPr/>
        </p:nvSpPr>
        <p:spPr>
          <a:xfrm>
            <a:off x="1050592" y="3209646"/>
            <a:ext cx="9132" cy="2718457"/>
          </a:xfrm>
          <a:custGeom>
            <a:rect b="b" l="l" r="r" t="t"/>
            <a:pathLst>
              <a:path extrusionOk="0" h="96152" w="323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19"/>
          <p:cNvSpPr/>
          <p:nvPr/>
        </p:nvSpPr>
        <p:spPr>
          <a:xfrm>
            <a:off x="7090326" y="2590809"/>
            <a:ext cx="9132" cy="1822361"/>
          </a:xfrm>
          <a:custGeom>
            <a:rect b="b" l="l" r="r" t="t"/>
            <a:pathLst>
              <a:path extrusionOk="0" h="64457" w="323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9" name="Google Shape;399;p19"/>
          <p:cNvGrpSpPr/>
          <p:nvPr/>
        </p:nvGrpSpPr>
        <p:grpSpPr>
          <a:xfrm>
            <a:off x="989005" y="-389666"/>
            <a:ext cx="62143" cy="897428"/>
            <a:chOff x="2038689" y="173907"/>
            <a:chExt cx="57599" cy="831799"/>
          </a:xfrm>
        </p:grpSpPr>
        <p:sp>
          <p:nvSpPr>
            <p:cNvPr id="400" name="Google Shape;400;p19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19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2" name="Google Shape;402;p19"/>
          <p:cNvGrpSpPr/>
          <p:nvPr/>
        </p:nvGrpSpPr>
        <p:grpSpPr>
          <a:xfrm>
            <a:off x="8568723" y="2184809"/>
            <a:ext cx="214702" cy="2308597"/>
            <a:chOff x="8008096" y="2108910"/>
            <a:chExt cx="199001" cy="2139769"/>
          </a:xfrm>
        </p:grpSpPr>
        <p:sp>
          <p:nvSpPr>
            <p:cNvPr id="403" name="Google Shape;403;p19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19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5" name="Google Shape;405;p19"/>
          <p:cNvSpPr/>
          <p:nvPr/>
        </p:nvSpPr>
        <p:spPr>
          <a:xfrm>
            <a:off x="6423211" y="3192659"/>
            <a:ext cx="86853" cy="86825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6" name="Google Shape;406;p19"/>
          <p:cNvGrpSpPr/>
          <p:nvPr/>
        </p:nvGrpSpPr>
        <p:grpSpPr>
          <a:xfrm>
            <a:off x="8221223" y="9"/>
            <a:ext cx="214702" cy="2308597"/>
            <a:chOff x="8008096" y="2108910"/>
            <a:chExt cx="199001" cy="2139769"/>
          </a:xfrm>
        </p:grpSpPr>
        <p:sp>
          <p:nvSpPr>
            <p:cNvPr id="407" name="Google Shape;407;p19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19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ist">
  <p:cSld name="CUSTOM_4"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0"/>
          <p:cNvSpPr txBox="1"/>
          <p:nvPr>
            <p:ph idx="1" type="body"/>
          </p:nvPr>
        </p:nvSpPr>
        <p:spPr>
          <a:xfrm>
            <a:off x="597375" y="1063525"/>
            <a:ext cx="3908700" cy="37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  <a:defRPr sz="1200"/>
            </a:lvl1pPr>
            <a:lvl2pPr indent="-292100" lvl="1" marL="9144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indent="-292100" lvl="2" marL="13716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indent="-292100" lvl="3" marL="18288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indent="-292100" lvl="4" marL="22860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indent="-292100" lvl="5" marL="27432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indent="-292100" lvl="6" marL="32004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indent="-292100" lvl="7" marL="36576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indent="-292100" lvl="8" marL="4114800" rtl="0">
              <a:spcBef>
                <a:spcPts val="1600"/>
              </a:spcBef>
              <a:spcAft>
                <a:spcPts val="1600"/>
              </a:spcAft>
              <a:buSzPts val="1000"/>
              <a:buFont typeface="Nunito Light"/>
              <a:buChar char="■"/>
              <a:defRPr/>
            </a:lvl9pPr>
          </a:lstStyle>
          <a:p/>
        </p:txBody>
      </p:sp>
      <p:sp>
        <p:nvSpPr>
          <p:cNvPr id="411" name="Google Shape;411;p20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412" name="Google Shape;412;p20"/>
          <p:cNvSpPr txBox="1"/>
          <p:nvPr>
            <p:ph idx="2" type="body"/>
          </p:nvPr>
        </p:nvSpPr>
        <p:spPr>
          <a:xfrm>
            <a:off x="4690125" y="1063525"/>
            <a:ext cx="3908700" cy="37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200"/>
            </a:lvl1pPr>
            <a:lvl2pPr indent="-292100" lvl="1" marL="9144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/>
            </a:lvl2pPr>
            <a:lvl3pPr indent="-292100" lvl="2" marL="13716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/>
            </a:lvl3pPr>
            <a:lvl4pPr indent="-292100" lvl="3" marL="18288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/>
            </a:lvl4pPr>
            <a:lvl5pPr indent="-292100" lvl="4" marL="22860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5pPr>
            <a:lvl6pPr indent="-292100" lvl="5" marL="27432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6pPr>
            <a:lvl7pPr indent="-292100" lvl="6" marL="32004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/>
            </a:lvl7pPr>
            <a:lvl8pPr indent="-292100" lvl="7" marL="36576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8pPr>
            <a:lvl9pPr indent="-292100" lvl="8" marL="41148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9pPr>
          </a:lstStyle>
          <a:p/>
        </p:txBody>
      </p:sp>
      <p:sp>
        <p:nvSpPr>
          <p:cNvPr id="413" name="Google Shape;413;p20"/>
          <p:cNvSpPr/>
          <p:nvPr/>
        </p:nvSpPr>
        <p:spPr>
          <a:xfrm>
            <a:off x="8829925" y="1123700"/>
            <a:ext cx="108650" cy="108625"/>
          </a:xfrm>
          <a:custGeom>
            <a:rect b="b" l="l" r="r" t="t"/>
            <a:pathLst>
              <a:path extrusionOk="0" h="4345" w="4346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20"/>
          <p:cNvSpPr/>
          <p:nvPr/>
        </p:nvSpPr>
        <p:spPr>
          <a:xfrm>
            <a:off x="9156250" y="1340450"/>
            <a:ext cx="111450" cy="110975"/>
          </a:xfrm>
          <a:custGeom>
            <a:rect b="b" l="l" r="r" t="t"/>
            <a:pathLst>
              <a:path extrusionOk="0" h="4439" w="4458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20"/>
          <p:cNvSpPr/>
          <p:nvPr/>
        </p:nvSpPr>
        <p:spPr>
          <a:xfrm>
            <a:off x="5809850" y="214400"/>
            <a:ext cx="108625" cy="108625"/>
          </a:xfrm>
          <a:custGeom>
            <a:rect b="b" l="l" r="r" t="t"/>
            <a:pathLst>
              <a:path extrusionOk="0" h="4345" w="4345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20"/>
          <p:cNvSpPr/>
          <p:nvPr/>
        </p:nvSpPr>
        <p:spPr>
          <a:xfrm>
            <a:off x="7079800" y="420088"/>
            <a:ext cx="164825" cy="164375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20"/>
          <p:cNvSpPr/>
          <p:nvPr/>
        </p:nvSpPr>
        <p:spPr>
          <a:xfrm>
            <a:off x="7952700" y="278513"/>
            <a:ext cx="44975" cy="44500"/>
          </a:xfrm>
          <a:custGeom>
            <a:rect b="b" l="l" r="r" t="t"/>
            <a:pathLst>
              <a:path extrusionOk="0" h="1780" w="1799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20"/>
          <p:cNvSpPr/>
          <p:nvPr/>
        </p:nvSpPr>
        <p:spPr>
          <a:xfrm>
            <a:off x="7372450" y="-69325"/>
            <a:ext cx="155925" cy="155925"/>
          </a:xfrm>
          <a:custGeom>
            <a:rect b="b" l="l" r="r" t="t"/>
            <a:pathLst>
              <a:path extrusionOk="0" h="6237" w="6237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20"/>
          <p:cNvSpPr/>
          <p:nvPr/>
        </p:nvSpPr>
        <p:spPr>
          <a:xfrm>
            <a:off x="8464275" y="355050"/>
            <a:ext cx="155925" cy="156400"/>
          </a:xfrm>
          <a:custGeom>
            <a:rect b="b" l="l" r="r" t="t"/>
            <a:pathLst>
              <a:path extrusionOk="0" h="6256" w="6237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20"/>
          <p:cNvSpPr/>
          <p:nvPr/>
        </p:nvSpPr>
        <p:spPr>
          <a:xfrm>
            <a:off x="7264275" y="607363"/>
            <a:ext cx="122675" cy="122675"/>
          </a:xfrm>
          <a:custGeom>
            <a:rect b="b" l="l" r="r" t="t"/>
            <a:pathLst>
              <a:path extrusionOk="0" h="4907" w="4907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20"/>
          <p:cNvSpPr/>
          <p:nvPr/>
        </p:nvSpPr>
        <p:spPr>
          <a:xfrm>
            <a:off x="6298850" y="907625"/>
            <a:ext cx="155925" cy="155900"/>
          </a:xfrm>
          <a:custGeom>
            <a:rect b="b" l="l" r="r" t="t"/>
            <a:pathLst>
              <a:path extrusionOk="0" h="6236" w="6237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20"/>
          <p:cNvSpPr/>
          <p:nvPr/>
        </p:nvSpPr>
        <p:spPr>
          <a:xfrm>
            <a:off x="-83000" y="4540463"/>
            <a:ext cx="164825" cy="164375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20"/>
          <p:cNvSpPr/>
          <p:nvPr/>
        </p:nvSpPr>
        <p:spPr>
          <a:xfrm>
            <a:off x="101475" y="4727738"/>
            <a:ext cx="122675" cy="122675"/>
          </a:xfrm>
          <a:custGeom>
            <a:rect b="b" l="l" r="r" t="t"/>
            <a:pathLst>
              <a:path extrusionOk="0" h="4907" w="4907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/>
          <p:nvPr/>
        </p:nvSpPr>
        <p:spPr>
          <a:xfrm>
            <a:off x="720239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" name="Google Shape;41;p3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42" name="Google Shape;42;p3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3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" name="Google Shape;46;p3"/>
          <p:cNvGrpSpPr/>
          <p:nvPr/>
        </p:nvGrpSpPr>
        <p:grpSpPr>
          <a:xfrm>
            <a:off x="3643898" y="-436198"/>
            <a:ext cx="133252" cy="1952377"/>
            <a:chOff x="6780548" y="337714"/>
            <a:chExt cx="133252" cy="1952377"/>
          </a:xfrm>
        </p:grpSpPr>
        <p:sp>
          <p:nvSpPr>
            <p:cNvPr id="47" name="Google Shape;47;p3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" name="Google Shape;49;p3"/>
          <p:cNvSpPr/>
          <p:nvPr/>
        </p:nvSpPr>
        <p:spPr>
          <a:xfrm>
            <a:off x="8935726" y="10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51" name="Google Shape;51;p3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" name="Google Shape;53;p3"/>
          <p:cNvGrpSpPr/>
          <p:nvPr/>
        </p:nvGrpSpPr>
        <p:grpSpPr>
          <a:xfrm>
            <a:off x="520996" y="1091548"/>
            <a:ext cx="199001" cy="2139769"/>
            <a:chOff x="8008096" y="2108910"/>
            <a:chExt cx="199001" cy="2139769"/>
          </a:xfrm>
        </p:grpSpPr>
        <p:sp>
          <p:nvSpPr>
            <p:cNvPr id="54" name="Google Shape;54;p3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" name="Google Shape;56;p3"/>
          <p:cNvSpPr txBox="1"/>
          <p:nvPr>
            <p:ph type="ctrTitle"/>
          </p:nvPr>
        </p:nvSpPr>
        <p:spPr>
          <a:xfrm>
            <a:off x="2031287" y="1742775"/>
            <a:ext cx="2622000" cy="83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7" name="Google Shape;57;p3"/>
          <p:cNvSpPr txBox="1"/>
          <p:nvPr>
            <p:ph idx="1" type="subTitle"/>
          </p:nvPr>
        </p:nvSpPr>
        <p:spPr>
          <a:xfrm>
            <a:off x="1791587" y="2417450"/>
            <a:ext cx="3101400" cy="10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8" name="Google Shape;58;p3"/>
          <p:cNvSpPr txBox="1"/>
          <p:nvPr>
            <p:ph hasCustomPrompt="1" idx="2" type="title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5"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/>
          <p:nvPr>
            <p:ph idx="1" type="body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4"/>
          <p:cNvSpPr txBox="1"/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62" name="Google Shape;62;p4"/>
          <p:cNvSpPr/>
          <p:nvPr/>
        </p:nvSpPr>
        <p:spPr>
          <a:xfrm>
            <a:off x="720000" y="46901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2058475" y="41522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1432075" y="4296400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2194725" y="44747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1585475" y="4695513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" name="Google Shape;67;p4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7686100" y="45688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68125" y="3769263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 txBox="1"/>
          <p:nvPr>
            <p:ph type="ctrTitle"/>
          </p:nvPr>
        </p:nvSpPr>
        <p:spPr>
          <a:xfrm>
            <a:off x="923625" y="1196026"/>
            <a:ext cx="982200" cy="577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80" name="Google Shape;80;p5"/>
          <p:cNvSpPr txBox="1"/>
          <p:nvPr>
            <p:ph idx="1" type="subTitle"/>
          </p:nvPr>
        </p:nvSpPr>
        <p:spPr>
          <a:xfrm>
            <a:off x="923637" y="1684093"/>
            <a:ext cx="26205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81" name="Google Shape;81;p5"/>
          <p:cNvSpPr txBox="1"/>
          <p:nvPr>
            <p:ph idx="2" type="ctrTitle"/>
          </p:nvPr>
        </p:nvSpPr>
        <p:spPr>
          <a:xfrm>
            <a:off x="7050379" y="1196025"/>
            <a:ext cx="1137300" cy="577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82" name="Google Shape;82;p5"/>
          <p:cNvSpPr txBox="1"/>
          <p:nvPr>
            <p:ph idx="3" type="subTitle"/>
          </p:nvPr>
        </p:nvSpPr>
        <p:spPr>
          <a:xfrm>
            <a:off x="5450166" y="1684093"/>
            <a:ext cx="27375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83" name="Google Shape;83;p5"/>
          <p:cNvSpPr txBox="1"/>
          <p:nvPr>
            <p:ph idx="4" type="ctrTitle"/>
          </p:nvPr>
        </p:nvSpPr>
        <p:spPr>
          <a:xfrm>
            <a:off x="618825" y="411675"/>
            <a:ext cx="4618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84" name="Google Shape;84;p5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5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5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8" name="Google Shape;88;p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89" name="Google Shape;89;p5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" name="Google Shape;91;p5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5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95" name="Google Shape;95;p6"/>
          <p:cNvSpPr/>
          <p:nvPr/>
        </p:nvSpPr>
        <p:spPr>
          <a:xfrm>
            <a:off x="7573050" y="27737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6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6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6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6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6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6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6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6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6"/>
          <p:cNvSpPr/>
          <p:nvPr/>
        </p:nvSpPr>
        <p:spPr>
          <a:xfrm>
            <a:off x="564075" y="47539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"/>
          <p:cNvSpPr txBox="1"/>
          <p:nvPr>
            <p:ph idx="1" type="body"/>
          </p:nvPr>
        </p:nvSpPr>
        <p:spPr>
          <a:xfrm>
            <a:off x="618306" y="2199025"/>
            <a:ext cx="1905900" cy="12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7" name="Google Shape;107;p7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108" name="Google Shape;108;p7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7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7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7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2" name="Google Shape;112;p7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113" name="Google Shape;113;p7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" name="Google Shape;115;p7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7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"/>
          <p:cNvSpPr txBox="1"/>
          <p:nvPr>
            <p:ph type="title"/>
          </p:nvPr>
        </p:nvSpPr>
        <p:spPr>
          <a:xfrm>
            <a:off x="2037000" y="1496400"/>
            <a:ext cx="5070000" cy="215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9" name="Google Shape;119;p8"/>
          <p:cNvSpPr/>
          <p:nvPr/>
        </p:nvSpPr>
        <p:spPr>
          <a:xfrm>
            <a:off x="1060456" y="1158638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8"/>
          <p:cNvSpPr/>
          <p:nvPr/>
        </p:nvSpPr>
        <p:spPr>
          <a:xfrm>
            <a:off x="779974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8"/>
          <p:cNvSpPr/>
          <p:nvPr/>
        </p:nvSpPr>
        <p:spPr>
          <a:xfrm>
            <a:off x="5257933" y="2452405"/>
            <a:ext cx="57599" cy="57599"/>
          </a:xfrm>
          <a:custGeom>
            <a:rect b="b" l="l" r="r" t="t"/>
            <a:pathLst>
              <a:path extrusionOk="0" fill="none" h="2198" w="2198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cap="flat" cmpd="sng" w="13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8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8"/>
          <p:cNvSpPr/>
          <p:nvPr/>
        </p:nvSpPr>
        <p:spPr>
          <a:xfrm>
            <a:off x="2307882" y="3002386"/>
            <a:ext cx="104086" cy="104322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8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5" name="Google Shape;125;p8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26" name="Google Shape;126;p8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8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" name="Google Shape;129;p8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8"/>
          <p:cNvSpPr/>
          <p:nvPr/>
        </p:nvSpPr>
        <p:spPr>
          <a:xfrm>
            <a:off x="6293004" y="835609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8"/>
          <p:cNvSpPr/>
          <p:nvPr/>
        </p:nvSpPr>
        <p:spPr>
          <a:xfrm>
            <a:off x="1778504" y="2156778"/>
            <a:ext cx="119993" cy="119966"/>
          </a:xfrm>
          <a:custGeom>
            <a:rect b="b" l="l" r="r" t="t"/>
            <a:pathLst>
              <a:path extrusionOk="0" h="4578" w="4579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2" name="Google Shape;132;p8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133" name="Google Shape;133;p8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" name="Google Shape;135;p8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136" name="Google Shape;136;p8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" name="Google Shape;138;p8"/>
          <p:cNvGrpSpPr/>
          <p:nvPr/>
        </p:nvGrpSpPr>
        <p:grpSpPr>
          <a:xfrm>
            <a:off x="6967836" y="85439"/>
            <a:ext cx="133252" cy="1952377"/>
            <a:chOff x="6780548" y="337714"/>
            <a:chExt cx="133252" cy="1952377"/>
          </a:xfrm>
        </p:grpSpPr>
        <p:sp>
          <p:nvSpPr>
            <p:cNvPr id="139" name="Google Shape;139;p8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1" name="Google Shape;141;p8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42" name="Google Shape;142;p8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8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8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6" name="Google Shape;146;p8"/>
          <p:cNvGrpSpPr/>
          <p:nvPr/>
        </p:nvGrpSpPr>
        <p:grpSpPr>
          <a:xfrm>
            <a:off x="982417" y="1695096"/>
            <a:ext cx="199237" cy="2828935"/>
            <a:chOff x="1608717" y="1280046"/>
            <a:chExt cx="199237" cy="2828935"/>
          </a:xfrm>
        </p:grpSpPr>
        <p:sp>
          <p:nvSpPr>
            <p:cNvPr id="147" name="Google Shape;147;p8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8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8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0" name="Google Shape;150;p8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1" name="Google Shape;151;p8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152" name="Google Shape;152;p8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8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4" name="Google Shape;154;p8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155" name="Google Shape;155;p8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8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7" name="Google Shape;157;p8"/>
          <p:cNvSpPr/>
          <p:nvPr/>
        </p:nvSpPr>
        <p:spPr>
          <a:xfrm>
            <a:off x="2702019" y="1158651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8" name="Google Shape;158;p8"/>
          <p:cNvGrpSpPr/>
          <p:nvPr/>
        </p:nvGrpSpPr>
        <p:grpSpPr>
          <a:xfrm>
            <a:off x="4095146" y="-859690"/>
            <a:ext cx="199001" cy="2139769"/>
            <a:chOff x="8008096" y="2108910"/>
            <a:chExt cx="199001" cy="2139769"/>
          </a:xfrm>
        </p:grpSpPr>
        <p:sp>
          <p:nvSpPr>
            <p:cNvPr id="159" name="Google Shape;159;p8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8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1" name="Google Shape;161;p8"/>
          <p:cNvGrpSpPr/>
          <p:nvPr/>
        </p:nvGrpSpPr>
        <p:grpSpPr>
          <a:xfrm>
            <a:off x="6333286" y="3704939"/>
            <a:ext cx="133252" cy="1952377"/>
            <a:chOff x="6780548" y="337714"/>
            <a:chExt cx="133252" cy="1952377"/>
          </a:xfrm>
        </p:grpSpPr>
        <p:sp>
          <p:nvSpPr>
            <p:cNvPr id="162" name="Google Shape;162;p8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8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4" name="Google Shape;164;p8"/>
          <p:cNvGrpSpPr/>
          <p:nvPr/>
        </p:nvGrpSpPr>
        <p:grpSpPr>
          <a:xfrm>
            <a:off x="2702021" y="3612763"/>
            <a:ext cx="121172" cy="760495"/>
            <a:chOff x="5245196" y="3136513"/>
            <a:chExt cx="121172" cy="760495"/>
          </a:xfrm>
        </p:grpSpPr>
        <p:sp>
          <p:nvSpPr>
            <p:cNvPr id="165" name="Google Shape;165;p8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8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7" name="Google Shape;167;p8"/>
          <p:cNvSpPr/>
          <p:nvPr/>
        </p:nvSpPr>
        <p:spPr>
          <a:xfrm>
            <a:off x="5539523" y="4516718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8"/>
          <p:cNvSpPr/>
          <p:nvPr/>
        </p:nvSpPr>
        <p:spPr>
          <a:xfrm>
            <a:off x="6994217" y="3378784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1" name="Google Shape;171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2" name="Google Shape;172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"/>
          <p:cNvSpPr txBox="1"/>
          <p:nvPr>
            <p:ph type="title"/>
          </p:nvPr>
        </p:nvSpPr>
        <p:spPr>
          <a:xfrm>
            <a:off x="581925" y="3391646"/>
            <a:ext cx="4126500" cy="132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kaggle.com/martj42/international-football-results-from-1872-to-2017" TargetMode="External"/><Relationship Id="rId4" Type="http://schemas.openxmlformats.org/officeDocument/2006/relationships/image" Target="../media/image7.png"/><Relationship Id="rId5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Relationship Id="rId5" Type="http://schemas.openxmlformats.org/officeDocument/2006/relationships/image" Target="../media/image9.png"/><Relationship Id="rId6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8.png"/><Relationship Id="rId5" Type="http://schemas.openxmlformats.org/officeDocument/2006/relationships/image" Target="../media/image6.png"/><Relationship Id="rId6" Type="http://schemas.openxmlformats.org/officeDocument/2006/relationships/image" Target="../media/image2.png"/><Relationship Id="rId7" Type="http://schemas.openxmlformats.org/officeDocument/2006/relationships/image" Target="../media/image13.png"/><Relationship Id="rId8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image2.png"/><Relationship Id="rId5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3"/>
          <p:cNvSpPr txBox="1"/>
          <p:nvPr>
            <p:ph idx="1" type="subTitle"/>
          </p:nvPr>
        </p:nvSpPr>
        <p:spPr>
          <a:xfrm>
            <a:off x="2924250" y="1990798"/>
            <a:ext cx="3295500" cy="18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¿Quien clasifica al </a:t>
            </a:r>
            <a:r>
              <a:rPr lang="en"/>
              <a:t>próximo</a:t>
            </a:r>
            <a:r>
              <a:rPr lang="en"/>
              <a:t> mundial?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Alejandro Garibotti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Maximiliano Contreras Silva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Luis Mathias Ferre Russi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Federico Damián Stabile</a:t>
            </a:r>
            <a:endParaRPr sz="1200"/>
          </a:p>
        </p:txBody>
      </p:sp>
      <p:sp>
        <p:nvSpPr>
          <p:cNvPr id="431" name="Google Shape;431;p23"/>
          <p:cNvSpPr txBox="1"/>
          <p:nvPr>
            <p:ph type="ctrTitle"/>
          </p:nvPr>
        </p:nvSpPr>
        <p:spPr>
          <a:xfrm>
            <a:off x="1561650" y="684145"/>
            <a:ext cx="6020700" cy="119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</a:t>
            </a:r>
            <a:r>
              <a:rPr lang="en">
                <a:solidFill>
                  <a:schemeClr val="accent2"/>
                </a:solidFill>
              </a:rPr>
              <a:t>SCIENCE</a:t>
            </a:r>
            <a:r>
              <a:rPr lang="en"/>
              <a:t> </a:t>
            </a:r>
            <a:endParaRPr/>
          </a:p>
        </p:txBody>
      </p:sp>
      <p:sp>
        <p:nvSpPr>
          <p:cNvPr id="432" name="Google Shape;432;p23"/>
          <p:cNvSpPr/>
          <p:nvPr/>
        </p:nvSpPr>
        <p:spPr>
          <a:xfrm>
            <a:off x="1917281" y="4715495"/>
            <a:ext cx="121434" cy="121434"/>
          </a:xfrm>
          <a:custGeom>
            <a:rect b="b" l="l" r="r" t="t"/>
            <a:pathLst>
              <a:path extrusionOk="0" h="4634" w="4634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23"/>
          <p:cNvSpPr/>
          <p:nvPr/>
        </p:nvSpPr>
        <p:spPr>
          <a:xfrm>
            <a:off x="7047944" y="3537816"/>
            <a:ext cx="57834" cy="57834"/>
          </a:xfrm>
          <a:custGeom>
            <a:rect b="b" l="l" r="r" t="t"/>
            <a:pathLst>
              <a:path extrusionOk="0" fill="none" h="2207" w="2207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cap="flat" cmpd="sng" w="13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23"/>
          <p:cNvSpPr/>
          <p:nvPr/>
        </p:nvSpPr>
        <p:spPr>
          <a:xfrm>
            <a:off x="2307882" y="3002386"/>
            <a:ext cx="104086" cy="104322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23"/>
          <p:cNvSpPr/>
          <p:nvPr/>
        </p:nvSpPr>
        <p:spPr>
          <a:xfrm>
            <a:off x="6293004" y="835609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23"/>
          <p:cNvSpPr/>
          <p:nvPr/>
        </p:nvSpPr>
        <p:spPr>
          <a:xfrm>
            <a:off x="5969504" y="3118803"/>
            <a:ext cx="119993" cy="119966"/>
          </a:xfrm>
          <a:custGeom>
            <a:rect b="b" l="l" r="r" t="t"/>
            <a:pathLst>
              <a:path extrusionOk="0" h="4578" w="4579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23"/>
          <p:cNvSpPr/>
          <p:nvPr/>
        </p:nvSpPr>
        <p:spPr>
          <a:xfrm>
            <a:off x="2924242" y="4302208"/>
            <a:ext cx="119993" cy="119993"/>
          </a:xfrm>
          <a:custGeom>
            <a:rect b="b" l="l" r="r" t="t"/>
            <a:pathLst>
              <a:path extrusionOk="0" h="4579" w="4579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8" name="Google Shape;438;p23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39" name="Google Shape;439;p23"/>
            <p:cNvSpPr/>
            <p:nvPr/>
          </p:nvSpPr>
          <p:spPr>
            <a:xfrm>
              <a:off x="6232314" y="4648280"/>
              <a:ext cx="121434" cy="121198"/>
            </a:xfrm>
            <a:custGeom>
              <a:rect b="b" l="l" r="r" t="t"/>
              <a:pathLst>
                <a:path extrusionOk="0" h="4625" w="4634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3"/>
            <p:cNvSpPr/>
            <p:nvPr/>
          </p:nvSpPr>
          <p:spPr>
            <a:xfrm>
              <a:off x="6288681" y="3696331"/>
              <a:ext cx="8700" cy="872731"/>
            </a:xfrm>
            <a:custGeom>
              <a:rect b="b" l="l" r="r" t="t"/>
              <a:pathLst>
                <a:path extrusionOk="0" h="33304" w="332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1" name="Google Shape;441;p23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42" name="Google Shape;442;p23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3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4" name="Google Shape;444;p23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45" name="Google Shape;445;p23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3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3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8" name="Google Shape;448;p23"/>
          <p:cNvSpPr/>
          <p:nvPr/>
        </p:nvSpPr>
        <p:spPr>
          <a:xfrm>
            <a:off x="2355692" y="3696328"/>
            <a:ext cx="8464" cy="2519663"/>
          </a:xfrm>
          <a:custGeom>
            <a:rect b="b" l="l" r="r" t="t"/>
            <a:pathLst>
              <a:path extrusionOk="0" h="96152" w="323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23"/>
          <p:cNvSpPr/>
          <p:nvPr/>
        </p:nvSpPr>
        <p:spPr>
          <a:xfrm>
            <a:off x="7446601" y="3454956"/>
            <a:ext cx="8464" cy="1689096"/>
          </a:xfrm>
          <a:custGeom>
            <a:rect b="b" l="l" r="r" t="t"/>
            <a:pathLst>
              <a:path extrusionOk="0" h="64457" w="323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0" name="Google Shape;450;p23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1" name="Google Shape;451;p23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3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3" name="Google Shape;453;p23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454" name="Google Shape;454;p23"/>
            <p:cNvSpPr/>
            <p:nvPr/>
          </p:nvSpPr>
          <p:spPr>
            <a:xfrm>
              <a:off x="4475150" y="4052605"/>
              <a:ext cx="199001" cy="220121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3"/>
            <p:cNvSpPr/>
            <p:nvPr/>
          </p:nvSpPr>
          <p:spPr>
            <a:xfrm>
              <a:off x="4522600" y="4494201"/>
              <a:ext cx="104095" cy="115148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3"/>
            <p:cNvSpPr/>
            <p:nvPr/>
          </p:nvSpPr>
          <p:spPr>
            <a:xfrm>
              <a:off x="4534403" y="4830814"/>
              <a:ext cx="80477" cy="88990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descr="logo vertical" id="457" name="Google Shape;457;p23"/>
          <p:cNvPicPr preferRelativeResize="0"/>
          <p:nvPr/>
        </p:nvPicPr>
        <p:blipFill rotWithShape="1">
          <a:blip r:embed="rId3">
            <a:alphaModFix amt="11000"/>
          </a:blip>
          <a:srcRect b="0" l="0" r="0" t="0"/>
          <a:stretch/>
        </p:blipFill>
        <p:spPr>
          <a:xfrm>
            <a:off x="7512225" y="3545426"/>
            <a:ext cx="1383074" cy="1422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32"/>
          <p:cNvSpPr txBox="1"/>
          <p:nvPr>
            <p:ph type="ctrTitle"/>
          </p:nvPr>
        </p:nvSpPr>
        <p:spPr>
          <a:xfrm>
            <a:off x="618825" y="411675"/>
            <a:ext cx="4887600" cy="94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Probamos con los resultados de la Conmebol</a:t>
            </a:r>
            <a:endParaRPr/>
          </a:p>
        </p:txBody>
      </p:sp>
      <p:pic>
        <p:nvPicPr>
          <p:cNvPr id="590" name="Google Shape;59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8050" y="1262025"/>
            <a:ext cx="5159321" cy="3477825"/>
          </a:xfrm>
          <a:prstGeom prst="rect">
            <a:avLst/>
          </a:prstGeom>
          <a:noFill/>
          <a:ln>
            <a:noFill/>
          </a:ln>
        </p:spPr>
      </p:pic>
      <p:sp>
        <p:nvSpPr>
          <p:cNvPr id="591" name="Google Shape;591;p32"/>
          <p:cNvSpPr txBox="1"/>
          <p:nvPr>
            <p:ph type="ctrTitle"/>
          </p:nvPr>
        </p:nvSpPr>
        <p:spPr>
          <a:xfrm>
            <a:off x="423425" y="1912225"/>
            <a:ext cx="26157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60% en las </a:t>
            </a:r>
            <a:r>
              <a:rPr lang="en"/>
              <a:t>últimas</a:t>
            </a:r>
            <a:r>
              <a:rPr lang="en"/>
              <a:t> dos fechas</a:t>
            </a:r>
            <a:endParaRPr/>
          </a:p>
        </p:txBody>
      </p:sp>
    </p:spTree>
  </p:cSld>
  <p:clrMapOvr>
    <a:masterClrMapping/>
  </p:clrMapOvr>
  <p:transition spd="med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6" name="Google Shape;596;p33"/>
          <p:cNvGrpSpPr/>
          <p:nvPr/>
        </p:nvGrpSpPr>
        <p:grpSpPr>
          <a:xfrm>
            <a:off x="0" y="2139400"/>
            <a:ext cx="4962900" cy="3012375"/>
            <a:chOff x="0" y="2139400"/>
            <a:chExt cx="4962900" cy="3012375"/>
          </a:xfrm>
        </p:grpSpPr>
        <p:sp>
          <p:nvSpPr>
            <p:cNvPr id="597" name="Google Shape;597;p33"/>
            <p:cNvSpPr/>
            <p:nvPr/>
          </p:nvSpPr>
          <p:spPr>
            <a:xfrm>
              <a:off x="0" y="3486775"/>
              <a:ext cx="4038900" cy="1665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33"/>
            <p:cNvSpPr/>
            <p:nvPr/>
          </p:nvSpPr>
          <p:spPr>
            <a:xfrm>
              <a:off x="4038900" y="4219500"/>
              <a:ext cx="924000" cy="924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99" name="Google Shape;599;p33"/>
            <p:cNvGrpSpPr/>
            <p:nvPr/>
          </p:nvGrpSpPr>
          <p:grpSpPr>
            <a:xfrm>
              <a:off x="0" y="2139400"/>
              <a:ext cx="1351800" cy="1347375"/>
              <a:chOff x="0" y="2139400"/>
              <a:chExt cx="1351800" cy="1347375"/>
            </a:xfrm>
          </p:grpSpPr>
          <p:sp>
            <p:nvSpPr>
              <p:cNvPr id="600" name="Google Shape;600;p33"/>
              <p:cNvSpPr/>
              <p:nvPr/>
            </p:nvSpPr>
            <p:spPr>
              <a:xfrm>
                <a:off x="0" y="2562775"/>
                <a:ext cx="924000" cy="924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1" name="Google Shape;601;p33"/>
              <p:cNvSpPr/>
              <p:nvPr/>
            </p:nvSpPr>
            <p:spPr>
              <a:xfrm>
                <a:off x="924000" y="2139400"/>
                <a:ext cx="427800" cy="4278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02" name="Google Shape;602;p33"/>
          <p:cNvSpPr txBox="1"/>
          <p:nvPr>
            <p:ph type="title"/>
          </p:nvPr>
        </p:nvSpPr>
        <p:spPr>
          <a:xfrm>
            <a:off x="581925" y="3391646"/>
            <a:ext cx="4126500" cy="132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Clasificamos….!!!</a:t>
            </a:r>
            <a:endParaRPr/>
          </a:p>
        </p:txBody>
      </p:sp>
    </p:spTree>
  </p:cSld>
  <p:clrMapOvr>
    <a:masterClrMapping/>
  </p:clrMapOvr>
  <p:transition spd="med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34"/>
          <p:cNvSpPr txBox="1"/>
          <p:nvPr>
            <p:ph type="title"/>
          </p:nvPr>
        </p:nvSpPr>
        <p:spPr>
          <a:xfrm>
            <a:off x="2037000" y="1496400"/>
            <a:ext cx="5070000" cy="215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Gracias</a:t>
            </a:r>
            <a:endParaRPr>
              <a:solidFill>
                <a:schemeClr val="accent3"/>
              </a:solidFill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24"/>
          <p:cNvSpPr txBox="1"/>
          <p:nvPr>
            <p:ph idx="1" type="body"/>
          </p:nvPr>
        </p:nvSpPr>
        <p:spPr>
          <a:xfrm>
            <a:off x="597375" y="1063525"/>
            <a:ext cx="7866900" cy="37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 esta </a:t>
            </a:r>
            <a:r>
              <a:rPr lang="en"/>
              <a:t>presentación</a:t>
            </a:r>
            <a:r>
              <a:rPr lang="en"/>
              <a:t> </a:t>
            </a:r>
            <a:r>
              <a:rPr lang="en"/>
              <a:t>revisaremos</a:t>
            </a:r>
            <a:r>
              <a:rPr lang="en"/>
              <a:t>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ven Pro"/>
              <a:buAutoNum type="arabicPeriod"/>
            </a:pPr>
            <a:r>
              <a:rPr lang="en" sz="2400"/>
              <a:t>La idea: </a:t>
            </a:r>
            <a:r>
              <a:rPr lang="en" sz="2400">
                <a:solidFill>
                  <a:schemeClr val="accent2"/>
                </a:solidFill>
                <a:latin typeface="Maven Pro Regular"/>
                <a:ea typeface="Maven Pro Regular"/>
                <a:cs typeface="Maven Pro Regular"/>
                <a:sym typeface="Maven Pro Regular"/>
              </a:rPr>
              <a:t>Quien se clasifica al mundial?</a:t>
            </a:r>
            <a:endParaRPr sz="2400">
              <a:solidFill>
                <a:schemeClr val="accent2"/>
              </a:solidFill>
              <a:latin typeface="Maven Pro Regular"/>
              <a:ea typeface="Maven Pro Regular"/>
              <a:cs typeface="Maven Pro Regular"/>
              <a:sym typeface="Maven Pro Regular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ven Pro"/>
              <a:buAutoNum type="arabicPeriod"/>
            </a:pPr>
            <a:r>
              <a:rPr lang="en" sz="2400"/>
              <a:t>El</a:t>
            </a:r>
            <a:r>
              <a:rPr lang="en" sz="2400">
                <a:solidFill>
                  <a:schemeClr val="accent2"/>
                </a:solidFill>
                <a:latin typeface="Maven Pro Regular"/>
                <a:ea typeface="Maven Pro Regular"/>
                <a:cs typeface="Maven Pro Regular"/>
                <a:sym typeface="Maven Pro Regular"/>
              </a:rPr>
              <a:t> data set</a:t>
            </a:r>
            <a:r>
              <a:rPr lang="en" sz="2400"/>
              <a:t> elegido.</a:t>
            </a: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ven Pro"/>
              <a:buAutoNum type="arabicPeriod"/>
            </a:pPr>
            <a:r>
              <a:rPr lang="en" sz="2400"/>
              <a:t>El proceso de </a:t>
            </a:r>
            <a:r>
              <a:rPr lang="en" sz="2400"/>
              <a:t>enriquecimiento</a:t>
            </a:r>
            <a:r>
              <a:rPr lang="en" sz="2400"/>
              <a:t> de los </a:t>
            </a:r>
            <a:r>
              <a:rPr lang="en" sz="2400">
                <a:solidFill>
                  <a:schemeClr val="accent2"/>
                </a:solidFill>
                <a:latin typeface="Maven Pro Regular"/>
                <a:ea typeface="Maven Pro Regular"/>
                <a:cs typeface="Maven Pro Regular"/>
                <a:sym typeface="Maven Pro Regular"/>
              </a:rPr>
              <a:t>datos</a:t>
            </a:r>
            <a:r>
              <a:rPr lang="en" sz="2400"/>
              <a:t>.</a:t>
            </a: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ven Pro"/>
              <a:buAutoNum type="arabicPeriod"/>
            </a:pPr>
            <a:r>
              <a:rPr lang="en" sz="2400"/>
              <a:t>Definición</a:t>
            </a:r>
            <a:r>
              <a:rPr lang="en" sz="2400"/>
              <a:t> del</a:t>
            </a:r>
            <a:r>
              <a:rPr lang="en" sz="2400">
                <a:solidFill>
                  <a:schemeClr val="accent2"/>
                </a:solidFill>
                <a:latin typeface="Maven Pro Regular"/>
                <a:ea typeface="Maven Pro Regular"/>
                <a:cs typeface="Maven Pro Regular"/>
                <a:sym typeface="Maven Pro Regular"/>
              </a:rPr>
              <a:t> modelo a utilizar</a:t>
            </a:r>
            <a:r>
              <a:rPr lang="en" sz="2400"/>
              <a:t>.</a:t>
            </a:r>
            <a:endParaRPr sz="2400">
              <a:latin typeface="Maven Pro Regular"/>
              <a:ea typeface="Maven Pro Regular"/>
              <a:cs typeface="Maven Pro Regular"/>
              <a:sym typeface="Maven Pro Regular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ven Pro"/>
              <a:buAutoNum type="arabicPeriod"/>
            </a:pPr>
            <a:r>
              <a:rPr lang="en" sz="2400"/>
              <a:t>Estadisticas y graficas del modelo.</a:t>
            </a: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ven Pro"/>
              <a:buAutoNum type="arabicPeriod"/>
            </a:pPr>
            <a:r>
              <a:rPr lang="en" sz="2400"/>
              <a:t>Conclusion</a:t>
            </a:r>
            <a:r>
              <a:rPr lang="en" sz="2400"/>
              <a:t>.</a:t>
            </a:r>
            <a:endParaRPr sz="2400"/>
          </a:p>
        </p:txBody>
      </p:sp>
      <p:sp>
        <p:nvSpPr>
          <p:cNvPr id="463" name="Google Shape;463;p24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Contenido</a:t>
            </a:r>
            <a:endParaRPr/>
          </a:p>
        </p:txBody>
      </p:sp>
      <p:pic>
        <p:nvPicPr>
          <p:cNvPr descr="logo vertical" id="464" name="Google Shape;464;p24"/>
          <p:cNvPicPr preferRelativeResize="0"/>
          <p:nvPr/>
        </p:nvPicPr>
        <p:blipFill rotWithShape="1">
          <a:blip r:embed="rId3">
            <a:alphaModFix amt="11000"/>
          </a:blip>
          <a:srcRect b="0" l="0" r="0" t="0"/>
          <a:stretch/>
        </p:blipFill>
        <p:spPr>
          <a:xfrm>
            <a:off x="7512225" y="3545426"/>
            <a:ext cx="1383074" cy="1422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25"/>
          <p:cNvSpPr txBox="1"/>
          <p:nvPr>
            <p:ph idx="13" type="ctrTitle"/>
          </p:nvPr>
        </p:nvSpPr>
        <p:spPr>
          <a:xfrm>
            <a:off x="6249846" y="3386425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Predecir partidos internacionales</a:t>
            </a:r>
            <a:endParaRPr/>
          </a:p>
        </p:txBody>
      </p:sp>
      <p:sp>
        <p:nvSpPr>
          <p:cNvPr id="470" name="Google Shape;470;p25"/>
          <p:cNvSpPr txBox="1"/>
          <p:nvPr>
            <p:ph idx="1" type="subTitle"/>
          </p:nvPr>
        </p:nvSpPr>
        <p:spPr>
          <a:xfrm>
            <a:off x="6513900" y="3829675"/>
            <a:ext cx="19446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 resultado por Gana local, Gana Visitante o Empatan</a:t>
            </a:r>
            <a:endParaRPr/>
          </a:p>
        </p:txBody>
      </p:sp>
      <p:sp>
        <p:nvSpPr>
          <p:cNvPr id="471" name="Google Shape;471;p25"/>
          <p:cNvSpPr txBox="1"/>
          <p:nvPr>
            <p:ph idx="4" type="ctrTitle"/>
          </p:nvPr>
        </p:nvSpPr>
        <p:spPr>
          <a:xfrm>
            <a:off x="3704700" y="3223675"/>
            <a:ext cx="2011500" cy="75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Clasificación</a:t>
            </a:r>
            <a:r>
              <a:rPr lang="en"/>
              <a:t> por Random Forest</a:t>
            </a:r>
            <a:endParaRPr/>
          </a:p>
        </p:txBody>
      </p:sp>
      <p:sp>
        <p:nvSpPr>
          <p:cNvPr id="472" name="Google Shape;472;p25"/>
          <p:cNvSpPr txBox="1"/>
          <p:nvPr>
            <p:ph type="ctrTitle"/>
          </p:nvPr>
        </p:nvSpPr>
        <p:spPr>
          <a:xfrm>
            <a:off x="1223300" y="3189400"/>
            <a:ext cx="2152500" cy="78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de partidos desde el 1900</a:t>
            </a:r>
            <a:endParaRPr/>
          </a:p>
        </p:txBody>
      </p:sp>
      <p:sp>
        <p:nvSpPr>
          <p:cNvPr id="473" name="Google Shape;473;p25"/>
          <p:cNvSpPr txBox="1"/>
          <p:nvPr>
            <p:ph idx="2" type="subTitle"/>
          </p:nvPr>
        </p:nvSpPr>
        <p:spPr>
          <a:xfrm>
            <a:off x="1223300" y="3829673"/>
            <a:ext cx="1755600" cy="8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Enriquecido con mas 40 variables partiendo desde las 9 originales.</a:t>
            </a:r>
            <a:endParaRPr/>
          </a:p>
        </p:txBody>
      </p:sp>
      <p:sp>
        <p:nvSpPr>
          <p:cNvPr id="474" name="Google Shape;474;p25"/>
          <p:cNvSpPr txBox="1"/>
          <p:nvPr>
            <p:ph idx="3" type="title"/>
          </p:nvPr>
        </p:nvSpPr>
        <p:spPr>
          <a:xfrm>
            <a:off x="1223300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75" name="Google Shape;475;p25"/>
          <p:cNvSpPr txBox="1"/>
          <p:nvPr>
            <p:ph idx="5" type="subTitle"/>
          </p:nvPr>
        </p:nvSpPr>
        <p:spPr>
          <a:xfrm>
            <a:off x="3942827" y="3829680"/>
            <a:ext cx="17556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Elegido por su </a:t>
            </a:r>
            <a:r>
              <a:rPr lang="en"/>
              <a:t>precisión</a:t>
            </a:r>
            <a:r>
              <a:rPr lang="en"/>
              <a:t> entre otros 5 modelos.</a:t>
            </a:r>
            <a:endParaRPr/>
          </a:p>
        </p:txBody>
      </p:sp>
      <p:sp>
        <p:nvSpPr>
          <p:cNvPr id="476" name="Google Shape;476;p25"/>
          <p:cNvSpPr txBox="1"/>
          <p:nvPr>
            <p:ph idx="6" type="title"/>
          </p:nvPr>
        </p:nvSpPr>
        <p:spPr>
          <a:xfrm>
            <a:off x="3942827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77" name="Google Shape;477;p25"/>
          <p:cNvSpPr txBox="1"/>
          <p:nvPr>
            <p:ph idx="7" type="ctrTitle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Desarrollo de la idea.</a:t>
            </a:r>
            <a:endParaRPr/>
          </a:p>
        </p:txBody>
      </p:sp>
      <p:sp>
        <p:nvSpPr>
          <p:cNvPr id="478" name="Google Shape;478;p25"/>
          <p:cNvSpPr txBox="1"/>
          <p:nvPr>
            <p:ph idx="9" type="title"/>
          </p:nvPr>
        </p:nvSpPr>
        <p:spPr>
          <a:xfrm>
            <a:off x="6665704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79" name="Google Shape;479;p25"/>
          <p:cNvSpPr/>
          <p:nvPr/>
        </p:nvSpPr>
        <p:spPr>
          <a:xfrm>
            <a:off x="1223300" y="1562750"/>
            <a:ext cx="824100" cy="824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25"/>
          <p:cNvSpPr/>
          <p:nvPr/>
        </p:nvSpPr>
        <p:spPr>
          <a:xfrm>
            <a:off x="3942827" y="1562750"/>
            <a:ext cx="824100" cy="824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25"/>
          <p:cNvSpPr/>
          <p:nvPr/>
        </p:nvSpPr>
        <p:spPr>
          <a:xfrm>
            <a:off x="6665704" y="1562750"/>
            <a:ext cx="824100" cy="8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2" name="Google Shape;482;p25"/>
          <p:cNvCxnSpPr>
            <a:stCxn id="479" idx="1"/>
            <a:endCxn id="474" idx="1"/>
          </p:cNvCxnSpPr>
          <p:nvPr/>
        </p:nvCxnSpPr>
        <p:spPr>
          <a:xfrm>
            <a:off x="1223300" y="1974800"/>
            <a:ext cx="600" cy="960000"/>
          </a:xfrm>
          <a:prstGeom prst="bentConnector3">
            <a:avLst>
              <a:gd fmla="val -39687500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3" name="Google Shape;483;p25"/>
          <p:cNvCxnSpPr>
            <a:stCxn id="480" idx="1"/>
            <a:endCxn id="476" idx="1"/>
          </p:cNvCxnSpPr>
          <p:nvPr/>
        </p:nvCxnSpPr>
        <p:spPr>
          <a:xfrm>
            <a:off x="3942827" y="1974800"/>
            <a:ext cx="600" cy="960000"/>
          </a:xfrm>
          <a:prstGeom prst="bentConnector3">
            <a:avLst>
              <a:gd fmla="val -39687500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4" name="Google Shape;484;p25"/>
          <p:cNvCxnSpPr>
            <a:stCxn id="481" idx="1"/>
            <a:endCxn id="478" idx="1"/>
          </p:cNvCxnSpPr>
          <p:nvPr/>
        </p:nvCxnSpPr>
        <p:spPr>
          <a:xfrm>
            <a:off x="6665704" y="1974800"/>
            <a:ext cx="600" cy="960000"/>
          </a:xfrm>
          <a:prstGeom prst="bentConnector3">
            <a:avLst>
              <a:gd fmla="val -39687500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5" name="Google Shape;485;p25"/>
          <p:cNvSpPr/>
          <p:nvPr/>
        </p:nvSpPr>
        <p:spPr>
          <a:xfrm>
            <a:off x="2276000" y="1324712"/>
            <a:ext cx="238733" cy="238031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25"/>
          <p:cNvSpPr/>
          <p:nvPr/>
        </p:nvSpPr>
        <p:spPr>
          <a:xfrm>
            <a:off x="7489808" y="2386862"/>
            <a:ext cx="238733" cy="238031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25"/>
          <p:cNvSpPr/>
          <p:nvPr/>
        </p:nvSpPr>
        <p:spPr>
          <a:xfrm>
            <a:off x="1346749" y="1669267"/>
            <a:ext cx="577195" cy="577814"/>
          </a:xfrm>
          <a:custGeom>
            <a:rect b="b" l="l" r="r" t="t"/>
            <a:pathLst>
              <a:path extrusionOk="0" h="11205" w="11193">
                <a:moveTo>
                  <a:pt x="3763" y="358"/>
                </a:moveTo>
                <a:cubicBezTo>
                  <a:pt x="4096" y="358"/>
                  <a:pt x="4346" y="632"/>
                  <a:pt x="4346" y="941"/>
                </a:cubicBezTo>
                <a:cubicBezTo>
                  <a:pt x="4346" y="1144"/>
                  <a:pt x="4239" y="1346"/>
                  <a:pt x="4061" y="1441"/>
                </a:cubicBezTo>
                <a:cubicBezTo>
                  <a:pt x="4013" y="1477"/>
                  <a:pt x="3977" y="1536"/>
                  <a:pt x="3977" y="1596"/>
                </a:cubicBezTo>
                <a:lnTo>
                  <a:pt x="3977" y="2001"/>
                </a:lnTo>
                <a:cubicBezTo>
                  <a:pt x="3977" y="2096"/>
                  <a:pt x="4049" y="2179"/>
                  <a:pt x="4156" y="2179"/>
                </a:cubicBezTo>
                <a:lnTo>
                  <a:pt x="5394" y="2179"/>
                </a:lnTo>
                <a:lnTo>
                  <a:pt x="5394" y="3406"/>
                </a:lnTo>
                <a:cubicBezTo>
                  <a:pt x="5394" y="3513"/>
                  <a:pt x="5466" y="3584"/>
                  <a:pt x="5573" y="3584"/>
                </a:cubicBezTo>
                <a:lnTo>
                  <a:pt x="5966" y="3584"/>
                </a:lnTo>
                <a:cubicBezTo>
                  <a:pt x="6025" y="3584"/>
                  <a:pt x="6085" y="3561"/>
                  <a:pt x="6120" y="3501"/>
                </a:cubicBezTo>
                <a:cubicBezTo>
                  <a:pt x="6228" y="3322"/>
                  <a:pt x="6418" y="3215"/>
                  <a:pt x="6620" y="3215"/>
                </a:cubicBezTo>
                <a:cubicBezTo>
                  <a:pt x="6954" y="3215"/>
                  <a:pt x="7204" y="3489"/>
                  <a:pt x="7204" y="3799"/>
                </a:cubicBezTo>
                <a:cubicBezTo>
                  <a:pt x="7204" y="4120"/>
                  <a:pt x="6942" y="4382"/>
                  <a:pt x="6620" y="4382"/>
                </a:cubicBezTo>
                <a:cubicBezTo>
                  <a:pt x="6418" y="4382"/>
                  <a:pt x="6228" y="4275"/>
                  <a:pt x="6120" y="4096"/>
                </a:cubicBezTo>
                <a:cubicBezTo>
                  <a:pt x="6085" y="4037"/>
                  <a:pt x="6025" y="4001"/>
                  <a:pt x="5966" y="4001"/>
                </a:cubicBezTo>
                <a:lnTo>
                  <a:pt x="5573" y="4001"/>
                </a:lnTo>
                <a:cubicBezTo>
                  <a:pt x="5466" y="4001"/>
                  <a:pt x="5394" y="4084"/>
                  <a:pt x="5394" y="4180"/>
                </a:cubicBezTo>
                <a:lnTo>
                  <a:pt x="5394" y="5418"/>
                </a:lnTo>
                <a:lnTo>
                  <a:pt x="4334" y="5418"/>
                </a:lnTo>
                <a:lnTo>
                  <a:pt x="4334" y="5299"/>
                </a:lnTo>
                <a:cubicBezTo>
                  <a:pt x="4573" y="5120"/>
                  <a:pt x="4704" y="4834"/>
                  <a:pt x="4704" y="4561"/>
                </a:cubicBezTo>
                <a:cubicBezTo>
                  <a:pt x="4704" y="4037"/>
                  <a:pt x="4287" y="3620"/>
                  <a:pt x="3775" y="3620"/>
                </a:cubicBezTo>
                <a:cubicBezTo>
                  <a:pt x="3251" y="3620"/>
                  <a:pt x="2834" y="4037"/>
                  <a:pt x="2834" y="4561"/>
                </a:cubicBezTo>
                <a:cubicBezTo>
                  <a:pt x="2834" y="4858"/>
                  <a:pt x="2965" y="5132"/>
                  <a:pt x="3203" y="5299"/>
                </a:cubicBezTo>
                <a:lnTo>
                  <a:pt x="3203" y="5430"/>
                </a:lnTo>
                <a:lnTo>
                  <a:pt x="2144" y="5430"/>
                </a:lnTo>
                <a:lnTo>
                  <a:pt x="2144" y="2179"/>
                </a:lnTo>
                <a:lnTo>
                  <a:pt x="3382" y="2179"/>
                </a:lnTo>
                <a:cubicBezTo>
                  <a:pt x="3489" y="2179"/>
                  <a:pt x="3561" y="2096"/>
                  <a:pt x="3561" y="2001"/>
                </a:cubicBezTo>
                <a:lnTo>
                  <a:pt x="3561" y="1596"/>
                </a:lnTo>
                <a:cubicBezTo>
                  <a:pt x="3561" y="1536"/>
                  <a:pt x="3537" y="1477"/>
                  <a:pt x="3465" y="1441"/>
                </a:cubicBezTo>
                <a:cubicBezTo>
                  <a:pt x="3299" y="1346"/>
                  <a:pt x="3191" y="1144"/>
                  <a:pt x="3191" y="941"/>
                </a:cubicBezTo>
                <a:cubicBezTo>
                  <a:pt x="3191" y="608"/>
                  <a:pt x="3453" y="358"/>
                  <a:pt x="3763" y="358"/>
                </a:cubicBezTo>
                <a:close/>
                <a:moveTo>
                  <a:pt x="9014" y="5811"/>
                </a:moveTo>
                <a:lnTo>
                  <a:pt x="9014" y="7799"/>
                </a:lnTo>
                <a:lnTo>
                  <a:pt x="9014" y="8025"/>
                </a:lnTo>
                <a:lnTo>
                  <a:pt x="9014" y="9049"/>
                </a:lnTo>
                <a:lnTo>
                  <a:pt x="7775" y="9049"/>
                </a:lnTo>
                <a:cubicBezTo>
                  <a:pt x="7668" y="9049"/>
                  <a:pt x="7597" y="9121"/>
                  <a:pt x="7597" y="9228"/>
                </a:cubicBezTo>
                <a:lnTo>
                  <a:pt x="7597" y="9633"/>
                </a:lnTo>
                <a:cubicBezTo>
                  <a:pt x="7597" y="9692"/>
                  <a:pt x="7621" y="9752"/>
                  <a:pt x="7680" y="9776"/>
                </a:cubicBezTo>
                <a:cubicBezTo>
                  <a:pt x="7859" y="9883"/>
                  <a:pt x="7966" y="10073"/>
                  <a:pt x="7966" y="10288"/>
                </a:cubicBezTo>
                <a:cubicBezTo>
                  <a:pt x="7966" y="10609"/>
                  <a:pt x="7704" y="10871"/>
                  <a:pt x="7382" y="10871"/>
                </a:cubicBezTo>
                <a:cubicBezTo>
                  <a:pt x="7061" y="10871"/>
                  <a:pt x="6811" y="10597"/>
                  <a:pt x="6811" y="10288"/>
                </a:cubicBezTo>
                <a:cubicBezTo>
                  <a:pt x="6811" y="10073"/>
                  <a:pt x="6906" y="9883"/>
                  <a:pt x="7085" y="9776"/>
                </a:cubicBezTo>
                <a:cubicBezTo>
                  <a:pt x="7144" y="9752"/>
                  <a:pt x="7180" y="9692"/>
                  <a:pt x="7180" y="9633"/>
                </a:cubicBezTo>
                <a:lnTo>
                  <a:pt x="7180" y="9228"/>
                </a:lnTo>
                <a:cubicBezTo>
                  <a:pt x="7180" y="9121"/>
                  <a:pt x="7109" y="9049"/>
                  <a:pt x="7001" y="9049"/>
                </a:cubicBezTo>
                <a:lnTo>
                  <a:pt x="5763" y="9049"/>
                </a:lnTo>
                <a:lnTo>
                  <a:pt x="5763" y="7811"/>
                </a:lnTo>
                <a:cubicBezTo>
                  <a:pt x="5763" y="7716"/>
                  <a:pt x="5692" y="7632"/>
                  <a:pt x="5585" y="7632"/>
                </a:cubicBezTo>
                <a:lnTo>
                  <a:pt x="5180" y="7632"/>
                </a:lnTo>
                <a:cubicBezTo>
                  <a:pt x="5120" y="7632"/>
                  <a:pt x="5061" y="7668"/>
                  <a:pt x="5037" y="7728"/>
                </a:cubicBezTo>
                <a:cubicBezTo>
                  <a:pt x="4930" y="7906"/>
                  <a:pt x="4739" y="8013"/>
                  <a:pt x="4525" y="8013"/>
                </a:cubicBezTo>
                <a:cubicBezTo>
                  <a:pt x="4203" y="8013"/>
                  <a:pt x="3953" y="7740"/>
                  <a:pt x="3953" y="7430"/>
                </a:cubicBezTo>
                <a:cubicBezTo>
                  <a:pt x="3953" y="7120"/>
                  <a:pt x="4215" y="6847"/>
                  <a:pt x="4525" y="6847"/>
                </a:cubicBezTo>
                <a:cubicBezTo>
                  <a:pt x="4739" y="6847"/>
                  <a:pt x="4930" y="6954"/>
                  <a:pt x="5037" y="7132"/>
                </a:cubicBezTo>
                <a:cubicBezTo>
                  <a:pt x="5061" y="7192"/>
                  <a:pt x="5120" y="7216"/>
                  <a:pt x="5180" y="7216"/>
                </a:cubicBezTo>
                <a:lnTo>
                  <a:pt x="5585" y="7216"/>
                </a:lnTo>
                <a:cubicBezTo>
                  <a:pt x="5692" y="7216"/>
                  <a:pt x="5763" y="7144"/>
                  <a:pt x="5763" y="7037"/>
                </a:cubicBezTo>
                <a:lnTo>
                  <a:pt x="5763" y="5811"/>
                </a:lnTo>
                <a:lnTo>
                  <a:pt x="6823" y="5811"/>
                </a:lnTo>
                <a:lnTo>
                  <a:pt x="6823" y="5942"/>
                </a:lnTo>
                <a:cubicBezTo>
                  <a:pt x="6585" y="6120"/>
                  <a:pt x="6454" y="6406"/>
                  <a:pt x="6454" y="6680"/>
                </a:cubicBezTo>
                <a:cubicBezTo>
                  <a:pt x="6454" y="7204"/>
                  <a:pt x="6870" y="7621"/>
                  <a:pt x="7382" y="7621"/>
                </a:cubicBezTo>
                <a:cubicBezTo>
                  <a:pt x="7906" y="7621"/>
                  <a:pt x="8323" y="7204"/>
                  <a:pt x="8323" y="6680"/>
                </a:cubicBezTo>
                <a:cubicBezTo>
                  <a:pt x="8323" y="6382"/>
                  <a:pt x="8192" y="6108"/>
                  <a:pt x="7954" y="5942"/>
                </a:cubicBezTo>
                <a:lnTo>
                  <a:pt x="7954" y="5811"/>
                </a:lnTo>
                <a:close/>
                <a:moveTo>
                  <a:pt x="3799" y="1"/>
                </a:moveTo>
                <a:cubicBezTo>
                  <a:pt x="3275" y="1"/>
                  <a:pt x="2858" y="417"/>
                  <a:pt x="2858" y="941"/>
                </a:cubicBezTo>
                <a:cubicBezTo>
                  <a:pt x="2858" y="1239"/>
                  <a:pt x="3001" y="1525"/>
                  <a:pt x="3239" y="1679"/>
                </a:cubicBezTo>
                <a:lnTo>
                  <a:pt x="3239" y="1822"/>
                </a:lnTo>
                <a:lnTo>
                  <a:pt x="2001" y="1822"/>
                </a:lnTo>
                <a:cubicBezTo>
                  <a:pt x="1894" y="1822"/>
                  <a:pt x="1822" y="1894"/>
                  <a:pt x="1822" y="2001"/>
                </a:cubicBezTo>
                <a:lnTo>
                  <a:pt x="1822" y="5608"/>
                </a:lnTo>
                <a:lnTo>
                  <a:pt x="1822" y="6847"/>
                </a:lnTo>
                <a:lnTo>
                  <a:pt x="1691" y="6847"/>
                </a:lnTo>
                <a:cubicBezTo>
                  <a:pt x="1513" y="6609"/>
                  <a:pt x="1227" y="6478"/>
                  <a:pt x="941" y="6478"/>
                </a:cubicBezTo>
                <a:cubicBezTo>
                  <a:pt x="417" y="6478"/>
                  <a:pt x="1" y="6894"/>
                  <a:pt x="1" y="7406"/>
                </a:cubicBezTo>
                <a:cubicBezTo>
                  <a:pt x="1" y="7930"/>
                  <a:pt x="417" y="8347"/>
                  <a:pt x="941" y="8347"/>
                </a:cubicBezTo>
                <a:cubicBezTo>
                  <a:pt x="1239" y="8347"/>
                  <a:pt x="1525" y="8216"/>
                  <a:pt x="1691" y="7978"/>
                </a:cubicBezTo>
                <a:lnTo>
                  <a:pt x="1822" y="7978"/>
                </a:lnTo>
                <a:lnTo>
                  <a:pt x="1822" y="9216"/>
                </a:lnTo>
                <a:cubicBezTo>
                  <a:pt x="1822" y="9311"/>
                  <a:pt x="1894" y="9395"/>
                  <a:pt x="2001" y="9395"/>
                </a:cubicBezTo>
                <a:lnTo>
                  <a:pt x="2620" y="9395"/>
                </a:lnTo>
                <a:cubicBezTo>
                  <a:pt x="2727" y="9395"/>
                  <a:pt x="2799" y="9311"/>
                  <a:pt x="2799" y="9216"/>
                </a:cubicBezTo>
                <a:cubicBezTo>
                  <a:pt x="2799" y="9109"/>
                  <a:pt x="2727" y="9037"/>
                  <a:pt x="2620" y="9037"/>
                </a:cubicBezTo>
                <a:lnTo>
                  <a:pt x="2179" y="9037"/>
                </a:lnTo>
                <a:lnTo>
                  <a:pt x="2179" y="7799"/>
                </a:lnTo>
                <a:cubicBezTo>
                  <a:pt x="2179" y="7692"/>
                  <a:pt x="2108" y="7621"/>
                  <a:pt x="2001" y="7621"/>
                </a:cubicBezTo>
                <a:lnTo>
                  <a:pt x="1596" y="7621"/>
                </a:lnTo>
                <a:cubicBezTo>
                  <a:pt x="1536" y="7621"/>
                  <a:pt x="1477" y="7644"/>
                  <a:pt x="1453" y="7704"/>
                </a:cubicBezTo>
                <a:cubicBezTo>
                  <a:pt x="1346" y="7882"/>
                  <a:pt x="1155" y="7990"/>
                  <a:pt x="941" y="7990"/>
                </a:cubicBezTo>
                <a:cubicBezTo>
                  <a:pt x="620" y="7990"/>
                  <a:pt x="358" y="7728"/>
                  <a:pt x="358" y="7406"/>
                </a:cubicBezTo>
                <a:cubicBezTo>
                  <a:pt x="358" y="7085"/>
                  <a:pt x="632" y="6835"/>
                  <a:pt x="941" y="6835"/>
                </a:cubicBezTo>
                <a:cubicBezTo>
                  <a:pt x="1155" y="6835"/>
                  <a:pt x="1346" y="6930"/>
                  <a:pt x="1453" y="7109"/>
                </a:cubicBezTo>
                <a:cubicBezTo>
                  <a:pt x="1477" y="7168"/>
                  <a:pt x="1536" y="7204"/>
                  <a:pt x="1596" y="7204"/>
                </a:cubicBezTo>
                <a:lnTo>
                  <a:pt x="2001" y="7204"/>
                </a:lnTo>
                <a:cubicBezTo>
                  <a:pt x="2108" y="7204"/>
                  <a:pt x="2179" y="7132"/>
                  <a:pt x="2179" y="7025"/>
                </a:cubicBezTo>
                <a:lnTo>
                  <a:pt x="2179" y="5787"/>
                </a:lnTo>
                <a:lnTo>
                  <a:pt x="3418" y="5787"/>
                </a:lnTo>
                <a:cubicBezTo>
                  <a:pt x="3513" y="5787"/>
                  <a:pt x="3596" y="5716"/>
                  <a:pt x="3596" y="5608"/>
                </a:cubicBezTo>
                <a:lnTo>
                  <a:pt x="3596" y="5204"/>
                </a:lnTo>
                <a:cubicBezTo>
                  <a:pt x="3596" y="5144"/>
                  <a:pt x="3561" y="5085"/>
                  <a:pt x="3501" y="5061"/>
                </a:cubicBezTo>
                <a:cubicBezTo>
                  <a:pt x="3322" y="4954"/>
                  <a:pt x="3215" y="4763"/>
                  <a:pt x="3215" y="4549"/>
                </a:cubicBezTo>
                <a:cubicBezTo>
                  <a:pt x="3215" y="4227"/>
                  <a:pt x="3489" y="3977"/>
                  <a:pt x="3799" y="3977"/>
                </a:cubicBezTo>
                <a:cubicBezTo>
                  <a:pt x="4132" y="3977"/>
                  <a:pt x="4382" y="4239"/>
                  <a:pt x="4382" y="4549"/>
                </a:cubicBezTo>
                <a:cubicBezTo>
                  <a:pt x="4382" y="4763"/>
                  <a:pt x="4275" y="4954"/>
                  <a:pt x="4096" y="5061"/>
                </a:cubicBezTo>
                <a:cubicBezTo>
                  <a:pt x="4037" y="5085"/>
                  <a:pt x="4013" y="5144"/>
                  <a:pt x="4013" y="5204"/>
                </a:cubicBezTo>
                <a:lnTo>
                  <a:pt x="4013" y="5608"/>
                </a:lnTo>
                <a:cubicBezTo>
                  <a:pt x="4013" y="5716"/>
                  <a:pt x="4084" y="5787"/>
                  <a:pt x="4192" y="5787"/>
                </a:cubicBezTo>
                <a:lnTo>
                  <a:pt x="5418" y="5787"/>
                </a:lnTo>
                <a:lnTo>
                  <a:pt x="5418" y="6847"/>
                </a:lnTo>
                <a:lnTo>
                  <a:pt x="5287" y="6847"/>
                </a:lnTo>
                <a:cubicBezTo>
                  <a:pt x="5108" y="6609"/>
                  <a:pt x="4823" y="6478"/>
                  <a:pt x="4549" y="6478"/>
                </a:cubicBezTo>
                <a:cubicBezTo>
                  <a:pt x="4025" y="6478"/>
                  <a:pt x="3608" y="6894"/>
                  <a:pt x="3608" y="7406"/>
                </a:cubicBezTo>
                <a:cubicBezTo>
                  <a:pt x="3608" y="7930"/>
                  <a:pt x="4025" y="8347"/>
                  <a:pt x="4549" y="8347"/>
                </a:cubicBezTo>
                <a:cubicBezTo>
                  <a:pt x="4846" y="8347"/>
                  <a:pt x="5120" y="8216"/>
                  <a:pt x="5287" y="7978"/>
                </a:cubicBezTo>
                <a:lnTo>
                  <a:pt x="5418" y="7978"/>
                </a:lnTo>
                <a:lnTo>
                  <a:pt x="5418" y="9037"/>
                </a:lnTo>
                <a:lnTo>
                  <a:pt x="3168" y="9037"/>
                </a:lnTo>
                <a:cubicBezTo>
                  <a:pt x="3072" y="9037"/>
                  <a:pt x="3001" y="9109"/>
                  <a:pt x="3001" y="9216"/>
                </a:cubicBezTo>
                <a:cubicBezTo>
                  <a:pt x="3001" y="9311"/>
                  <a:pt x="3072" y="9395"/>
                  <a:pt x="3168" y="9395"/>
                </a:cubicBezTo>
                <a:lnTo>
                  <a:pt x="6835" y="9395"/>
                </a:lnTo>
                <a:lnTo>
                  <a:pt x="6835" y="9526"/>
                </a:lnTo>
                <a:cubicBezTo>
                  <a:pt x="6597" y="9704"/>
                  <a:pt x="6466" y="9990"/>
                  <a:pt x="6466" y="10264"/>
                </a:cubicBezTo>
                <a:cubicBezTo>
                  <a:pt x="6466" y="10788"/>
                  <a:pt x="6882" y="11204"/>
                  <a:pt x="7406" y="11204"/>
                </a:cubicBezTo>
                <a:cubicBezTo>
                  <a:pt x="7918" y="11204"/>
                  <a:pt x="8335" y="10788"/>
                  <a:pt x="8335" y="10264"/>
                </a:cubicBezTo>
                <a:cubicBezTo>
                  <a:pt x="8335" y="9966"/>
                  <a:pt x="8204" y="9692"/>
                  <a:pt x="7966" y="9526"/>
                </a:cubicBezTo>
                <a:lnTo>
                  <a:pt x="7966" y="9395"/>
                </a:lnTo>
                <a:lnTo>
                  <a:pt x="9204" y="9395"/>
                </a:lnTo>
                <a:cubicBezTo>
                  <a:pt x="9311" y="9395"/>
                  <a:pt x="9383" y="9311"/>
                  <a:pt x="9383" y="9216"/>
                </a:cubicBezTo>
                <a:lnTo>
                  <a:pt x="9383" y="8002"/>
                </a:lnTo>
                <a:lnTo>
                  <a:pt x="9383" y="7787"/>
                </a:lnTo>
                <a:lnTo>
                  <a:pt x="9383" y="5596"/>
                </a:lnTo>
                <a:lnTo>
                  <a:pt x="9383" y="4358"/>
                </a:lnTo>
                <a:lnTo>
                  <a:pt x="9514" y="4358"/>
                </a:lnTo>
                <a:cubicBezTo>
                  <a:pt x="9692" y="4596"/>
                  <a:pt x="9978" y="4727"/>
                  <a:pt x="10264" y="4727"/>
                </a:cubicBezTo>
                <a:cubicBezTo>
                  <a:pt x="10776" y="4727"/>
                  <a:pt x="11192" y="4311"/>
                  <a:pt x="11192" y="3799"/>
                </a:cubicBezTo>
                <a:cubicBezTo>
                  <a:pt x="11192" y="3287"/>
                  <a:pt x="10776" y="2858"/>
                  <a:pt x="10264" y="2858"/>
                </a:cubicBezTo>
                <a:cubicBezTo>
                  <a:pt x="9966" y="2858"/>
                  <a:pt x="9680" y="2989"/>
                  <a:pt x="9514" y="3227"/>
                </a:cubicBezTo>
                <a:lnTo>
                  <a:pt x="9383" y="3227"/>
                </a:lnTo>
                <a:lnTo>
                  <a:pt x="9383" y="2001"/>
                </a:lnTo>
                <a:cubicBezTo>
                  <a:pt x="9383" y="1894"/>
                  <a:pt x="9311" y="1822"/>
                  <a:pt x="9204" y="1822"/>
                </a:cubicBezTo>
                <a:lnTo>
                  <a:pt x="8609" y="1822"/>
                </a:lnTo>
                <a:cubicBezTo>
                  <a:pt x="8502" y="1822"/>
                  <a:pt x="8430" y="1894"/>
                  <a:pt x="8430" y="2001"/>
                </a:cubicBezTo>
                <a:cubicBezTo>
                  <a:pt x="8430" y="2096"/>
                  <a:pt x="8502" y="2179"/>
                  <a:pt x="8609" y="2179"/>
                </a:cubicBezTo>
                <a:lnTo>
                  <a:pt x="9026" y="2179"/>
                </a:lnTo>
                <a:lnTo>
                  <a:pt x="9026" y="3406"/>
                </a:lnTo>
                <a:cubicBezTo>
                  <a:pt x="9026" y="3513"/>
                  <a:pt x="9097" y="3584"/>
                  <a:pt x="9204" y="3584"/>
                </a:cubicBezTo>
                <a:lnTo>
                  <a:pt x="9609" y="3584"/>
                </a:lnTo>
                <a:cubicBezTo>
                  <a:pt x="9668" y="3584"/>
                  <a:pt x="9728" y="3561"/>
                  <a:pt x="9752" y="3501"/>
                </a:cubicBezTo>
                <a:cubicBezTo>
                  <a:pt x="9859" y="3322"/>
                  <a:pt x="10049" y="3215"/>
                  <a:pt x="10264" y="3215"/>
                </a:cubicBezTo>
                <a:cubicBezTo>
                  <a:pt x="10585" y="3215"/>
                  <a:pt x="10835" y="3489"/>
                  <a:pt x="10835" y="3799"/>
                </a:cubicBezTo>
                <a:cubicBezTo>
                  <a:pt x="10835" y="4120"/>
                  <a:pt x="10573" y="4382"/>
                  <a:pt x="10264" y="4382"/>
                </a:cubicBezTo>
                <a:cubicBezTo>
                  <a:pt x="10049" y="4382"/>
                  <a:pt x="9859" y="4275"/>
                  <a:pt x="9752" y="4096"/>
                </a:cubicBezTo>
                <a:cubicBezTo>
                  <a:pt x="9728" y="4037"/>
                  <a:pt x="9668" y="4001"/>
                  <a:pt x="9609" y="4001"/>
                </a:cubicBezTo>
                <a:lnTo>
                  <a:pt x="9204" y="4001"/>
                </a:lnTo>
                <a:cubicBezTo>
                  <a:pt x="9097" y="4001"/>
                  <a:pt x="9026" y="4084"/>
                  <a:pt x="9026" y="4180"/>
                </a:cubicBezTo>
                <a:lnTo>
                  <a:pt x="9026" y="5418"/>
                </a:lnTo>
                <a:lnTo>
                  <a:pt x="7787" y="5418"/>
                </a:lnTo>
                <a:cubicBezTo>
                  <a:pt x="7680" y="5418"/>
                  <a:pt x="7609" y="5489"/>
                  <a:pt x="7609" y="5596"/>
                </a:cubicBezTo>
                <a:lnTo>
                  <a:pt x="7609" y="6001"/>
                </a:lnTo>
                <a:cubicBezTo>
                  <a:pt x="7609" y="6061"/>
                  <a:pt x="7644" y="6120"/>
                  <a:pt x="7704" y="6144"/>
                </a:cubicBezTo>
                <a:cubicBezTo>
                  <a:pt x="7883" y="6251"/>
                  <a:pt x="7978" y="6442"/>
                  <a:pt x="7978" y="6656"/>
                </a:cubicBezTo>
                <a:cubicBezTo>
                  <a:pt x="7978" y="6978"/>
                  <a:pt x="7716" y="7240"/>
                  <a:pt x="7406" y="7240"/>
                </a:cubicBezTo>
                <a:cubicBezTo>
                  <a:pt x="7073" y="7240"/>
                  <a:pt x="6823" y="6966"/>
                  <a:pt x="6823" y="6656"/>
                </a:cubicBezTo>
                <a:cubicBezTo>
                  <a:pt x="6823" y="6442"/>
                  <a:pt x="6930" y="6251"/>
                  <a:pt x="7109" y="6144"/>
                </a:cubicBezTo>
                <a:cubicBezTo>
                  <a:pt x="7168" y="6120"/>
                  <a:pt x="7192" y="6061"/>
                  <a:pt x="7192" y="6001"/>
                </a:cubicBezTo>
                <a:lnTo>
                  <a:pt x="7192" y="5596"/>
                </a:lnTo>
                <a:cubicBezTo>
                  <a:pt x="7192" y="5489"/>
                  <a:pt x="7121" y="5418"/>
                  <a:pt x="7013" y="5418"/>
                </a:cubicBezTo>
                <a:lnTo>
                  <a:pt x="5775" y="5418"/>
                </a:lnTo>
                <a:lnTo>
                  <a:pt x="5775" y="4358"/>
                </a:lnTo>
                <a:lnTo>
                  <a:pt x="5918" y="4358"/>
                </a:lnTo>
                <a:cubicBezTo>
                  <a:pt x="6097" y="4596"/>
                  <a:pt x="6370" y="4739"/>
                  <a:pt x="6656" y="4739"/>
                </a:cubicBezTo>
                <a:cubicBezTo>
                  <a:pt x="7180" y="4739"/>
                  <a:pt x="7597" y="4323"/>
                  <a:pt x="7597" y="3799"/>
                </a:cubicBezTo>
                <a:cubicBezTo>
                  <a:pt x="7597" y="3275"/>
                  <a:pt x="7180" y="2858"/>
                  <a:pt x="6656" y="2858"/>
                </a:cubicBezTo>
                <a:cubicBezTo>
                  <a:pt x="6359" y="2858"/>
                  <a:pt x="6073" y="2989"/>
                  <a:pt x="5918" y="3227"/>
                </a:cubicBezTo>
                <a:lnTo>
                  <a:pt x="5775" y="3227"/>
                </a:lnTo>
                <a:lnTo>
                  <a:pt x="5775" y="2179"/>
                </a:lnTo>
                <a:lnTo>
                  <a:pt x="8025" y="2179"/>
                </a:lnTo>
                <a:cubicBezTo>
                  <a:pt x="8133" y="2179"/>
                  <a:pt x="8204" y="2096"/>
                  <a:pt x="8204" y="2001"/>
                </a:cubicBezTo>
                <a:cubicBezTo>
                  <a:pt x="8204" y="1894"/>
                  <a:pt x="8133" y="1822"/>
                  <a:pt x="8025" y="1822"/>
                </a:cubicBezTo>
                <a:lnTo>
                  <a:pt x="4370" y="1822"/>
                </a:lnTo>
                <a:lnTo>
                  <a:pt x="4370" y="1679"/>
                </a:lnTo>
                <a:cubicBezTo>
                  <a:pt x="4608" y="1501"/>
                  <a:pt x="4739" y="1227"/>
                  <a:pt x="4739" y="941"/>
                </a:cubicBezTo>
                <a:cubicBezTo>
                  <a:pt x="4739" y="417"/>
                  <a:pt x="4323" y="1"/>
                  <a:pt x="379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8" name="Google Shape;488;p25"/>
          <p:cNvGrpSpPr/>
          <p:nvPr/>
        </p:nvGrpSpPr>
        <p:grpSpPr>
          <a:xfrm>
            <a:off x="4075558" y="1684660"/>
            <a:ext cx="577210" cy="580282"/>
            <a:chOff x="3095745" y="3805393"/>
            <a:chExt cx="352840" cy="354717"/>
          </a:xfrm>
        </p:grpSpPr>
        <p:sp>
          <p:nvSpPr>
            <p:cNvPr id="489" name="Google Shape;489;p25"/>
            <p:cNvSpPr/>
            <p:nvPr/>
          </p:nvSpPr>
          <p:spPr>
            <a:xfrm>
              <a:off x="3095745" y="3805393"/>
              <a:ext cx="272093" cy="271711"/>
            </a:xfrm>
            <a:custGeom>
              <a:rect b="b" l="l" r="r" t="t"/>
              <a:pathLst>
                <a:path extrusionOk="0" h="8537" w="8549">
                  <a:moveTo>
                    <a:pt x="4025" y="0"/>
                  </a:moveTo>
                  <a:cubicBezTo>
                    <a:pt x="3763" y="0"/>
                    <a:pt x="3525" y="179"/>
                    <a:pt x="3489" y="441"/>
                  </a:cubicBezTo>
                  <a:lnTo>
                    <a:pt x="3322" y="1262"/>
                  </a:lnTo>
                  <a:cubicBezTo>
                    <a:pt x="3155" y="1322"/>
                    <a:pt x="2977" y="1381"/>
                    <a:pt x="2834" y="1465"/>
                  </a:cubicBezTo>
                  <a:lnTo>
                    <a:pt x="2132" y="1012"/>
                  </a:lnTo>
                  <a:cubicBezTo>
                    <a:pt x="2036" y="947"/>
                    <a:pt x="1929" y="915"/>
                    <a:pt x="1825" y="915"/>
                  </a:cubicBezTo>
                  <a:cubicBezTo>
                    <a:pt x="1683" y="915"/>
                    <a:pt x="1544" y="974"/>
                    <a:pt x="1441" y="1084"/>
                  </a:cubicBezTo>
                  <a:lnTo>
                    <a:pt x="1084" y="1441"/>
                  </a:lnTo>
                  <a:cubicBezTo>
                    <a:pt x="905" y="1619"/>
                    <a:pt x="881" y="1917"/>
                    <a:pt x="1012" y="2119"/>
                  </a:cubicBezTo>
                  <a:lnTo>
                    <a:pt x="1477" y="2822"/>
                  </a:lnTo>
                  <a:cubicBezTo>
                    <a:pt x="1381" y="2989"/>
                    <a:pt x="1322" y="3155"/>
                    <a:pt x="1262" y="3310"/>
                  </a:cubicBezTo>
                  <a:lnTo>
                    <a:pt x="453" y="3477"/>
                  </a:lnTo>
                  <a:cubicBezTo>
                    <a:pt x="191" y="3524"/>
                    <a:pt x="0" y="3763"/>
                    <a:pt x="0" y="4013"/>
                  </a:cubicBezTo>
                  <a:lnTo>
                    <a:pt x="0" y="4525"/>
                  </a:lnTo>
                  <a:cubicBezTo>
                    <a:pt x="0" y="4775"/>
                    <a:pt x="179" y="5013"/>
                    <a:pt x="453" y="5060"/>
                  </a:cubicBezTo>
                  <a:lnTo>
                    <a:pt x="1262" y="5215"/>
                  </a:lnTo>
                  <a:cubicBezTo>
                    <a:pt x="1322" y="5382"/>
                    <a:pt x="1381" y="5560"/>
                    <a:pt x="1477" y="5715"/>
                  </a:cubicBezTo>
                  <a:lnTo>
                    <a:pt x="1012" y="6406"/>
                  </a:lnTo>
                  <a:cubicBezTo>
                    <a:pt x="869" y="6632"/>
                    <a:pt x="893" y="6918"/>
                    <a:pt x="1084" y="7096"/>
                  </a:cubicBezTo>
                  <a:lnTo>
                    <a:pt x="1441" y="7453"/>
                  </a:lnTo>
                  <a:cubicBezTo>
                    <a:pt x="1544" y="7557"/>
                    <a:pt x="1687" y="7608"/>
                    <a:pt x="1830" y="7608"/>
                  </a:cubicBezTo>
                  <a:cubicBezTo>
                    <a:pt x="1935" y="7608"/>
                    <a:pt x="2041" y="7580"/>
                    <a:pt x="2132" y="7525"/>
                  </a:cubicBezTo>
                  <a:lnTo>
                    <a:pt x="2834" y="7061"/>
                  </a:lnTo>
                  <a:cubicBezTo>
                    <a:pt x="2989" y="7156"/>
                    <a:pt x="3155" y="7215"/>
                    <a:pt x="3322" y="7275"/>
                  </a:cubicBezTo>
                  <a:lnTo>
                    <a:pt x="3489" y="8096"/>
                  </a:lnTo>
                  <a:cubicBezTo>
                    <a:pt x="3525" y="8346"/>
                    <a:pt x="3763" y="8537"/>
                    <a:pt x="4025" y="8537"/>
                  </a:cubicBezTo>
                  <a:lnTo>
                    <a:pt x="4525" y="8537"/>
                  </a:lnTo>
                  <a:cubicBezTo>
                    <a:pt x="4775" y="8537"/>
                    <a:pt x="5013" y="8358"/>
                    <a:pt x="5060" y="8096"/>
                  </a:cubicBezTo>
                  <a:lnTo>
                    <a:pt x="5227" y="7275"/>
                  </a:lnTo>
                  <a:cubicBezTo>
                    <a:pt x="5358" y="7227"/>
                    <a:pt x="5489" y="7180"/>
                    <a:pt x="5632" y="7120"/>
                  </a:cubicBezTo>
                  <a:cubicBezTo>
                    <a:pt x="5692" y="7084"/>
                    <a:pt x="5727" y="6977"/>
                    <a:pt x="5692" y="6894"/>
                  </a:cubicBezTo>
                  <a:cubicBezTo>
                    <a:pt x="5655" y="6821"/>
                    <a:pt x="5584" y="6790"/>
                    <a:pt x="5515" y="6790"/>
                  </a:cubicBezTo>
                  <a:cubicBezTo>
                    <a:pt x="5494" y="6790"/>
                    <a:pt x="5473" y="6793"/>
                    <a:pt x="5453" y="6799"/>
                  </a:cubicBezTo>
                  <a:cubicBezTo>
                    <a:pt x="5299" y="6870"/>
                    <a:pt x="5156" y="6918"/>
                    <a:pt x="5001" y="6965"/>
                  </a:cubicBezTo>
                  <a:cubicBezTo>
                    <a:pt x="4941" y="6977"/>
                    <a:pt x="4882" y="7037"/>
                    <a:pt x="4882" y="7096"/>
                  </a:cubicBezTo>
                  <a:lnTo>
                    <a:pt x="4703" y="8025"/>
                  </a:lnTo>
                  <a:cubicBezTo>
                    <a:pt x="4691" y="8108"/>
                    <a:pt x="4596" y="8180"/>
                    <a:pt x="4513" y="8180"/>
                  </a:cubicBezTo>
                  <a:lnTo>
                    <a:pt x="4001" y="8180"/>
                  </a:lnTo>
                  <a:cubicBezTo>
                    <a:pt x="3917" y="8180"/>
                    <a:pt x="3822" y="8120"/>
                    <a:pt x="3810" y="8025"/>
                  </a:cubicBezTo>
                  <a:lnTo>
                    <a:pt x="3632" y="7096"/>
                  </a:lnTo>
                  <a:cubicBezTo>
                    <a:pt x="3620" y="7037"/>
                    <a:pt x="3572" y="6977"/>
                    <a:pt x="3513" y="6965"/>
                  </a:cubicBezTo>
                  <a:cubicBezTo>
                    <a:pt x="3310" y="6906"/>
                    <a:pt x="3096" y="6811"/>
                    <a:pt x="2905" y="6703"/>
                  </a:cubicBezTo>
                  <a:cubicBezTo>
                    <a:pt x="2876" y="6691"/>
                    <a:pt x="2843" y="6686"/>
                    <a:pt x="2812" y="6686"/>
                  </a:cubicBezTo>
                  <a:cubicBezTo>
                    <a:pt x="2780" y="6686"/>
                    <a:pt x="2751" y="6691"/>
                    <a:pt x="2727" y="6703"/>
                  </a:cubicBezTo>
                  <a:lnTo>
                    <a:pt x="1941" y="7227"/>
                  </a:lnTo>
                  <a:cubicBezTo>
                    <a:pt x="1904" y="7249"/>
                    <a:pt x="1864" y="7260"/>
                    <a:pt x="1824" y="7260"/>
                  </a:cubicBezTo>
                  <a:cubicBezTo>
                    <a:pt x="1774" y="7260"/>
                    <a:pt x="1725" y="7243"/>
                    <a:pt x="1679" y="7203"/>
                  </a:cubicBezTo>
                  <a:lnTo>
                    <a:pt x="1322" y="6846"/>
                  </a:lnTo>
                  <a:cubicBezTo>
                    <a:pt x="1262" y="6787"/>
                    <a:pt x="1250" y="6680"/>
                    <a:pt x="1298" y="6584"/>
                  </a:cubicBezTo>
                  <a:lnTo>
                    <a:pt x="1822" y="5799"/>
                  </a:lnTo>
                  <a:cubicBezTo>
                    <a:pt x="1846" y="5739"/>
                    <a:pt x="1858" y="5679"/>
                    <a:pt x="1822" y="5620"/>
                  </a:cubicBezTo>
                  <a:cubicBezTo>
                    <a:pt x="1715" y="5429"/>
                    <a:pt x="1620" y="5215"/>
                    <a:pt x="1560" y="5013"/>
                  </a:cubicBezTo>
                  <a:cubicBezTo>
                    <a:pt x="1548" y="4953"/>
                    <a:pt x="1489" y="4894"/>
                    <a:pt x="1429" y="4894"/>
                  </a:cubicBezTo>
                  <a:lnTo>
                    <a:pt x="512" y="4715"/>
                  </a:lnTo>
                  <a:cubicBezTo>
                    <a:pt x="417" y="4703"/>
                    <a:pt x="346" y="4608"/>
                    <a:pt x="346" y="4525"/>
                  </a:cubicBezTo>
                  <a:lnTo>
                    <a:pt x="346" y="4013"/>
                  </a:lnTo>
                  <a:cubicBezTo>
                    <a:pt x="346" y="3929"/>
                    <a:pt x="405" y="3834"/>
                    <a:pt x="512" y="3822"/>
                  </a:cubicBezTo>
                  <a:lnTo>
                    <a:pt x="1429" y="3643"/>
                  </a:lnTo>
                  <a:cubicBezTo>
                    <a:pt x="1489" y="3632"/>
                    <a:pt x="1548" y="3584"/>
                    <a:pt x="1560" y="3524"/>
                  </a:cubicBezTo>
                  <a:cubicBezTo>
                    <a:pt x="1620" y="3322"/>
                    <a:pt x="1715" y="3108"/>
                    <a:pt x="1822" y="2917"/>
                  </a:cubicBezTo>
                  <a:cubicBezTo>
                    <a:pt x="1846" y="2858"/>
                    <a:pt x="1846" y="2786"/>
                    <a:pt x="1822" y="2739"/>
                  </a:cubicBezTo>
                  <a:lnTo>
                    <a:pt x="1298" y="1941"/>
                  </a:lnTo>
                  <a:cubicBezTo>
                    <a:pt x="1250" y="1869"/>
                    <a:pt x="1250" y="1762"/>
                    <a:pt x="1322" y="1691"/>
                  </a:cubicBezTo>
                  <a:lnTo>
                    <a:pt x="1679" y="1334"/>
                  </a:lnTo>
                  <a:cubicBezTo>
                    <a:pt x="1714" y="1299"/>
                    <a:pt x="1765" y="1280"/>
                    <a:pt x="1820" y="1280"/>
                  </a:cubicBezTo>
                  <a:cubicBezTo>
                    <a:pt x="1859" y="1280"/>
                    <a:pt x="1901" y="1290"/>
                    <a:pt x="1941" y="1310"/>
                  </a:cubicBezTo>
                  <a:lnTo>
                    <a:pt x="2727" y="1822"/>
                  </a:lnTo>
                  <a:cubicBezTo>
                    <a:pt x="2759" y="1841"/>
                    <a:pt x="2791" y="1853"/>
                    <a:pt x="2822" y="1853"/>
                  </a:cubicBezTo>
                  <a:cubicBezTo>
                    <a:pt x="2850" y="1853"/>
                    <a:pt x="2878" y="1844"/>
                    <a:pt x="2905" y="1822"/>
                  </a:cubicBezTo>
                  <a:cubicBezTo>
                    <a:pt x="3096" y="1727"/>
                    <a:pt x="3310" y="1631"/>
                    <a:pt x="3513" y="1572"/>
                  </a:cubicBezTo>
                  <a:cubicBezTo>
                    <a:pt x="3572" y="1560"/>
                    <a:pt x="3632" y="1500"/>
                    <a:pt x="3632" y="1441"/>
                  </a:cubicBezTo>
                  <a:lnTo>
                    <a:pt x="3810" y="512"/>
                  </a:lnTo>
                  <a:cubicBezTo>
                    <a:pt x="3822" y="429"/>
                    <a:pt x="3917" y="357"/>
                    <a:pt x="4001" y="357"/>
                  </a:cubicBezTo>
                  <a:lnTo>
                    <a:pt x="4513" y="357"/>
                  </a:lnTo>
                  <a:cubicBezTo>
                    <a:pt x="4596" y="357"/>
                    <a:pt x="4691" y="417"/>
                    <a:pt x="4703" y="512"/>
                  </a:cubicBezTo>
                  <a:lnTo>
                    <a:pt x="4882" y="1441"/>
                  </a:lnTo>
                  <a:cubicBezTo>
                    <a:pt x="4894" y="1500"/>
                    <a:pt x="4941" y="1560"/>
                    <a:pt x="5001" y="1572"/>
                  </a:cubicBezTo>
                  <a:cubicBezTo>
                    <a:pt x="5215" y="1631"/>
                    <a:pt x="5418" y="1727"/>
                    <a:pt x="5608" y="1822"/>
                  </a:cubicBezTo>
                  <a:cubicBezTo>
                    <a:pt x="5638" y="1840"/>
                    <a:pt x="5674" y="1849"/>
                    <a:pt x="5706" y="1849"/>
                  </a:cubicBezTo>
                  <a:cubicBezTo>
                    <a:pt x="5739" y="1849"/>
                    <a:pt x="5769" y="1840"/>
                    <a:pt x="5787" y="1822"/>
                  </a:cubicBezTo>
                  <a:lnTo>
                    <a:pt x="6584" y="1310"/>
                  </a:lnTo>
                  <a:cubicBezTo>
                    <a:pt x="6617" y="1288"/>
                    <a:pt x="6656" y="1277"/>
                    <a:pt x="6696" y="1277"/>
                  </a:cubicBezTo>
                  <a:cubicBezTo>
                    <a:pt x="6745" y="1277"/>
                    <a:pt x="6795" y="1294"/>
                    <a:pt x="6835" y="1334"/>
                  </a:cubicBezTo>
                  <a:lnTo>
                    <a:pt x="7192" y="1691"/>
                  </a:lnTo>
                  <a:cubicBezTo>
                    <a:pt x="7251" y="1750"/>
                    <a:pt x="7263" y="1858"/>
                    <a:pt x="7216" y="1941"/>
                  </a:cubicBezTo>
                  <a:lnTo>
                    <a:pt x="6704" y="2739"/>
                  </a:lnTo>
                  <a:cubicBezTo>
                    <a:pt x="6668" y="2798"/>
                    <a:pt x="6656" y="2858"/>
                    <a:pt x="6704" y="2917"/>
                  </a:cubicBezTo>
                  <a:cubicBezTo>
                    <a:pt x="6799" y="3108"/>
                    <a:pt x="6894" y="3322"/>
                    <a:pt x="6954" y="3524"/>
                  </a:cubicBezTo>
                  <a:cubicBezTo>
                    <a:pt x="6965" y="3584"/>
                    <a:pt x="7025" y="3643"/>
                    <a:pt x="7085" y="3643"/>
                  </a:cubicBezTo>
                  <a:lnTo>
                    <a:pt x="8013" y="3822"/>
                  </a:lnTo>
                  <a:cubicBezTo>
                    <a:pt x="8097" y="3834"/>
                    <a:pt x="8168" y="3929"/>
                    <a:pt x="8168" y="4013"/>
                  </a:cubicBezTo>
                  <a:lnTo>
                    <a:pt x="8168" y="4525"/>
                  </a:lnTo>
                  <a:cubicBezTo>
                    <a:pt x="8168" y="4608"/>
                    <a:pt x="8108" y="4703"/>
                    <a:pt x="8013" y="4715"/>
                  </a:cubicBezTo>
                  <a:lnTo>
                    <a:pt x="7085" y="4894"/>
                  </a:lnTo>
                  <a:cubicBezTo>
                    <a:pt x="7025" y="4906"/>
                    <a:pt x="6965" y="4953"/>
                    <a:pt x="6954" y="5013"/>
                  </a:cubicBezTo>
                  <a:cubicBezTo>
                    <a:pt x="6906" y="5156"/>
                    <a:pt x="6846" y="5322"/>
                    <a:pt x="6787" y="5477"/>
                  </a:cubicBezTo>
                  <a:cubicBezTo>
                    <a:pt x="6739" y="5560"/>
                    <a:pt x="6787" y="5668"/>
                    <a:pt x="6882" y="5715"/>
                  </a:cubicBezTo>
                  <a:cubicBezTo>
                    <a:pt x="6903" y="5724"/>
                    <a:pt x="6926" y="5729"/>
                    <a:pt x="6949" y="5729"/>
                  </a:cubicBezTo>
                  <a:cubicBezTo>
                    <a:pt x="7016" y="5729"/>
                    <a:pt x="7085" y="5691"/>
                    <a:pt x="7120" y="5620"/>
                  </a:cubicBezTo>
                  <a:cubicBezTo>
                    <a:pt x="7180" y="5489"/>
                    <a:pt x="7239" y="5358"/>
                    <a:pt x="7275" y="5215"/>
                  </a:cubicBezTo>
                  <a:lnTo>
                    <a:pt x="8097" y="5060"/>
                  </a:lnTo>
                  <a:cubicBezTo>
                    <a:pt x="8347" y="5013"/>
                    <a:pt x="8549" y="4775"/>
                    <a:pt x="8549" y="4525"/>
                  </a:cubicBezTo>
                  <a:lnTo>
                    <a:pt x="8549" y="4013"/>
                  </a:lnTo>
                  <a:cubicBezTo>
                    <a:pt x="8549" y="3763"/>
                    <a:pt x="8370" y="3524"/>
                    <a:pt x="8097" y="3477"/>
                  </a:cubicBezTo>
                  <a:lnTo>
                    <a:pt x="7275" y="3310"/>
                  </a:lnTo>
                  <a:cubicBezTo>
                    <a:pt x="7216" y="3155"/>
                    <a:pt x="7156" y="2977"/>
                    <a:pt x="7073" y="2822"/>
                  </a:cubicBezTo>
                  <a:lnTo>
                    <a:pt x="7537" y="2119"/>
                  </a:lnTo>
                  <a:cubicBezTo>
                    <a:pt x="7680" y="1905"/>
                    <a:pt x="7656" y="1619"/>
                    <a:pt x="7454" y="1441"/>
                  </a:cubicBezTo>
                  <a:lnTo>
                    <a:pt x="7096" y="1084"/>
                  </a:lnTo>
                  <a:cubicBezTo>
                    <a:pt x="6992" y="980"/>
                    <a:pt x="6848" y="924"/>
                    <a:pt x="6705" y="924"/>
                  </a:cubicBezTo>
                  <a:cubicBezTo>
                    <a:pt x="6603" y="924"/>
                    <a:pt x="6502" y="953"/>
                    <a:pt x="6418" y="1012"/>
                  </a:cubicBezTo>
                  <a:lnTo>
                    <a:pt x="5715" y="1465"/>
                  </a:lnTo>
                  <a:cubicBezTo>
                    <a:pt x="5549" y="1381"/>
                    <a:pt x="5394" y="1322"/>
                    <a:pt x="5227" y="1262"/>
                  </a:cubicBezTo>
                  <a:lnTo>
                    <a:pt x="5060" y="441"/>
                  </a:lnTo>
                  <a:cubicBezTo>
                    <a:pt x="5013" y="191"/>
                    <a:pt x="4775" y="0"/>
                    <a:pt x="4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25"/>
            <p:cNvSpPr/>
            <p:nvPr/>
          </p:nvSpPr>
          <p:spPr>
            <a:xfrm>
              <a:off x="3184798" y="3878883"/>
              <a:ext cx="109550" cy="94018"/>
            </a:xfrm>
            <a:custGeom>
              <a:rect b="b" l="l" r="r" t="t"/>
              <a:pathLst>
                <a:path extrusionOk="0" h="2954" w="3442">
                  <a:moveTo>
                    <a:pt x="1465" y="1"/>
                  </a:moveTo>
                  <a:cubicBezTo>
                    <a:pt x="941" y="1"/>
                    <a:pt x="453" y="191"/>
                    <a:pt x="72" y="561"/>
                  </a:cubicBezTo>
                  <a:cubicBezTo>
                    <a:pt x="0" y="632"/>
                    <a:pt x="0" y="739"/>
                    <a:pt x="72" y="811"/>
                  </a:cubicBezTo>
                  <a:cubicBezTo>
                    <a:pt x="113" y="852"/>
                    <a:pt x="158" y="873"/>
                    <a:pt x="203" y="873"/>
                  </a:cubicBezTo>
                  <a:cubicBezTo>
                    <a:pt x="247" y="873"/>
                    <a:pt x="292" y="852"/>
                    <a:pt x="334" y="811"/>
                  </a:cubicBezTo>
                  <a:cubicBezTo>
                    <a:pt x="631" y="513"/>
                    <a:pt x="1024" y="358"/>
                    <a:pt x="1465" y="358"/>
                  </a:cubicBezTo>
                  <a:cubicBezTo>
                    <a:pt x="2358" y="358"/>
                    <a:pt x="3084" y="1084"/>
                    <a:pt x="3084" y="1977"/>
                  </a:cubicBezTo>
                  <a:cubicBezTo>
                    <a:pt x="3084" y="2227"/>
                    <a:pt x="3024" y="2477"/>
                    <a:pt x="2905" y="2716"/>
                  </a:cubicBezTo>
                  <a:cubicBezTo>
                    <a:pt x="2846" y="2799"/>
                    <a:pt x="2894" y="2894"/>
                    <a:pt x="2977" y="2942"/>
                  </a:cubicBezTo>
                  <a:cubicBezTo>
                    <a:pt x="3013" y="2954"/>
                    <a:pt x="3036" y="2954"/>
                    <a:pt x="3048" y="2954"/>
                  </a:cubicBezTo>
                  <a:cubicBezTo>
                    <a:pt x="3108" y="2954"/>
                    <a:pt x="3167" y="2930"/>
                    <a:pt x="3215" y="2870"/>
                  </a:cubicBezTo>
                  <a:cubicBezTo>
                    <a:pt x="3370" y="2585"/>
                    <a:pt x="3441" y="2287"/>
                    <a:pt x="3441" y="1977"/>
                  </a:cubicBezTo>
                  <a:cubicBezTo>
                    <a:pt x="3441" y="894"/>
                    <a:pt x="2560" y="1"/>
                    <a:pt x="14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25"/>
            <p:cNvSpPr/>
            <p:nvPr/>
          </p:nvSpPr>
          <p:spPr>
            <a:xfrm>
              <a:off x="3168120" y="3917331"/>
              <a:ext cx="102707" cy="87016"/>
            </a:xfrm>
            <a:custGeom>
              <a:rect b="b" l="l" r="r" t="t"/>
              <a:pathLst>
                <a:path extrusionOk="0" h="2734" w="3227">
                  <a:moveTo>
                    <a:pt x="277" y="0"/>
                  </a:moveTo>
                  <a:cubicBezTo>
                    <a:pt x="203" y="0"/>
                    <a:pt x="136" y="38"/>
                    <a:pt x="108" y="115"/>
                  </a:cubicBezTo>
                  <a:cubicBezTo>
                    <a:pt x="36" y="317"/>
                    <a:pt x="0" y="531"/>
                    <a:pt x="0" y="758"/>
                  </a:cubicBezTo>
                  <a:cubicBezTo>
                    <a:pt x="0" y="1841"/>
                    <a:pt x="881" y="2734"/>
                    <a:pt x="1977" y="2734"/>
                  </a:cubicBezTo>
                  <a:cubicBezTo>
                    <a:pt x="2394" y="2734"/>
                    <a:pt x="2798" y="2603"/>
                    <a:pt x="3144" y="2365"/>
                  </a:cubicBezTo>
                  <a:cubicBezTo>
                    <a:pt x="3215" y="2305"/>
                    <a:pt x="3227" y="2198"/>
                    <a:pt x="3191" y="2127"/>
                  </a:cubicBezTo>
                  <a:cubicBezTo>
                    <a:pt x="3162" y="2075"/>
                    <a:pt x="3106" y="2051"/>
                    <a:pt x="3050" y="2051"/>
                  </a:cubicBezTo>
                  <a:cubicBezTo>
                    <a:pt x="3015" y="2051"/>
                    <a:pt x="2981" y="2061"/>
                    <a:pt x="2953" y="2079"/>
                  </a:cubicBezTo>
                  <a:cubicBezTo>
                    <a:pt x="2667" y="2282"/>
                    <a:pt x="2334" y="2389"/>
                    <a:pt x="2001" y="2389"/>
                  </a:cubicBezTo>
                  <a:cubicBezTo>
                    <a:pt x="1108" y="2389"/>
                    <a:pt x="370" y="1662"/>
                    <a:pt x="370" y="769"/>
                  </a:cubicBezTo>
                  <a:cubicBezTo>
                    <a:pt x="370" y="591"/>
                    <a:pt x="405" y="412"/>
                    <a:pt x="465" y="246"/>
                  </a:cubicBezTo>
                  <a:cubicBezTo>
                    <a:pt x="465" y="138"/>
                    <a:pt x="417" y="43"/>
                    <a:pt x="334" y="7"/>
                  </a:cubicBezTo>
                  <a:cubicBezTo>
                    <a:pt x="315" y="3"/>
                    <a:pt x="296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25"/>
            <p:cNvSpPr/>
            <p:nvPr/>
          </p:nvSpPr>
          <p:spPr>
            <a:xfrm>
              <a:off x="3264749" y="3976275"/>
              <a:ext cx="183836" cy="183836"/>
            </a:xfrm>
            <a:custGeom>
              <a:rect b="b" l="l" r="r" t="t"/>
              <a:pathLst>
                <a:path extrusionOk="0" h="5776" w="5776">
                  <a:moveTo>
                    <a:pt x="2739" y="1"/>
                  </a:moveTo>
                  <a:cubicBezTo>
                    <a:pt x="2548" y="1"/>
                    <a:pt x="2370" y="156"/>
                    <a:pt x="2322" y="346"/>
                  </a:cubicBezTo>
                  <a:lnTo>
                    <a:pt x="2215" y="846"/>
                  </a:lnTo>
                  <a:cubicBezTo>
                    <a:pt x="2132" y="882"/>
                    <a:pt x="2036" y="930"/>
                    <a:pt x="1953" y="953"/>
                  </a:cubicBezTo>
                  <a:lnTo>
                    <a:pt x="1525" y="668"/>
                  </a:lnTo>
                  <a:cubicBezTo>
                    <a:pt x="1454" y="627"/>
                    <a:pt x="1372" y="606"/>
                    <a:pt x="1291" y="606"/>
                  </a:cubicBezTo>
                  <a:cubicBezTo>
                    <a:pt x="1181" y="606"/>
                    <a:pt x="1071" y="645"/>
                    <a:pt x="989" y="727"/>
                  </a:cubicBezTo>
                  <a:lnTo>
                    <a:pt x="751" y="965"/>
                  </a:lnTo>
                  <a:cubicBezTo>
                    <a:pt x="620" y="1108"/>
                    <a:pt x="584" y="1322"/>
                    <a:pt x="691" y="1501"/>
                  </a:cubicBezTo>
                  <a:lnTo>
                    <a:pt x="977" y="1942"/>
                  </a:lnTo>
                  <a:cubicBezTo>
                    <a:pt x="917" y="2061"/>
                    <a:pt x="870" y="2180"/>
                    <a:pt x="822" y="2311"/>
                  </a:cubicBezTo>
                  <a:cubicBezTo>
                    <a:pt x="786" y="2394"/>
                    <a:pt x="858" y="2501"/>
                    <a:pt x="941" y="2537"/>
                  </a:cubicBezTo>
                  <a:cubicBezTo>
                    <a:pt x="954" y="2541"/>
                    <a:pt x="967" y="2542"/>
                    <a:pt x="980" y="2542"/>
                  </a:cubicBezTo>
                  <a:cubicBezTo>
                    <a:pt x="1055" y="2542"/>
                    <a:pt x="1137" y="2489"/>
                    <a:pt x="1167" y="2418"/>
                  </a:cubicBezTo>
                  <a:cubicBezTo>
                    <a:pt x="1203" y="2275"/>
                    <a:pt x="1251" y="2144"/>
                    <a:pt x="1322" y="2025"/>
                  </a:cubicBezTo>
                  <a:cubicBezTo>
                    <a:pt x="1358" y="1965"/>
                    <a:pt x="1358" y="1894"/>
                    <a:pt x="1322" y="1846"/>
                  </a:cubicBezTo>
                  <a:lnTo>
                    <a:pt x="989" y="1322"/>
                  </a:lnTo>
                  <a:cubicBezTo>
                    <a:pt x="977" y="1299"/>
                    <a:pt x="977" y="1263"/>
                    <a:pt x="1001" y="1239"/>
                  </a:cubicBezTo>
                  <a:lnTo>
                    <a:pt x="1239" y="1001"/>
                  </a:lnTo>
                  <a:cubicBezTo>
                    <a:pt x="1258" y="981"/>
                    <a:pt x="1274" y="973"/>
                    <a:pt x="1291" y="973"/>
                  </a:cubicBezTo>
                  <a:cubicBezTo>
                    <a:pt x="1304" y="973"/>
                    <a:pt x="1318" y="978"/>
                    <a:pt x="1334" y="989"/>
                  </a:cubicBezTo>
                  <a:lnTo>
                    <a:pt x="1846" y="1322"/>
                  </a:lnTo>
                  <a:cubicBezTo>
                    <a:pt x="1878" y="1342"/>
                    <a:pt x="1910" y="1354"/>
                    <a:pt x="1942" y="1354"/>
                  </a:cubicBezTo>
                  <a:cubicBezTo>
                    <a:pt x="1969" y="1354"/>
                    <a:pt x="1997" y="1345"/>
                    <a:pt x="2025" y="1322"/>
                  </a:cubicBezTo>
                  <a:cubicBezTo>
                    <a:pt x="2144" y="1251"/>
                    <a:pt x="2287" y="1203"/>
                    <a:pt x="2417" y="1156"/>
                  </a:cubicBezTo>
                  <a:cubicBezTo>
                    <a:pt x="2477" y="1144"/>
                    <a:pt x="2537" y="1084"/>
                    <a:pt x="2537" y="1025"/>
                  </a:cubicBezTo>
                  <a:lnTo>
                    <a:pt x="2656" y="418"/>
                  </a:lnTo>
                  <a:cubicBezTo>
                    <a:pt x="2656" y="382"/>
                    <a:pt x="2679" y="358"/>
                    <a:pt x="2727" y="358"/>
                  </a:cubicBezTo>
                  <a:lnTo>
                    <a:pt x="3060" y="358"/>
                  </a:lnTo>
                  <a:cubicBezTo>
                    <a:pt x="3084" y="358"/>
                    <a:pt x="3120" y="394"/>
                    <a:pt x="3132" y="418"/>
                  </a:cubicBezTo>
                  <a:lnTo>
                    <a:pt x="3251" y="1025"/>
                  </a:lnTo>
                  <a:cubicBezTo>
                    <a:pt x="3263" y="1084"/>
                    <a:pt x="3310" y="1144"/>
                    <a:pt x="3370" y="1156"/>
                  </a:cubicBezTo>
                  <a:cubicBezTo>
                    <a:pt x="3501" y="1203"/>
                    <a:pt x="3632" y="1251"/>
                    <a:pt x="3751" y="1322"/>
                  </a:cubicBezTo>
                  <a:cubicBezTo>
                    <a:pt x="3781" y="1340"/>
                    <a:pt x="3816" y="1349"/>
                    <a:pt x="3849" y="1349"/>
                  </a:cubicBezTo>
                  <a:cubicBezTo>
                    <a:pt x="3882" y="1349"/>
                    <a:pt x="3912" y="1340"/>
                    <a:pt x="3930" y="1322"/>
                  </a:cubicBezTo>
                  <a:lnTo>
                    <a:pt x="4453" y="989"/>
                  </a:lnTo>
                  <a:cubicBezTo>
                    <a:pt x="4469" y="978"/>
                    <a:pt x="4483" y="973"/>
                    <a:pt x="4497" y="973"/>
                  </a:cubicBezTo>
                  <a:cubicBezTo>
                    <a:pt x="4513" y="973"/>
                    <a:pt x="4529" y="981"/>
                    <a:pt x="4549" y="1001"/>
                  </a:cubicBezTo>
                  <a:lnTo>
                    <a:pt x="4787" y="1239"/>
                  </a:lnTo>
                  <a:cubicBezTo>
                    <a:pt x="4811" y="1263"/>
                    <a:pt x="4811" y="1299"/>
                    <a:pt x="4799" y="1322"/>
                  </a:cubicBezTo>
                  <a:lnTo>
                    <a:pt x="4453" y="1846"/>
                  </a:lnTo>
                  <a:cubicBezTo>
                    <a:pt x="4430" y="1906"/>
                    <a:pt x="4406" y="1965"/>
                    <a:pt x="4453" y="2025"/>
                  </a:cubicBezTo>
                  <a:cubicBezTo>
                    <a:pt x="4525" y="2144"/>
                    <a:pt x="4573" y="2275"/>
                    <a:pt x="4620" y="2418"/>
                  </a:cubicBezTo>
                  <a:cubicBezTo>
                    <a:pt x="4632" y="2477"/>
                    <a:pt x="4692" y="2537"/>
                    <a:pt x="4751" y="2537"/>
                  </a:cubicBezTo>
                  <a:lnTo>
                    <a:pt x="5358" y="2656"/>
                  </a:lnTo>
                  <a:cubicBezTo>
                    <a:pt x="5394" y="2656"/>
                    <a:pt x="5418" y="2680"/>
                    <a:pt x="5418" y="2727"/>
                  </a:cubicBezTo>
                  <a:lnTo>
                    <a:pt x="5418" y="3049"/>
                  </a:lnTo>
                  <a:cubicBezTo>
                    <a:pt x="5418" y="3085"/>
                    <a:pt x="5394" y="3108"/>
                    <a:pt x="5358" y="3132"/>
                  </a:cubicBezTo>
                  <a:lnTo>
                    <a:pt x="4751" y="3251"/>
                  </a:lnTo>
                  <a:cubicBezTo>
                    <a:pt x="4692" y="3263"/>
                    <a:pt x="4632" y="3311"/>
                    <a:pt x="4620" y="3370"/>
                  </a:cubicBezTo>
                  <a:cubicBezTo>
                    <a:pt x="4573" y="3501"/>
                    <a:pt x="4525" y="3632"/>
                    <a:pt x="4453" y="3751"/>
                  </a:cubicBezTo>
                  <a:cubicBezTo>
                    <a:pt x="4430" y="3811"/>
                    <a:pt x="4430" y="3882"/>
                    <a:pt x="4453" y="3930"/>
                  </a:cubicBezTo>
                  <a:lnTo>
                    <a:pt x="4799" y="4454"/>
                  </a:lnTo>
                  <a:cubicBezTo>
                    <a:pt x="4811" y="4478"/>
                    <a:pt x="4811" y="4513"/>
                    <a:pt x="4787" y="4537"/>
                  </a:cubicBezTo>
                  <a:lnTo>
                    <a:pt x="4549" y="4775"/>
                  </a:lnTo>
                  <a:cubicBezTo>
                    <a:pt x="4526" y="4798"/>
                    <a:pt x="4508" y="4806"/>
                    <a:pt x="4489" y="4806"/>
                  </a:cubicBezTo>
                  <a:cubicBezTo>
                    <a:pt x="4478" y="4806"/>
                    <a:pt x="4467" y="4803"/>
                    <a:pt x="4453" y="4799"/>
                  </a:cubicBezTo>
                  <a:lnTo>
                    <a:pt x="3930" y="4454"/>
                  </a:lnTo>
                  <a:cubicBezTo>
                    <a:pt x="3898" y="4435"/>
                    <a:pt x="3866" y="4422"/>
                    <a:pt x="3834" y="4422"/>
                  </a:cubicBezTo>
                  <a:cubicBezTo>
                    <a:pt x="3806" y="4422"/>
                    <a:pt x="3779" y="4432"/>
                    <a:pt x="3751" y="4454"/>
                  </a:cubicBezTo>
                  <a:cubicBezTo>
                    <a:pt x="3632" y="4525"/>
                    <a:pt x="3501" y="4573"/>
                    <a:pt x="3370" y="4621"/>
                  </a:cubicBezTo>
                  <a:cubicBezTo>
                    <a:pt x="3310" y="4632"/>
                    <a:pt x="3251" y="4692"/>
                    <a:pt x="3251" y="4751"/>
                  </a:cubicBezTo>
                  <a:lnTo>
                    <a:pt x="3132" y="5359"/>
                  </a:lnTo>
                  <a:cubicBezTo>
                    <a:pt x="3132" y="5394"/>
                    <a:pt x="3096" y="5418"/>
                    <a:pt x="3060" y="5418"/>
                  </a:cubicBezTo>
                  <a:lnTo>
                    <a:pt x="2727" y="5418"/>
                  </a:lnTo>
                  <a:cubicBezTo>
                    <a:pt x="2703" y="5418"/>
                    <a:pt x="2668" y="5394"/>
                    <a:pt x="2656" y="5359"/>
                  </a:cubicBezTo>
                  <a:lnTo>
                    <a:pt x="2537" y="4751"/>
                  </a:lnTo>
                  <a:cubicBezTo>
                    <a:pt x="2525" y="4692"/>
                    <a:pt x="2477" y="4632"/>
                    <a:pt x="2417" y="4621"/>
                  </a:cubicBezTo>
                  <a:cubicBezTo>
                    <a:pt x="2287" y="4573"/>
                    <a:pt x="2144" y="4525"/>
                    <a:pt x="2025" y="4454"/>
                  </a:cubicBezTo>
                  <a:cubicBezTo>
                    <a:pt x="1995" y="4436"/>
                    <a:pt x="1962" y="4427"/>
                    <a:pt x="1931" y="4427"/>
                  </a:cubicBezTo>
                  <a:cubicBezTo>
                    <a:pt x="1900" y="4427"/>
                    <a:pt x="1870" y="4436"/>
                    <a:pt x="1846" y="4454"/>
                  </a:cubicBezTo>
                  <a:lnTo>
                    <a:pt x="1334" y="4799"/>
                  </a:lnTo>
                  <a:cubicBezTo>
                    <a:pt x="1321" y="4803"/>
                    <a:pt x="1309" y="4806"/>
                    <a:pt x="1298" y="4806"/>
                  </a:cubicBezTo>
                  <a:cubicBezTo>
                    <a:pt x="1279" y="4806"/>
                    <a:pt x="1261" y="4798"/>
                    <a:pt x="1239" y="4775"/>
                  </a:cubicBezTo>
                  <a:lnTo>
                    <a:pt x="1001" y="4537"/>
                  </a:lnTo>
                  <a:cubicBezTo>
                    <a:pt x="977" y="4513"/>
                    <a:pt x="977" y="4478"/>
                    <a:pt x="989" y="4454"/>
                  </a:cubicBezTo>
                  <a:lnTo>
                    <a:pt x="1322" y="3930"/>
                  </a:lnTo>
                  <a:cubicBezTo>
                    <a:pt x="1358" y="3870"/>
                    <a:pt x="1370" y="3811"/>
                    <a:pt x="1322" y="3751"/>
                  </a:cubicBezTo>
                  <a:cubicBezTo>
                    <a:pt x="1251" y="3632"/>
                    <a:pt x="1215" y="3501"/>
                    <a:pt x="1167" y="3370"/>
                  </a:cubicBezTo>
                  <a:cubicBezTo>
                    <a:pt x="1144" y="3311"/>
                    <a:pt x="1084" y="3251"/>
                    <a:pt x="1024" y="3251"/>
                  </a:cubicBezTo>
                  <a:lnTo>
                    <a:pt x="417" y="3132"/>
                  </a:lnTo>
                  <a:cubicBezTo>
                    <a:pt x="393" y="3132"/>
                    <a:pt x="358" y="3097"/>
                    <a:pt x="358" y="3049"/>
                  </a:cubicBezTo>
                  <a:lnTo>
                    <a:pt x="358" y="2727"/>
                  </a:lnTo>
                  <a:cubicBezTo>
                    <a:pt x="358" y="2692"/>
                    <a:pt x="393" y="2668"/>
                    <a:pt x="417" y="2656"/>
                  </a:cubicBezTo>
                  <a:lnTo>
                    <a:pt x="465" y="2632"/>
                  </a:lnTo>
                  <a:cubicBezTo>
                    <a:pt x="548" y="2620"/>
                    <a:pt x="632" y="2525"/>
                    <a:pt x="596" y="2430"/>
                  </a:cubicBezTo>
                  <a:cubicBezTo>
                    <a:pt x="586" y="2352"/>
                    <a:pt x="520" y="2289"/>
                    <a:pt x="444" y="2289"/>
                  </a:cubicBezTo>
                  <a:cubicBezTo>
                    <a:pt x="428" y="2289"/>
                    <a:pt x="410" y="2292"/>
                    <a:pt x="393" y="2299"/>
                  </a:cubicBezTo>
                  <a:lnTo>
                    <a:pt x="346" y="2311"/>
                  </a:lnTo>
                  <a:cubicBezTo>
                    <a:pt x="155" y="2358"/>
                    <a:pt x="1" y="2513"/>
                    <a:pt x="1" y="2727"/>
                  </a:cubicBezTo>
                  <a:lnTo>
                    <a:pt x="1" y="3049"/>
                  </a:lnTo>
                  <a:cubicBezTo>
                    <a:pt x="1" y="3251"/>
                    <a:pt x="155" y="3430"/>
                    <a:pt x="346" y="3466"/>
                  </a:cubicBezTo>
                  <a:lnTo>
                    <a:pt x="846" y="3573"/>
                  </a:lnTo>
                  <a:cubicBezTo>
                    <a:pt x="882" y="3668"/>
                    <a:pt x="929" y="3751"/>
                    <a:pt x="953" y="3847"/>
                  </a:cubicBezTo>
                  <a:lnTo>
                    <a:pt x="679" y="4275"/>
                  </a:lnTo>
                  <a:cubicBezTo>
                    <a:pt x="572" y="4442"/>
                    <a:pt x="584" y="4656"/>
                    <a:pt x="727" y="4811"/>
                  </a:cubicBezTo>
                  <a:lnTo>
                    <a:pt x="977" y="5049"/>
                  </a:lnTo>
                  <a:cubicBezTo>
                    <a:pt x="1055" y="5127"/>
                    <a:pt x="1163" y="5172"/>
                    <a:pt x="1278" y="5172"/>
                  </a:cubicBezTo>
                  <a:cubicBezTo>
                    <a:pt x="1356" y="5172"/>
                    <a:pt x="1436" y="5152"/>
                    <a:pt x="1513" y="5109"/>
                  </a:cubicBezTo>
                  <a:lnTo>
                    <a:pt x="1941" y="4823"/>
                  </a:lnTo>
                  <a:cubicBezTo>
                    <a:pt x="2025" y="4871"/>
                    <a:pt x="2120" y="4894"/>
                    <a:pt x="2203" y="4930"/>
                  </a:cubicBezTo>
                  <a:lnTo>
                    <a:pt x="2310" y="5430"/>
                  </a:lnTo>
                  <a:cubicBezTo>
                    <a:pt x="2358" y="5633"/>
                    <a:pt x="2513" y="5775"/>
                    <a:pt x="2727" y="5775"/>
                  </a:cubicBezTo>
                  <a:lnTo>
                    <a:pt x="3060" y="5775"/>
                  </a:lnTo>
                  <a:cubicBezTo>
                    <a:pt x="3251" y="5775"/>
                    <a:pt x="3430" y="5633"/>
                    <a:pt x="3465" y="5430"/>
                  </a:cubicBezTo>
                  <a:lnTo>
                    <a:pt x="3572" y="4930"/>
                  </a:lnTo>
                  <a:cubicBezTo>
                    <a:pt x="3668" y="4894"/>
                    <a:pt x="3751" y="4859"/>
                    <a:pt x="3846" y="4823"/>
                  </a:cubicBezTo>
                  <a:lnTo>
                    <a:pt x="4275" y="5109"/>
                  </a:lnTo>
                  <a:cubicBezTo>
                    <a:pt x="4344" y="5153"/>
                    <a:pt x="4422" y="5175"/>
                    <a:pt x="4500" y="5175"/>
                  </a:cubicBezTo>
                  <a:cubicBezTo>
                    <a:pt x="4610" y="5175"/>
                    <a:pt x="4720" y="5132"/>
                    <a:pt x="4811" y="5049"/>
                  </a:cubicBezTo>
                  <a:lnTo>
                    <a:pt x="5049" y="4811"/>
                  </a:lnTo>
                  <a:cubicBezTo>
                    <a:pt x="5180" y="4680"/>
                    <a:pt x="5215" y="4454"/>
                    <a:pt x="5108" y="4275"/>
                  </a:cubicBezTo>
                  <a:lnTo>
                    <a:pt x="4823" y="3847"/>
                  </a:lnTo>
                  <a:cubicBezTo>
                    <a:pt x="4870" y="3751"/>
                    <a:pt x="4894" y="3668"/>
                    <a:pt x="4930" y="3573"/>
                  </a:cubicBezTo>
                  <a:lnTo>
                    <a:pt x="5442" y="3466"/>
                  </a:lnTo>
                  <a:cubicBezTo>
                    <a:pt x="5632" y="3430"/>
                    <a:pt x="5775" y="3263"/>
                    <a:pt x="5775" y="3049"/>
                  </a:cubicBezTo>
                  <a:lnTo>
                    <a:pt x="5775" y="2727"/>
                  </a:lnTo>
                  <a:cubicBezTo>
                    <a:pt x="5775" y="2513"/>
                    <a:pt x="5644" y="2358"/>
                    <a:pt x="5454" y="2311"/>
                  </a:cubicBezTo>
                  <a:lnTo>
                    <a:pt x="4942" y="2204"/>
                  </a:lnTo>
                  <a:cubicBezTo>
                    <a:pt x="4918" y="2120"/>
                    <a:pt x="4870" y="2025"/>
                    <a:pt x="4846" y="1942"/>
                  </a:cubicBezTo>
                  <a:lnTo>
                    <a:pt x="5120" y="1501"/>
                  </a:lnTo>
                  <a:cubicBezTo>
                    <a:pt x="5227" y="1346"/>
                    <a:pt x="5215" y="1120"/>
                    <a:pt x="5061" y="965"/>
                  </a:cubicBezTo>
                  <a:lnTo>
                    <a:pt x="4823" y="727"/>
                  </a:lnTo>
                  <a:cubicBezTo>
                    <a:pt x="4745" y="650"/>
                    <a:pt x="4634" y="610"/>
                    <a:pt x="4520" y="610"/>
                  </a:cubicBezTo>
                  <a:cubicBezTo>
                    <a:pt x="4441" y="610"/>
                    <a:pt x="4360" y="629"/>
                    <a:pt x="4287" y="668"/>
                  </a:cubicBezTo>
                  <a:lnTo>
                    <a:pt x="3858" y="953"/>
                  </a:lnTo>
                  <a:cubicBezTo>
                    <a:pt x="3763" y="906"/>
                    <a:pt x="3680" y="882"/>
                    <a:pt x="3596" y="846"/>
                  </a:cubicBezTo>
                  <a:lnTo>
                    <a:pt x="3489" y="346"/>
                  </a:lnTo>
                  <a:cubicBezTo>
                    <a:pt x="3441" y="156"/>
                    <a:pt x="3275" y="1"/>
                    <a:pt x="3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25"/>
            <p:cNvSpPr/>
            <p:nvPr/>
          </p:nvSpPr>
          <p:spPr>
            <a:xfrm>
              <a:off x="3326526" y="4036907"/>
              <a:ext cx="62541" cy="62573"/>
            </a:xfrm>
            <a:custGeom>
              <a:rect b="b" l="l" r="r" t="t"/>
              <a:pathLst>
                <a:path extrusionOk="0" h="1966" w="1965">
                  <a:moveTo>
                    <a:pt x="977" y="1"/>
                  </a:moveTo>
                  <a:cubicBezTo>
                    <a:pt x="441" y="1"/>
                    <a:pt x="0" y="453"/>
                    <a:pt x="0" y="989"/>
                  </a:cubicBezTo>
                  <a:cubicBezTo>
                    <a:pt x="0" y="1525"/>
                    <a:pt x="441" y="1965"/>
                    <a:pt x="977" y="1965"/>
                  </a:cubicBezTo>
                  <a:cubicBezTo>
                    <a:pt x="1203" y="1965"/>
                    <a:pt x="1417" y="1894"/>
                    <a:pt x="1572" y="1763"/>
                  </a:cubicBezTo>
                  <a:cubicBezTo>
                    <a:pt x="1655" y="1703"/>
                    <a:pt x="1667" y="1596"/>
                    <a:pt x="1608" y="1501"/>
                  </a:cubicBezTo>
                  <a:cubicBezTo>
                    <a:pt x="1574" y="1461"/>
                    <a:pt x="1525" y="1439"/>
                    <a:pt x="1473" y="1439"/>
                  </a:cubicBezTo>
                  <a:cubicBezTo>
                    <a:pt x="1434" y="1439"/>
                    <a:pt x="1394" y="1452"/>
                    <a:pt x="1358" y="1477"/>
                  </a:cubicBezTo>
                  <a:cubicBezTo>
                    <a:pt x="1250" y="1561"/>
                    <a:pt x="1119" y="1608"/>
                    <a:pt x="965" y="1608"/>
                  </a:cubicBezTo>
                  <a:cubicBezTo>
                    <a:pt x="619" y="1608"/>
                    <a:pt x="346" y="1322"/>
                    <a:pt x="346" y="977"/>
                  </a:cubicBezTo>
                  <a:cubicBezTo>
                    <a:pt x="346" y="644"/>
                    <a:pt x="619" y="358"/>
                    <a:pt x="977" y="358"/>
                  </a:cubicBezTo>
                  <a:cubicBezTo>
                    <a:pt x="1322" y="358"/>
                    <a:pt x="1608" y="644"/>
                    <a:pt x="1608" y="989"/>
                  </a:cubicBezTo>
                  <a:cubicBezTo>
                    <a:pt x="1608" y="1084"/>
                    <a:pt x="1679" y="1168"/>
                    <a:pt x="1786" y="1168"/>
                  </a:cubicBezTo>
                  <a:cubicBezTo>
                    <a:pt x="1893" y="1168"/>
                    <a:pt x="1965" y="1084"/>
                    <a:pt x="1965" y="989"/>
                  </a:cubicBezTo>
                  <a:cubicBezTo>
                    <a:pt x="1965" y="453"/>
                    <a:pt x="1512" y="1"/>
                    <a:pt x="9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25"/>
            <p:cNvSpPr/>
            <p:nvPr/>
          </p:nvSpPr>
          <p:spPr>
            <a:xfrm>
              <a:off x="3196542" y="3907687"/>
              <a:ext cx="68238" cy="68238"/>
            </a:xfrm>
            <a:custGeom>
              <a:rect b="b" l="l" r="r" t="t"/>
              <a:pathLst>
                <a:path extrusionOk="0" h="2144" w="2144">
                  <a:moveTo>
                    <a:pt x="1072" y="358"/>
                  </a:moveTo>
                  <a:cubicBezTo>
                    <a:pt x="1477" y="358"/>
                    <a:pt x="1786" y="680"/>
                    <a:pt x="1786" y="1072"/>
                  </a:cubicBezTo>
                  <a:cubicBezTo>
                    <a:pt x="1786" y="1477"/>
                    <a:pt x="1465" y="1787"/>
                    <a:pt x="1072" y="1787"/>
                  </a:cubicBezTo>
                  <a:cubicBezTo>
                    <a:pt x="691" y="1787"/>
                    <a:pt x="358" y="1453"/>
                    <a:pt x="358" y="1072"/>
                  </a:cubicBezTo>
                  <a:cubicBezTo>
                    <a:pt x="358" y="668"/>
                    <a:pt x="691" y="358"/>
                    <a:pt x="1072" y="358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56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5" name="Google Shape;495;p25"/>
          <p:cNvGrpSpPr/>
          <p:nvPr/>
        </p:nvGrpSpPr>
        <p:grpSpPr>
          <a:xfrm>
            <a:off x="6789168" y="1684647"/>
            <a:ext cx="583817" cy="580314"/>
            <a:chOff x="3541011" y="3367320"/>
            <a:chExt cx="348257" cy="346188"/>
          </a:xfrm>
        </p:grpSpPr>
        <p:sp>
          <p:nvSpPr>
            <p:cNvPr id="496" name="Google Shape;496;p25"/>
            <p:cNvSpPr/>
            <p:nvPr/>
          </p:nvSpPr>
          <p:spPr>
            <a:xfrm>
              <a:off x="3541011" y="3367320"/>
              <a:ext cx="347906" cy="346188"/>
            </a:xfrm>
            <a:custGeom>
              <a:rect b="b" l="l" r="r" t="t"/>
              <a:pathLst>
                <a:path extrusionOk="0" h="10877" w="10931">
                  <a:moveTo>
                    <a:pt x="4203" y="6323"/>
                  </a:moveTo>
                  <a:cubicBezTo>
                    <a:pt x="4322" y="6454"/>
                    <a:pt x="4465" y="6609"/>
                    <a:pt x="4620" y="6740"/>
                  </a:cubicBezTo>
                  <a:lnTo>
                    <a:pt x="4024" y="7335"/>
                  </a:lnTo>
                  <a:lnTo>
                    <a:pt x="3977" y="7287"/>
                  </a:lnTo>
                  <a:lnTo>
                    <a:pt x="3632" y="6942"/>
                  </a:lnTo>
                  <a:lnTo>
                    <a:pt x="3584" y="6906"/>
                  </a:lnTo>
                  <a:lnTo>
                    <a:pt x="4203" y="6323"/>
                  </a:lnTo>
                  <a:close/>
                  <a:moveTo>
                    <a:pt x="3239" y="7123"/>
                  </a:moveTo>
                  <a:cubicBezTo>
                    <a:pt x="3307" y="7123"/>
                    <a:pt x="3376" y="7150"/>
                    <a:pt x="3429" y="7204"/>
                  </a:cubicBezTo>
                  <a:lnTo>
                    <a:pt x="3763" y="7537"/>
                  </a:lnTo>
                  <a:cubicBezTo>
                    <a:pt x="3858" y="7632"/>
                    <a:pt x="3858" y="7799"/>
                    <a:pt x="3751" y="7894"/>
                  </a:cubicBezTo>
                  <a:lnTo>
                    <a:pt x="3560" y="8097"/>
                  </a:lnTo>
                  <a:lnTo>
                    <a:pt x="2858" y="7394"/>
                  </a:lnTo>
                  <a:lnTo>
                    <a:pt x="3048" y="7204"/>
                  </a:lnTo>
                  <a:cubicBezTo>
                    <a:pt x="3102" y="7150"/>
                    <a:pt x="3170" y="7123"/>
                    <a:pt x="3239" y="7123"/>
                  </a:cubicBezTo>
                  <a:close/>
                  <a:moveTo>
                    <a:pt x="2631" y="7597"/>
                  </a:moveTo>
                  <a:lnTo>
                    <a:pt x="3334" y="8299"/>
                  </a:lnTo>
                  <a:lnTo>
                    <a:pt x="1167" y="10478"/>
                  </a:lnTo>
                  <a:cubicBezTo>
                    <a:pt x="1113" y="10526"/>
                    <a:pt x="1045" y="10550"/>
                    <a:pt x="976" y="10550"/>
                  </a:cubicBezTo>
                  <a:cubicBezTo>
                    <a:pt x="908" y="10550"/>
                    <a:pt x="840" y="10526"/>
                    <a:pt x="786" y="10478"/>
                  </a:cubicBezTo>
                  <a:lnTo>
                    <a:pt x="453" y="10133"/>
                  </a:lnTo>
                  <a:cubicBezTo>
                    <a:pt x="357" y="10038"/>
                    <a:pt x="357" y="9883"/>
                    <a:pt x="465" y="9776"/>
                  </a:cubicBezTo>
                  <a:lnTo>
                    <a:pt x="2631" y="7597"/>
                  </a:lnTo>
                  <a:close/>
                  <a:moveTo>
                    <a:pt x="7120" y="1"/>
                  </a:moveTo>
                  <a:cubicBezTo>
                    <a:pt x="3989" y="1"/>
                    <a:pt x="2191" y="3537"/>
                    <a:pt x="4001" y="6073"/>
                  </a:cubicBezTo>
                  <a:lnTo>
                    <a:pt x="3274" y="6799"/>
                  </a:lnTo>
                  <a:cubicBezTo>
                    <a:pt x="3249" y="6796"/>
                    <a:pt x="3223" y="6794"/>
                    <a:pt x="3198" y="6794"/>
                  </a:cubicBezTo>
                  <a:cubicBezTo>
                    <a:pt x="3049" y="6794"/>
                    <a:pt x="2912" y="6854"/>
                    <a:pt x="2810" y="6966"/>
                  </a:cubicBezTo>
                  <a:lnTo>
                    <a:pt x="226" y="9549"/>
                  </a:lnTo>
                  <a:cubicBezTo>
                    <a:pt x="0" y="9776"/>
                    <a:pt x="0" y="10145"/>
                    <a:pt x="226" y="10371"/>
                  </a:cubicBezTo>
                  <a:lnTo>
                    <a:pt x="572" y="10716"/>
                  </a:lnTo>
                  <a:cubicBezTo>
                    <a:pt x="679" y="10823"/>
                    <a:pt x="828" y="10877"/>
                    <a:pt x="976" y="10877"/>
                  </a:cubicBezTo>
                  <a:cubicBezTo>
                    <a:pt x="1125" y="10877"/>
                    <a:pt x="1274" y="10823"/>
                    <a:pt x="1381" y="10716"/>
                  </a:cubicBezTo>
                  <a:lnTo>
                    <a:pt x="3655" y="8430"/>
                  </a:lnTo>
                  <a:lnTo>
                    <a:pt x="3977" y="8121"/>
                  </a:lnTo>
                  <a:cubicBezTo>
                    <a:pt x="4096" y="8002"/>
                    <a:pt x="4155" y="7835"/>
                    <a:pt x="4144" y="7656"/>
                  </a:cubicBezTo>
                  <a:lnTo>
                    <a:pt x="4870" y="6930"/>
                  </a:lnTo>
                  <a:cubicBezTo>
                    <a:pt x="5406" y="7323"/>
                    <a:pt x="6037" y="7573"/>
                    <a:pt x="6715" y="7632"/>
                  </a:cubicBezTo>
                  <a:lnTo>
                    <a:pt x="6727" y="7632"/>
                  </a:lnTo>
                  <a:cubicBezTo>
                    <a:pt x="6799" y="7632"/>
                    <a:pt x="6882" y="7573"/>
                    <a:pt x="6894" y="7478"/>
                  </a:cubicBezTo>
                  <a:cubicBezTo>
                    <a:pt x="6906" y="7394"/>
                    <a:pt x="6834" y="7323"/>
                    <a:pt x="6739" y="7299"/>
                  </a:cubicBezTo>
                  <a:cubicBezTo>
                    <a:pt x="6037" y="7228"/>
                    <a:pt x="5406" y="6966"/>
                    <a:pt x="4882" y="6549"/>
                  </a:cubicBezTo>
                  <a:cubicBezTo>
                    <a:pt x="2298" y="4465"/>
                    <a:pt x="3822" y="310"/>
                    <a:pt x="7096" y="310"/>
                  </a:cubicBezTo>
                  <a:cubicBezTo>
                    <a:pt x="8942" y="310"/>
                    <a:pt x="10418" y="1703"/>
                    <a:pt x="10597" y="3465"/>
                  </a:cubicBezTo>
                  <a:cubicBezTo>
                    <a:pt x="10609" y="3549"/>
                    <a:pt x="10692" y="3608"/>
                    <a:pt x="10775" y="3608"/>
                  </a:cubicBezTo>
                  <a:cubicBezTo>
                    <a:pt x="10871" y="3596"/>
                    <a:pt x="10930" y="3525"/>
                    <a:pt x="10930" y="3430"/>
                  </a:cubicBezTo>
                  <a:cubicBezTo>
                    <a:pt x="10728" y="1525"/>
                    <a:pt x="9120" y="1"/>
                    <a:pt x="7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25"/>
            <p:cNvSpPr/>
            <p:nvPr/>
          </p:nvSpPr>
          <p:spPr>
            <a:xfrm>
              <a:off x="3658105" y="3389599"/>
              <a:ext cx="208820" cy="199431"/>
            </a:xfrm>
            <a:custGeom>
              <a:rect b="b" l="l" r="r" t="t"/>
              <a:pathLst>
                <a:path extrusionOk="0" h="6266" w="6561">
                  <a:moveTo>
                    <a:pt x="3441" y="336"/>
                  </a:moveTo>
                  <a:cubicBezTo>
                    <a:pt x="4989" y="336"/>
                    <a:pt x="6251" y="1587"/>
                    <a:pt x="6251" y="3146"/>
                  </a:cubicBezTo>
                  <a:cubicBezTo>
                    <a:pt x="6251" y="4694"/>
                    <a:pt x="4989" y="5944"/>
                    <a:pt x="3441" y="5944"/>
                  </a:cubicBezTo>
                  <a:cubicBezTo>
                    <a:pt x="2727" y="5944"/>
                    <a:pt x="1989" y="5682"/>
                    <a:pt x="1441" y="5135"/>
                  </a:cubicBezTo>
                  <a:cubicBezTo>
                    <a:pt x="345" y="4027"/>
                    <a:pt x="345" y="2241"/>
                    <a:pt x="1441" y="1158"/>
                  </a:cubicBezTo>
                  <a:cubicBezTo>
                    <a:pt x="1989" y="598"/>
                    <a:pt x="2703" y="336"/>
                    <a:pt x="3441" y="336"/>
                  </a:cubicBezTo>
                  <a:close/>
                  <a:moveTo>
                    <a:pt x="3428" y="0"/>
                  </a:moveTo>
                  <a:cubicBezTo>
                    <a:pt x="2628" y="0"/>
                    <a:pt x="1828" y="307"/>
                    <a:pt x="1215" y="920"/>
                  </a:cubicBezTo>
                  <a:cubicBezTo>
                    <a:pt x="0" y="2134"/>
                    <a:pt x="0" y="4123"/>
                    <a:pt x="1215" y="5337"/>
                  </a:cubicBezTo>
                  <a:cubicBezTo>
                    <a:pt x="1822" y="5944"/>
                    <a:pt x="2631" y="6266"/>
                    <a:pt x="3429" y="6266"/>
                  </a:cubicBezTo>
                  <a:cubicBezTo>
                    <a:pt x="5144" y="6266"/>
                    <a:pt x="6561" y="4873"/>
                    <a:pt x="6561" y="3134"/>
                  </a:cubicBezTo>
                  <a:cubicBezTo>
                    <a:pt x="6561" y="2301"/>
                    <a:pt x="6227" y="1515"/>
                    <a:pt x="5632" y="920"/>
                  </a:cubicBezTo>
                  <a:cubicBezTo>
                    <a:pt x="5025" y="307"/>
                    <a:pt x="4227" y="0"/>
                    <a:pt x="34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25"/>
            <p:cNvSpPr/>
            <p:nvPr/>
          </p:nvSpPr>
          <p:spPr>
            <a:xfrm>
              <a:off x="3720614" y="3426805"/>
              <a:ext cx="95164" cy="116011"/>
            </a:xfrm>
            <a:custGeom>
              <a:rect b="b" l="l" r="r" t="t"/>
              <a:pathLst>
                <a:path extrusionOk="0" h="3645" w="2990">
                  <a:moveTo>
                    <a:pt x="1477" y="334"/>
                  </a:moveTo>
                  <a:cubicBezTo>
                    <a:pt x="1834" y="334"/>
                    <a:pt x="2132" y="632"/>
                    <a:pt x="2132" y="989"/>
                  </a:cubicBezTo>
                  <a:cubicBezTo>
                    <a:pt x="2132" y="1334"/>
                    <a:pt x="1834" y="1632"/>
                    <a:pt x="1477" y="1632"/>
                  </a:cubicBezTo>
                  <a:cubicBezTo>
                    <a:pt x="1120" y="1632"/>
                    <a:pt x="822" y="1334"/>
                    <a:pt x="822" y="989"/>
                  </a:cubicBezTo>
                  <a:cubicBezTo>
                    <a:pt x="822" y="608"/>
                    <a:pt x="1120" y="334"/>
                    <a:pt x="1477" y="334"/>
                  </a:cubicBezTo>
                  <a:close/>
                  <a:moveTo>
                    <a:pt x="1906" y="1953"/>
                  </a:moveTo>
                  <a:cubicBezTo>
                    <a:pt x="2287" y="1953"/>
                    <a:pt x="2620" y="2263"/>
                    <a:pt x="2620" y="2668"/>
                  </a:cubicBezTo>
                  <a:lnTo>
                    <a:pt x="2620" y="3335"/>
                  </a:lnTo>
                  <a:lnTo>
                    <a:pt x="2275" y="3335"/>
                  </a:lnTo>
                  <a:lnTo>
                    <a:pt x="2275" y="2632"/>
                  </a:lnTo>
                  <a:cubicBezTo>
                    <a:pt x="2275" y="2549"/>
                    <a:pt x="2203" y="2477"/>
                    <a:pt x="2108" y="2477"/>
                  </a:cubicBezTo>
                  <a:cubicBezTo>
                    <a:pt x="2025" y="2477"/>
                    <a:pt x="1953" y="2549"/>
                    <a:pt x="1953" y="2632"/>
                  </a:cubicBezTo>
                  <a:lnTo>
                    <a:pt x="1953" y="3335"/>
                  </a:lnTo>
                  <a:lnTo>
                    <a:pt x="953" y="3335"/>
                  </a:lnTo>
                  <a:lnTo>
                    <a:pt x="953" y="2632"/>
                  </a:lnTo>
                  <a:cubicBezTo>
                    <a:pt x="953" y="2549"/>
                    <a:pt x="882" y="2477"/>
                    <a:pt x="787" y="2477"/>
                  </a:cubicBezTo>
                  <a:cubicBezTo>
                    <a:pt x="691" y="2477"/>
                    <a:pt x="620" y="2549"/>
                    <a:pt x="620" y="2632"/>
                  </a:cubicBezTo>
                  <a:lnTo>
                    <a:pt x="620" y="3335"/>
                  </a:lnTo>
                  <a:lnTo>
                    <a:pt x="263" y="3335"/>
                  </a:lnTo>
                  <a:lnTo>
                    <a:pt x="263" y="2668"/>
                  </a:lnTo>
                  <a:cubicBezTo>
                    <a:pt x="263" y="2275"/>
                    <a:pt x="584" y="1953"/>
                    <a:pt x="977" y="1953"/>
                  </a:cubicBezTo>
                  <a:close/>
                  <a:moveTo>
                    <a:pt x="1477" y="1"/>
                  </a:moveTo>
                  <a:cubicBezTo>
                    <a:pt x="941" y="1"/>
                    <a:pt x="501" y="429"/>
                    <a:pt x="501" y="965"/>
                  </a:cubicBezTo>
                  <a:cubicBezTo>
                    <a:pt x="501" y="1239"/>
                    <a:pt x="608" y="1477"/>
                    <a:pt x="787" y="1656"/>
                  </a:cubicBezTo>
                  <a:cubicBezTo>
                    <a:pt x="322" y="1763"/>
                    <a:pt x="1" y="2180"/>
                    <a:pt x="1" y="2656"/>
                  </a:cubicBezTo>
                  <a:lnTo>
                    <a:pt x="1" y="3335"/>
                  </a:lnTo>
                  <a:cubicBezTo>
                    <a:pt x="1" y="3501"/>
                    <a:pt x="132" y="3644"/>
                    <a:pt x="310" y="3644"/>
                  </a:cubicBezTo>
                  <a:lnTo>
                    <a:pt x="2680" y="3644"/>
                  </a:lnTo>
                  <a:cubicBezTo>
                    <a:pt x="2846" y="3644"/>
                    <a:pt x="2989" y="3513"/>
                    <a:pt x="2989" y="3335"/>
                  </a:cubicBezTo>
                  <a:lnTo>
                    <a:pt x="2989" y="2656"/>
                  </a:lnTo>
                  <a:cubicBezTo>
                    <a:pt x="2965" y="2180"/>
                    <a:pt x="2620" y="1763"/>
                    <a:pt x="2156" y="1656"/>
                  </a:cubicBezTo>
                  <a:cubicBezTo>
                    <a:pt x="2334" y="1477"/>
                    <a:pt x="2442" y="1239"/>
                    <a:pt x="2442" y="965"/>
                  </a:cubicBezTo>
                  <a:cubicBezTo>
                    <a:pt x="2442" y="429"/>
                    <a:pt x="2013" y="1"/>
                    <a:pt x="1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25"/>
            <p:cNvSpPr/>
            <p:nvPr/>
          </p:nvSpPr>
          <p:spPr>
            <a:xfrm>
              <a:off x="3773671" y="3496030"/>
              <a:ext cx="115597" cy="114993"/>
            </a:xfrm>
            <a:custGeom>
              <a:rect b="b" l="l" r="r" t="t"/>
              <a:pathLst>
                <a:path extrusionOk="0" h="3613" w="3632">
                  <a:moveTo>
                    <a:pt x="3433" y="0"/>
                  </a:moveTo>
                  <a:cubicBezTo>
                    <a:pt x="3361" y="0"/>
                    <a:pt x="3297" y="65"/>
                    <a:pt x="3287" y="148"/>
                  </a:cubicBezTo>
                  <a:cubicBezTo>
                    <a:pt x="3120" y="1803"/>
                    <a:pt x="1810" y="3112"/>
                    <a:pt x="143" y="3291"/>
                  </a:cubicBezTo>
                  <a:cubicBezTo>
                    <a:pt x="60" y="3303"/>
                    <a:pt x="1" y="3374"/>
                    <a:pt x="1" y="3469"/>
                  </a:cubicBezTo>
                  <a:cubicBezTo>
                    <a:pt x="13" y="3553"/>
                    <a:pt x="72" y="3612"/>
                    <a:pt x="167" y="3612"/>
                  </a:cubicBezTo>
                  <a:lnTo>
                    <a:pt x="179" y="3612"/>
                  </a:lnTo>
                  <a:cubicBezTo>
                    <a:pt x="1989" y="3422"/>
                    <a:pt x="3442" y="1993"/>
                    <a:pt x="3620" y="183"/>
                  </a:cubicBezTo>
                  <a:cubicBezTo>
                    <a:pt x="3632" y="88"/>
                    <a:pt x="3561" y="17"/>
                    <a:pt x="3465" y="5"/>
                  </a:cubicBezTo>
                  <a:cubicBezTo>
                    <a:pt x="3454" y="2"/>
                    <a:pt x="3443" y="0"/>
                    <a:pt x="34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descr="logo vertical" id="500" name="Google Shape;500;p25"/>
          <p:cNvPicPr preferRelativeResize="0"/>
          <p:nvPr/>
        </p:nvPicPr>
        <p:blipFill rotWithShape="1">
          <a:blip r:embed="rId3">
            <a:alphaModFix amt="11000"/>
          </a:blip>
          <a:srcRect b="0" l="0" r="0" t="0"/>
          <a:stretch/>
        </p:blipFill>
        <p:spPr>
          <a:xfrm>
            <a:off x="7512225" y="3545426"/>
            <a:ext cx="1383074" cy="1422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26"/>
          <p:cNvSpPr txBox="1"/>
          <p:nvPr>
            <p:ph idx="4" type="ctrTitle"/>
          </p:nvPr>
        </p:nvSpPr>
        <p:spPr>
          <a:xfrm>
            <a:off x="618825" y="411675"/>
            <a:ext cx="6153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 Data Set</a:t>
            </a:r>
            <a:endParaRPr/>
          </a:p>
        </p:txBody>
      </p:sp>
      <p:sp>
        <p:nvSpPr>
          <p:cNvPr id="506" name="Google Shape;506;p26"/>
          <p:cNvSpPr txBox="1"/>
          <p:nvPr>
            <p:ph type="ctrTitle"/>
          </p:nvPr>
        </p:nvSpPr>
        <p:spPr>
          <a:xfrm>
            <a:off x="931222" y="1196025"/>
            <a:ext cx="1267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Kaggle</a:t>
            </a:r>
            <a:endParaRPr/>
          </a:p>
        </p:txBody>
      </p:sp>
      <p:sp>
        <p:nvSpPr>
          <p:cNvPr id="507" name="Google Shape;507;p26"/>
          <p:cNvSpPr txBox="1"/>
          <p:nvPr>
            <p:ph idx="1" type="subTitle"/>
          </p:nvPr>
        </p:nvSpPr>
        <p:spPr>
          <a:xfrm>
            <a:off x="931250" y="1684100"/>
            <a:ext cx="2907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Partimos desde una base de datos con 9 variables y un target de aproximadamente 3 mb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https://www.kaggle.com/martj42/international-football-results-from-1872-to-2017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26"/>
          <p:cNvSpPr txBox="1"/>
          <p:nvPr>
            <p:ph idx="2" type="ctrTitle"/>
          </p:nvPr>
        </p:nvSpPr>
        <p:spPr>
          <a:xfrm>
            <a:off x="6106600" y="1196025"/>
            <a:ext cx="20811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Set final</a:t>
            </a:r>
            <a:endParaRPr/>
          </a:p>
        </p:txBody>
      </p:sp>
      <p:sp>
        <p:nvSpPr>
          <p:cNvPr id="509" name="Google Shape;509;p26"/>
          <p:cNvSpPr txBox="1"/>
          <p:nvPr>
            <p:ph idx="3" type="subTitle"/>
          </p:nvPr>
        </p:nvSpPr>
        <p:spPr>
          <a:xfrm>
            <a:off x="5450166" y="1684093"/>
            <a:ext cx="27375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Enriquecimiento</a:t>
            </a:r>
            <a:r>
              <a:rPr lang="en"/>
              <a:t> de los datos a </a:t>
            </a:r>
            <a:r>
              <a:rPr lang="en"/>
              <a:t>más</a:t>
            </a:r>
            <a:r>
              <a:rPr lang="en"/>
              <a:t> de 40 variables predictoras con 2 targets por local y visitante por probabilidad.</a:t>
            </a:r>
            <a:endParaRPr/>
          </a:p>
        </p:txBody>
      </p:sp>
      <p:cxnSp>
        <p:nvCxnSpPr>
          <p:cNvPr id="510" name="Google Shape;510;p26"/>
          <p:cNvCxnSpPr>
            <a:stCxn id="506" idx="1"/>
          </p:cNvCxnSpPr>
          <p:nvPr/>
        </p:nvCxnSpPr>
        <p:spPr>
          <a:xfrm>
            <a:off x="931222" y="1484925"/>
            <a:ext cx="2543700" cy="2202000"/>
          </a:xfrm>
          <a:prstGeom prst="bentConnector3">
            <a:avLst>
              <a:gd fmla="val -9361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1" name="Google Shape;511;p26"/>
          <p:cNvCxnSpPr>
            <a:stCxn id="508" idx="3"/>
          </p:cNvCxnSpPr>
          <p:nvPr/>
        </p:nvCxnSpPr>
        <p:spPr>
          <a:xfrm flipH="1">
            <a:off x="7041100" y="1484925"/>
            <a:ext cx="1146600" cy="2563800"/>
          </a:xfrm>
          <a:prstGeom prst="bentConnector4">
            <a:avLst>
              <a:gd fmla="val -20768" name="adj1"/>
              <a:gd fmla="val 55634" name="adj2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2" name="Google Shape;512;p26"/>
          <p:cNvSpPr/>
          <p:nvPr/>
        </p:nvSpPr>
        <p:spPr>
          <a:xfrm>
            <a:off x="923634" y="3637035"/>
            <a:ext cx="121172" cy="121198"/>
          </a:xfrm>
          <a:custGeom>
            <a:rect b="b" l="l" r="r" t="t"/>
            <a:pathLst>
              <a:path extrusionOk="0" h="4625" w="4624">
                <a:moveTo>
                  <a:pt x="0" y="1"/>
                </a:moveTo>
                <a:lnTo>
                  <a:pt x="0" y="4624"/>
                </a:lnTo>
                <a:lnTo>
                  <a:pt x="4624" y="4624"/>
                </a:lnTo>
                <a:lnTo>
                  <a:pt x="462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26"/>
          <p:cNvSpPr/>
          <p:nvPr/>
        </p:nvSpPr>
        <p:spPr>
          <a:xfrm>
            <a:off x="8282034" y="2960760"/>
            <a:ext cx="121172" cy="121198"/>
          </a:xfrm>
          <a:custGeom>
            <a:rect b="b" l="l" r="r" t="t"/>
            <a:pathLst>
              <a:path extrusionOk="0" h="4625" w="4624">
                <a:moveTo>
                  <a:pt x="0" y="1"/>
                </a:moveTo>
                <a:lnTo>
                  <a:pt x="0" y="4624"/>
                </a:lnTo>
                <a:lnTo>
                  <a:pt x="4624" y="4624"/>
                </a:lnTo>
                <a:lnTo>
                  <a:pt x="462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14" name="Google Shape;51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51939" y="3288700"/>
            <a:ext cx="4710123" cy="1589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 vertical" id="515" name="Google Shape;515;p26"/>
          <p:cNvPicPr preferRelativeResize="0"/>
          <p:nvPr/>
        </p:nvPicPr>
        <p:blipFill rotWithShape="1">
          <a:blip r:embed="rId5">
            <a:alphaModFix amt="11000"/>
          </a:blip>
          <a:srcRect b="0" l="0" r="0" t="0"/>
          <a:stretch/>
        </p:blipFill>
        <p:spPr>
          <a:xfrm>
            <a:off x="7512225" y="3545426"/>
            <a:ext cx="1383074" cy="1422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27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 que los datos nos dicen...</a:t>
            </a:r>
            <a:endParaRPr/>
          </a:p>
        </p:txBody>
      </p:sp>
      <p:pic>
        <p:nvPicPr>
          <p:cNvPr id="521" name="Google Shape;52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3950" y="2727425"/>
            <a:ext cx="2937075" cy="1581487"/>
          </a:xfrm>
          <a:prstGeom prst="rect">
            <a:avLst/>
          </a:prstGeom>
          <a:noFill/>
          <a:ln>
            <a:noFill/>
          </a:ln>
        </p:spPr>
      </p:pic>
      <p:pic>
        <p:nvPicPr>
          <p:cNvPr id="522" name="Google Shape;522;p27"/>
          <p:cNvPicPr preferRelativeResize="0"/>
          <p:nvPr/>
        </p:nvPicPr>
        <p:blipFill rotWithShape="1">
          <a:blip r:embed="rId4">
            <a:alphaModFix/>
          </a:blip>
          <a:srcRect b="0" l="32750" r="0" t="33056"/>
          <a:stretch/>
        </p:blipFill>
        <p:spPr>
          <a:xfrm>
            <a:off x="3233088" y="1310400"/>
            <a:ext cx="2937076" cy="119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3" name="Google Shape;523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8875" y="1310400"/>
            <a:ext cx="2490163" cy="340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4" name="Google Shape;524;p27"/>
          <p:cNvPicPr preferRelativeResize="0"/>
          <p:nvPr/>
        </p:nvPicPr>
        <p:blipFill rotWithShape="1">
          <a:blip r:embed="rId6">
            <a:alphaModFix/>
          </a:blip>
          <a:srcRect b="0" l="1922" r="0" t="1078"/>
          <a:stretch/>
        </p:blipFill>
        <p:spPr>
          <a:xfrm>
            <a:off x="6584225" y="1310400"/>
            <a:ext cx="2142175" cy="346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28"/>
          <p:cNvSpPr txBox="1"/>
          <p:nvPr>
            <p:ph type="ctrTitle"/>
          </p:nvPr>
        </p:nvSpPr>
        <p:spPr>
          <a:xfrm>
            <a:off x="618825" y="411675"/>
            <a:ext cx="5892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Definición</a:t>
            </a:r>
            <a:r>
              <a:rPr lang="en"/>
              <a:t> del modelo a utilizar </a:t>
            </a:r>
            <a:endParaRPr/>
          </a:p>
        </p:txBody>
      </p:sp>
      <p:sp>
        <p:nvSpPr>
          <p:cNvPr id="530" name="Google Shape;530;p28"/>
          <p:cNvSpPr txBox="1"/>
          <p:nvPr>
            <p:ph idx="1" type="body"/>
          </p:nvPr>
        </p:nvSpPr>
        <p:spPr>
          <a:xfrm>
            <a:off x="2469889" y="3980050"/>
            <a:ext cx="4046700" cy="12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 probaron 6 modelos de </a:t>
            </a:r>
            <a:r>
              <a:rPr lang="en"/>
              <a:t>clasificación</a:t>
            </a:r>
            <a:r>
              <a:rPr lang="en"/>
              <a:t>.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</a:t>
            </a:r>
            <a:r>
              <a:rPr lang="en"/>
              <a:t> Log,Arbol, Bagging, Extra Trees, Random Forest</a:t>
            </a:r>
            <a:endParaRPr/>
          </a:p>
        </p:txBody>
      </p:sp>
      <p:grpSp>
        <p:nvGrpSpPr>
          <p:cNvPr id="531" name="Google Shape;531;p28"/>
          <p:cNvGrpSpPr/>
          <p:nvPr/>
        </p:nvGrpSpPr>
        <p:grpSpPr>
          <a:xfrm>
            <a:off x="2865643" y="1274393"/>
            <a:ext cx="3079859" cy="2420090"/>
            <a:chOff x="1153225" y="1597649"/>
            <a:chExt cx="3842140" cy="3019074"/>
          </a:xfrm>
        </p:grpSpPr>
        <p:grpSp>
          <p:nvGrpSpPr>
            <p:cNvPr id="532" name="Google Shape;532;p28"/>
            <p:cNvGrpSpPr/>
            <p:nvPr/>
          </p:nvGrpSpPr>
          <p:grpSpPr>
            <a:xfrm>
              <a:off x="1153225" y="1597649"/>
              <a:ext cx="3842140" cy="3019074"/>
              <a:chOff x="238125" y="1676700"/>
              <a:chExt cx="2045650" cy="1779275"/>
            </a:xfrm>
          </p:grpSpPr>
          <p:sp>
            <p:nvSpPr>
              <p:cNvPr id="533" name="Google Shape;533;p28"/>
              <p:cNvSpPr/>
              <p:nvPr/>
            </p:nvSpPr>
            <p:spPr>
              <a:xfrm>
                <a:off x="1006875" y="3190025"/>
                <a:ext cx="508150" cy="247100"/>
              </a:xfrm>
              <a:custGeom>
                <a:rect b="b" l="l" r="r" t="t"/>
                <a:pathLst>
                  <a:path extrusionOk="0" h="9884" w="20326">
                    <a:moveTo>
                      <a:pt x="2967" y="0"/>
                    </a:moveTo>
                    <a:lnTo>
                      <a:pt x="0" y="9884"/>
                    </a:lnTo>
                    <a:lnTo>
                      <a:pt x="20325" y="9884"/>
                    </a:lnTo>
                    <a:lnTo>
                      <a:pt x="1735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4" name="Google Shape;534;p28"/>
              <p:cNvSpPr/>
              <p:nvPr/>
            </p:nvSpPr>
            <p:spPr>
              <a:xfrm>
                <a:off x="1021625" y="3190025"/>
                <a:ext cx="452425" cy="197525"/>
              </a:xfrm>
              <a:custGeom>
                <a:rect b="b" l="l" r="r" t="t"/>
                <a:pathLst>
                  <a:path extrusionOk="0" h="7901" w="18097">
                    <a:moveTo>
                      <a:pt x="2377" y="0"/>
                    </a:moveTo>
                    <a:lnTo>
                      <a:pt x="0" y="7901"/>
                    </a:lnTo>
                    <a:cubicBezTo>
                      <a:pt x="6032" y="6753"/>
                      <a:pt x="12064" y="5557"/>
                      <a:pt x="18096" y="4442"/>
                    </a:cubicBezTo>
                    <a:lnTo>
                      <a:pt x="1676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5" name="Google Shape;535;p28"/>
              <p:cNvSpPr/>
              <p:nvPr/>
            </p:nvSpPr>
            <p:spPr>
              <a:xfrm>
                <a:off x="968750" y="3417450"/>
                <a:ext cx="584375" cy="38525"/>
              </a:xfrm>
              <a:custGeom>
                <a:rect b="b" l="l" r="r" t="t"/>
                <a:pathLst>
                  <a:path extrusionOk="0" h="1541" w="23375">
                    <a:moveTo>
                      <a:pt x="492" y="0"/>
                    </a:moveTo>
                    <a:cubicBezTo>
                      <a:pt x="214" y="0"/>
                      <a:pt x="1" y="230"/>
                      <a:pt x="1" y="492"/>
                    </a:cubicBezTo>
                    <a:lnTo>
                      <a:pt x="1" y="1541"/>
                    </a:lnTo>
                    <a:lnTo>
                      <a:pt x="23375" y="1541"/>
                    </a:lnTo>
                    <a:lnTo>
                      <a:pt x="23375" y="492"/>
                    </a:lnTo>
                    <a:cubicBezTo>
                      <a:pt x="23375" y="213"/>
                      <a:pt x="23145" y="0"/>
                      <a:pt x="2288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6" name="Google Shape;536;p28"/>
              <p:cNvSpPr/>
              <p:nvPr/>
            </p:nvSpPr>
            <p:spPr>
              <a:xfrm>
                <a:off x="238125" y="1777900"/>
                <a:ext cx="2045650" cy="1461300"/>
              </a:xfrm>
              <a:custGeom>
                <a:rect b="b" l="l" r="r" t="t"/>
                <a:pathLst>
                  <a:path extrusionOk="0" h="58452" w="81826">
                    <a:moveTo>
                      <a:pt x="1574" y="1"/>
                    </a:moveTo>
                    <a:cubicBezTo>
                      <a:pt x="705" y="1"/>
                      <a:pt x="0" y="689"/>
                      <a:pt x="0" y="1558"/>
                    </a:cubicBezTo>
                    <a:lnTo>
                      <a:pt x="0" y="56895"/>
                    </a:lnTo>
                    <a:cubicBezTo>
                      <a:pt x="0" y="57764"/>
                      <a:pt x="705" y="58452"/>
                      <a:pt x="1574" y="58452"/>
                    </a:cubicBezTo>
                    <a:lnTo>
                      <a:pt x="80252" y="58452"/>
                    </a:lnTo>
                    <a:cubicBezTo>
                      <a:pt x="81121" y="58452"/>
                      <a:pt x="81826" y="57764"/>
                      <a:pt x="81826" y="56895"/>
                    </a:cubicBezTo>
                    <a:lnTo>
                      <a:pt x="81826" y="1558"/>
                    </a:lnTo>
                    <a:cubicBezTo>
                      <a:pt x="81826" y="689"/>
                      <a:pt x="81121" y="1"/>
                      <a:pt x="8025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7" name="Google Shape;537;p28"/>
              <p:cNvSpPr/>
              <p:nvPr/>
            </p:nvSpPr>
            <p:spPr>
              <a:xfrm>
                <a:off x="238125" y="1676700"/>
                <a:ext cx="2045650" cy="1390400"/>
              </a:xfrm>
              <a:custGeom>
                <a:rect b="b" l="l" r="r" t="t"/>
                <a:pathLst>
                  <a:path extrusionOk="0" h="55616" w="81826">
                    <a:moveTo>
                      <a:pt x="2836" y="0"/>
                    </a:moveTo>
                    <a:cubicBezTo>
                      <a:pt x="1279" y="0"/>
                      <a:pt x="0" y="1279"/>
                      <a:pt x="0" y="2836"/>
                    </a:cubicBezTo>
                    <a:lnTo>
                      <a:pt x="0" y="55616"/>
                    </a:lnTo>
                    <a:lnTo>
                      <a:pt x="81826" y="55616"/>
                    </a:lnTo>
                    <a:lnTo>
                      <a:pt x="81826" y="2836"/>
                    </a:lnTo>
                    <a:cubicBezTo>
                      <a:pt x="81826" y="1279"/>
                      <a:pt x="80547" y="0"/>
                      <a:pt x="789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8" name="Google Shape;538;p28"/>
              <p:cNvSpPr/>
              <p:nvPr/>
            </p:nvSpPr>
            <p:spPr>
              <a:xfrm>
                <a:off x="346300" y="1773800"/>
                <a:ext cx="1829300" cy="1140050"/>
              </a:xfrm>
              <a:custGeom>
                <a:rect b="b" l="l" r="r" t="t"/>
                <a:pathLst>
                  <a:path extrusionOk="0" h="45602" w="73172">
                    <a:moveTo>
                      <a:pt x="426" y="1"/>
                    </a:moveTo>
                    <a:cubicBezTo>
                      <a:pt x="197" y="1"/>
                      <a:pt x="0" y="181"/>
                      <a:pt x="0" y="411"/>
                    </a:cubicBezTo>
                    <a:lnTo>
                      <a:pt x="0" y="45175"/>
                    </a:lnTo>
                    <a:cubicBezTo>
                      <a:pt x="0" y="45405"/>
                      <a:pt x="197" y="45601"/>
                      <a:pt x="426" y="45601"/>
                    </a:cubicBezTo>
                    <a:lnTo>
                      <a:pt x="72745" y="45601"/>
                    </a:lnTo>
                    <a:cubicBezTo>
                      <a:pt x="72975" y="45601"/>
                      <a:pt x="73171" y="45405"/>
                      <a:pt x="73171" y="45175"/>
                    </a:cubicBezTo>
                    <a:lnTo>
                      <a:pt x="73171" y="411"/>
                    </a:lnTo>
                    <a:cubicBezTo>
                      <a:pt x="73171" y="181"/>
                      <a:pt x="72975" y="1"/>
                      <a:pt x="72745" y="1"/>
                    </a:cubicBezTo>
                    <a:close/>
                  </a:path>
                </a:pathLst>
              </a:custGeom>
              <a:solidFill>
                <a:srgbClr val="F4644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9" name="Google Shape;539;p28"/>
              <p:cNvSpPr/>
              <p:nvPr/>
            </p:nvSpPr>
            <p:spPr>
              <a:xfrm>
                <a:off x="1244550" y="1708650"/>
                <a:ext cx="28700" cy="24925"/>
              </a:xfrm>
              <a:custGeom>
                <a:rect b="b" l="l" r="r" t="t"/>
                <a:pathLst>
                  <a:path extrusionOk="0" h="997" w="1148">
                    <a:moveTo>
                      <a:pt x="656" y="1"/>
                    </a:moveTo>
                    <a:cubicBezTo>
                      <a:pt x="213" y="1"/>
                      <a:pt x="0" y="541"/>
                      <a:pt x="312" y="853"/>
                    </a:cubicBezTo>
                    <a:cubicBezTo>
                      <a:pt x="411" y="952"/>
                      <a:pt x="532" y="996"/>
                      <a:pt x="650" y="996"/>
                    </a:cubicBezTo>
                    <a:cubicBezTo>
                      <a:pt x="904" y="996"/>
                      <a:pt x="1147" y="794"/>
                      <a:pt x="1147" y="492"/>
                    </a:cubicBezTo>
                    <a:cubicBezTo>
                      <a:pt x="1147" y="230"/>
                      <a:pt x="934" y="1"/>
                      <a:pt x="65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40" name="Google Shape;540;p28"/>
            <p:cNvSpPr/>
            <p:nvPr/>
          </p:nvSpPr>
          <p:spPr>
            <a:xfrm>
              <a:off x="3014150" y="4032725"/>
              <a:ext cx="120300" cy="1203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1" name="Google Shape;541;p28"/>
          <p:cNvGrpSpPr/>
          <p:nvPr/>
        </p:nvGrpSpPr>
        <p:grpSpPr>
          <a:xfrm>
            <a:off x="6083689" y="1274479"/>
            <a:ext cx="1822104" cy="2420224"/>
            <a:chOff x="3580725" y="2020075"/>
            <a:chExt cx="1344925" cy="1786275"/>
          </a:xfrm>
        </p:grpSpPr>
        <p:sp>
          <p:nvSpPr>
            <p:cNvPr id="542" name="Google Shape;542;p28"/>
            <p:cNvSpPr/>
            <p:nvPr/>
          </p:nvSpPr>
          <p:spPr>
            <a:xfrm>
              <a:off x="3681925" y="2020075"/>
              <a:ext cx="1243725" cy="1786275"/>
            </a:xfrm>
            <a:custGeom>
              <a:rect b="b" l="l" r="r" t="t"/>
              <a:pathLst>
                <a:path extrusionOk="0" h="71451" w="49749">
                  <a:moveTo>
                    <a:pt x="1574" y="1"/>
                  </a:moveTo>
                  <a:cubicBezTo>
                    <a:pt x="706" y="1"/>
                    <a:pt x="1" y="706"/>
                    <a:pt x="1" y="1574"/>
                  </a:cubicBezTo>
                  <a:lnTo>
                    <a:pt x="1" y="69877"/>
                  </a:lnTo>
                  <a:cubicBezTo>
                    <a:pt x="1" y="70746"/>
                    <a:pt x="706" y="71451"/>
                    <a:pt x="1574" y="71451"/>
                  </a:cubicBezTo>
                  <a:lnTo>
                    <a:pt x="48175" y="71451"/>
                  </a:lnTo>
                  <a:cubicBezTo>
                    <a:pt x="49044" y="71451"/>
                    <a:pt x="49748" y="70746"/>
                    <a:pt x="49748" y="69877"/>
                  </a:cubicBezTo>
                  <a:lnTo>
                    <a:pt x="49748" y="1574"/>
                  </a:lnTo>
                  <a:cubicBezTo>
                    <a:pt x="49748" y="706"/>
                    <a:pt x="49044" y="1"/>
                    <a:pt x="481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28"/>
            <p:cNvSpPr/>
            <p:nvPr/>
          </p:nvSpPr>
          <p:spPr>
            <a:xfrm>
              <a:off x="3580725" y="2020075"/>
              <a:ext cx="1250250" cy="1786275"/>
            </a:xfrm>
            <a:custGeom>
              <a:rect b="b" l="l" r="r" t="t"/>
              <a:pathLst>
                <a:path extrusionOk="0" h="71451" w="50010">
                  <a:moveTo>
                    <a:pt x="2527" y="1"/>
                  </a:moveTo>
                  <a:cubicBezTo>
                    <a:pt x="1147" y="1"/>
                    <a:pt x="33" y="1109"/>
                    <a:pt x="0" y="2492"/>
                  </a:cubicBezTo>
                  <a:lnTo>
                    <a:pt x="0" y="68975"/>
                  </a:lnTo>
                  <a:cubicBezTo>
                    <a:pt x="33" y="70358"/>
                    <a:pt x="1147" y="71451"/>
                    <a:pt x="2526" y="71451"/>
                  </a:cubicBezTo>
                  <a:cubicBezTo>
                    <a:pt x="2537" y="71451"/>
                    <a:pt x="2547" y="71451"/>
                    <a:pt x="2557" y="71451"/>
                  </a:cubicBezTo>
                  <a:lnTo>
                    <a:pt x="50010" y="71451"/>
                  </a:lnTo>
                  <a:lnTo>
                    <a:pt x="50010" y="1"/>
                  </a:lnTo>
                  <a:lnTo>
                    <a:pt x="2557" y="1"/>
                  </a:lnTo>
                  <a:cubicBezTo>
                    <a:pt x="2547" y="1"/>
                    <a:pt x="2537" y="1"/>
                    <a:pt x="25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28"/>
            <p:cNvSpPr/>
            <p:nvPr/>
          </p:nvSpPr>
          <p:spPr>
            <a:xfrm>
              <a:off x="3680303" y="2113921"/>
              <a:ext cx="1140025" cy="1511564"/>
            </a:xfrm>
            <a:custGeom>
              <a:rect b="b" l="l" r="r" t="t"/>
              <a:pathLst>
                <a:path extrusionOk="0" h="60944" w="45601">
                  <a:moveTo>
                    <a:pt x="426" y="1"/>
                  </a:moveTo>
                  <a:cubicBezTo>
                    <a:pt x="197" y="1"/>
                    <a:pt x="0" y="181"/>
                    <a:pt x="0" y="427"/>
                  </a:cubicBezTo>
                  <a:lnTo>
                    <a:pt x="0" y="60534"/>
                  </a:lnTo>
                  <a:cubicBezTo>
                    <a:pt x="0" y="60763"/>
                    <a:pt x="197" y="60943"/>
                    <a:pt x="426" y="60943"/>
                  </a:cubicBezTo>
                  <a:lnTo>
                    <a:pt x="45191" y="60943"/>
                  </a:lnTo>
                  <a:cubicBezTo>
                    <a:pt x="45421" y="60943"/>
                    <a:pt x="45601" y="60763"/>
                    <a:pt x="45601" y="60534"/>
                  </a:cubicBezTo>
                  <a:lnTo>
                    <a:pt x="45601" y="427"/>
                  </a:lnTo>
                  <a:cubicBezTo>
                    <a:pt x="45601" y="181"/>
                    <a:pt x="45421" y="1"/>
                    <a:pt x="45191" y="1"/>
                  </a:cubicBezTo>
                  <a:close/>
                </a:path>
              </a:pathLst>
            </a:custGeom>
            <a:solidFill>
              <a:srgbClr val="F464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28"/>
            <p:cNvSpPr/>
            <p:nvPr/>
          </p:nvSpPr>
          <p:spPr>
            <a:xfrm>
              <a:off x="4237099" y="2051650"/>
              <a:ext cx="28700" cy="24925"/>
            </a:xfrm>
            <a:custGeom>
              <a:rect b="b" l="l" r="r" t="t"/>
              <a:pathLst>
                <a:path extrusionOk="0" h="997" w="1148">
                  <a:moveTo>
                    <a:pt x="492" y="0"/>
                  </a:moveTo>
                  <a:cubicBezTo>
                    <a:pt x="214" y="0"/>
                    <a:pt x="0" y="230"/>
                    <a:pt x="0" y="508"/>
                  </a:cubicBezTo>
                  <a:cubicBezTo>
                    <a:pt x="0" y="798"/>
                    <a:pt x="243" y="996"/>
                    <a:pt x="496" y="996"/>
                  </a:cubicBezTo>
                  <a:cubicBezTo>
                    <a:pt x="615" y="996"/>
                    <a:pt x="737" y="952"/>
                    <a:pt x="836" y="852"/>
                  </a:cubicBezTo>
                  <a:cubicBezTo>
                    <a:pt x="1148" y="541"/>
                    <a:pt x="935" y="0"/>
                    <a:pt x="4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28"/>
            <p:cNvSpPr/>
            <p:nvPr/>
          </p:nvSpPr>
          <p:spPr>
            <a:xfrm>
              <a:off x="4179825" y="3667150"/>
              <a:ext cx="125000" cy="106825"/>
            </a:xfrm>
            <a:custGeom>
              <a:rect b="b" l="l" r="r" t="t"/>
              <a:pathLst>
                <a:path extrusionOk="0" h="4273" w="5000">
                  <a:moveTo>
                    <a:pt x="2869" y="355"/>
                  </a:moveTo>
                  <a:cubicBezTo>
                    <a:pt x="3836" y="355"/>
                    <a:pt x="4639" y="1158"/>
                    <a:pt x="4639" y="2142"/>
                  </a:cubicBezTo>
                  <a:cubicBezTo>
                    <a:pt x="4639" y="3206"/>
                    <a:pt x="3762" y="3917"/>
                    <a:pt x="2850" y="3917"/>
                  </a:cubicBezTo>
                  <a:cubicBezTo>
                    <a:pt x="2413" y="3917"/>
                    <a:pt x="1968" y="3754"/>
                    <a:pt x="1607" y="3387"/>
                  </a:cubicBezTo>
                  <a:cubicBezTo>
                    <a:pt x="492" y="2273"/>
                    <a:pt x="1279" y="355"/>
                    <a:pt x="2869" y="355"/>
                  </a:cubicBezTo>
                  <a:close/>
                  <a:moveTo>
                    <a:pt x="2849" y="1"/>
                  </a:moveTo>
                  <a:cubicBezTo>
                    <a:pt x="2320" y="1"/>
                    <a:pt x="1781" y="197"/>
                    <a:pt x="1344" y="634"/>
                  </a:cubicBezTo>
                  <a:cubicBezTo>
                    <a:pt x="0" y="1978"/>
                    <a:pt x="967" y="4273"/>
                    <a:pt x="2869" y="4273"/>
                  </a:cubicBezTo>
                  <a:cubicBezTo>
                    <a:pt x="4049" y="4273"/>
                    <a:pt x="5000" y="3306"/>
                    <a:pt x="5000" y="2142"/>
                  </a:cubicBezTo>
                  <a:cubicBezTo>
                    <a:pt x="5000" y="847"/>
                    <a:pt x="3946" y="1"/>
                    <a:pt x="28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7" name="Google Shape;547;p28"/>
          <p:cNvGrpSpPr/>
          <p:nvPr/>
        </p:nvGrpSpPr>
        <p:grpSpPr>
          <a:xfrm>
            <a:off x="1238112" y="1274594"/>
            <a:ext cx="1323876" cy="2420329"/>
            <a:chOff x="6417224" y="2247097"/>
            <a:chExt cx="951950" cy="1740368"/>
          </a:xfrm>
        </p:grpSpPr>
        <p:sp>
          <p:nvSpPr>
            <p:cNvPr id="548" name="Google Shape;548;p28"/>
            <p:cNvSpPr/>
            <p:nvPr/>
          </p:nvSpPr>
          <p:spPr>
            <a:xfrm>
              <a:off x="6505324" y="2247511"/>
              <a:ext cx="863850" cy="1739954"/>
            </a:xfrm>
            <a:custGeom>
              <a:rect b="b" l="l" r="r" t="t"/>
              <a:pathLst>
                <a:path extrusionOk="0" h="71434" w="34554">
                  <a:moveTo>
                    <a:pt x="1575" y="0"/>
                  </a:moveTo>
                  <a:cubicBezTo>
                    <a:pt x="706" y="0"/>
                    <a:pt x="1" y="689"/>
                    <a:pt x="1" y="1557"/>
                  </a:cubicBezTo>
                  <a:lnTo>
                    <a:pt x="1" y="69876"/>
                  </a:lnTo>
                  <a:cubicBezTo>
                    <a:pt x="1" y="70728"/>
                    <a:pt x="706" y="71433"/>
                    <a:pt x="1575" y="71433"/>
                  </a:cubicBezTo>
                  <a:lnTo>
                    <a:pt x="32980" y="71433"/>
                  </a:lnTo>
                  <a:cubicBezTo>
                    <a:pt x="33849" y="71433"/>
                    <a:pt x="34554" y="70728"/>
                    <a:pt x="34554" y="69876"/>
                  </a:cubicBezTo>
                  <a:lnTo>
                    <a:pt x="34554" y="1557"/>
                  </a:lnTo>
                  <a:cubicBezTo>
                    <a:pt x="34554" y="689"/>
                    <a:pt x="33849" y="0"/>
                    <a:pt x="329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28"/>
            <p:cNvSpPr/>
            <p:nvPr/>
          </p:nvSpPr>
          <p:spPr>
            <a:xfrm>
              <a:off x="6417224" y="2247097"/>
              <a:ext cx="868375" cy="1740368"/>
            </a:xfrm>
            <a:custGeom>
              <a:rect b="b" l="l" r="r" t="t"/>
              <a:pathLst>
                <a:path extrusionOk="0" h="71451" w="34735">
                  <a:moveTo>
                    <a:pt x="1787" y="1"/>
                  </a:moveTo>
                  <a:cubicBezTo>
                    <a:pt x="804" y="1"/>
                    <a:pt x="1" y="1115"/>
                    <a:pt x="1" y="2492"/>
                  </a:cubicBezTo>
                  <a:lnTo>
                    <a:pt x="1" y="68975"/>
                  </a:lnTo>
                  <a:cubicBezTo>
                    <a:pt x="1" y="70336"/>
                    <a:pt x="804" y="71450"/>
                    <a:pt x="1787" y="71450"/>
                  </a:cubicBezTo>
                  <a:lnTo>
                    <a:pt x="34734" y="71450"/>
                  </a:lnTo>
                  <a:lnTo>
                    <a:pt x="347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28"/>
            <p:cNvSpPr/>
            <p:nvPr/>
          </p:nvSpPr>
          <p:spPr>
            <a:xfrm>
              <a:off x="6492619" y="2340952"/>
              <a:ext cx="813450" cy="1457323"/>
            </a:xfrm>
            <a:custGeom>
              <a:rect b="b" l="l" r="r" t="t"/>
              <a:pathLst>
                <a:path extrusionOk="0" h="60944" w="32538">
                  <a:moveTo>
                    <a:pt x="427" y="0"/>
                  </a:moveTo>
                  <a:cubicBezTo>
                    <a:pt x="198" y="0"/>
                    <a:pt x="1" y="197"/>
                    <a:pt x="1" y="426"/>
                  </a:cubicBezTo>
                  <a:lnTo>
                    <a:pt x="1" y="60533"/>
                  </a:lnTo>
                  <a:cubicBezTo>
                    <a:pt x="1" y="60763"/>
                    <a:pt x="198" y="60943"/>
                    <a:pt x="427" y="60943"/>
                  </a:cubicBezTo>
                  <a:lnTo>
                    <a:pt x="32128" y="60943"/>
                  </a:lnTo>
                  <a:cubicBezTo>
                    <a:pt x="32357" y="60943"/>
                    <a:pt x="32538" y="60763"/>
                    <a:pt x="32538" y="60533"/>
                  </a:cubicBezTo>
                  <a:lnTo>
                    <a:pt x="32538" y="426"/>
                  </a:lnTo>
                  <a:cubicBezTo>
                    <a:pt x="32538" y="197"/>
                    <a:pt x="32357" y="0"/>
                    <a:pt x="32128" y="0"/>
                  </a:cubicBezTo>
                  <a:close/>
                </a:path>
              </a:pathLst>
            </a:custGeom>
            <a:solidFill>
              <a:srgbClr val="F464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28"/>
            <p:cNvSpPr/>
            <p:nvPr/>
          </p:nvSpPr>
          <p:spPr>
            <a:xfrm>
              <a:off x="6856100" y="3843492"/>
              <a:ext cx="96750" cy="83150"/>
            </a:xfrm>
            <a:custGeom>
              <a:rect b="b" l="l" r="r" t="t"/>
              <a:pathLst>
                <a:path extrusionOk="0" h="3326" w="3870">
                  <a:moveTo>
                    <a:pt x="2214" y="358"/>
                  </a:moveTo>
                  <a:lnTo>
                    <a:pt x="2214" y="375"/>
                  </a:lnTo>
                  <a:cubicBezTo>
                    <a:pt x="2935" y="375"/>
                    <a:pt x="3509" y="948"/>
                    <a:pt x="3525" y="1670"/>
                  </a:cubicBezTo>
                  <a:cubicBezTo>
                    <a:pt x="3525" y="2456"/>
                    <a:pt x="2882" y="2973"/>
                    <a:pt x="2212" y="2973"/>
                  </a:cubicBezTo>
                  <a:cubicBezTo>
                    <a:pt x="1890" y="2973"/>
                    <a:pt x="1562" y="2853"/>
                    <a:pt x="1296" y="2587"/>
                  </a:cubicBezTo>
                  <a:cubicBezTo>
                    <a:pt x="476" y="1768"/>
                    <a:pt x="1066" y="358"/>
                    <a:pt x="2214" y="358"/>
                  </a:cubicBezTo>
                  <a:close/>
                  <a:moveTo>
                    <a:pt x="2197" y="1"/>
                  </a:moveTo>
                  <a:cubicBezTo>
                    <a:pt x="1793" y="1"/>
                    <a:pt x="1383" y="152"/>
                    <a:pt x="1050" y="489"/>
                  </a:cubicBezTo>
                  <a:cubicBezTo>
                    <a:pt x="1" y="1538"/>
                    <a:pt x="739" y="3325"/>
                    <a:pt x="2214" y="3325"/>
                  </a:cubicBezTo>
                  <a:cubicBezTo>
                    <a:pt x="3132" y="3325"/>
                    <a:pt x="3869" y="2587"/>
                    <a:pt x="3869" y="1670"/>
                  </a:cubicBezTo>
                  <a:cubicBezTo>
                    <a:pt x="3869" y="669"/>
                    <a:pt x="3048" y="1"/>
                    <a:pt x="21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28"/>
            <p:cNvSpPr/>
            <p:nvPr/>
          </p:nvSpPr>
          <p:spPr>
            <a:xfrm>
              <a:off x="6623350" y="3880717"/>
              <a:ext cx="82800" cy="9025"/>
            </a:xfrm>
            <a:custGeom>
              <a:rect b="b" l="l" r="r" t="t"/>
              <a:pathLst>
                <a:path extrusionOk="0" h="361" w="3312">
                  <a:moveTo>
                    <a:pt x="1" y="0"/>
                  </a:moveTo>
                  <a:lnTo>
                    <a:pt x="1" y="361"/>
                  </a:lnTo>
                  <a:lnTo>
                    <a:pt x="3312" y="361"/>
                  </a:lnTo>
                  <a:lnTo>
                    <a:pt x="33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28"/>
            <p:cNvSpPr/>
            <p:nvPr/>
          </p:nvSpPr>
          <p:spPr>
            <a:xfrm>
              <a:off x="7116325" y="3860642"/>
              <a:ext cx="60675" cy="48775"/>
            </a:xfrm>
            <a:custGeom>
              <a:rect b="b" l="l" r="r" t="t"/>
              <a:pathLst>
                <a:path extrusionOk="0" h="1951" w="2427">
                  <a:moveTo>
                    <a:pt x="2328" y="0"/>
                  </a:moveTo>
                  <a:lnTo>
                    <a:pt x="328" y="656"/>
                  </a:lnTo>
                  <a:cubicBezTo>
                    <a:pt x="148" y="688"/>
                    <a:pt x="0" y="836"/>
                    <a:pt x="0" y="1033"/>
                  </a:cubicBezTo>
                  <a:cubicBezTo>
                    <a:pt x="0" y="1197"/>
                    <a:pt x="132" y="1328"/>
                    <a:pt x="361" y="1393"/>
                  </a:cubicBezTo>
                  <a:lnTo>
                    <a:pt x="2328" y="1951"/>
                  </a:lnTo>
                  <a:lnTo>
                    <a:pt x="2426" y="1606"/>
                  </a:lnTo>
                  <a:lnTo>
                    <a:pt x="459" y="1049"/>
                  </a:lnTo>
                  <a:cubicBezTo>
                    <a:pt x="427" y="1049"/>
                    <a:pt x="394" y="1033"/>
                    <a:pt x="377" y="1016"/>
                  </a:cubicBezTo>
                  <a:lnTo>
                    <a:pt x="427" y="1000"/>
                  </a:lnTo>
                  <a:lnTo>
                    <a:pt x="2426" y="344"/>
                  </a:lnTo>
                  <a:lnTo>
                    <a:pt x="232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28"/>
            <p:cNvSpPr/>
            <p:nvPr/>
          </p:nvSpPr>
          <p:spPr>
            <a:xfrm>
              <a:off x="6785429" y="2287275"/>
              <a:ext cx="238100" cy="14350"/>
            </a:xfrm>
            <a:custGeom>
              <a:rect b="b" l="l" r="r" t="t"/>
              <a:pathLst>
                <a:path extrusionOk="0" h="574" w="9524">
                  <a:moveTo>
                    <a:pt x="164" y="0"/>
                  </a:moveTo>
                  <a:cubicBezTo>
                    <a:pt x="82" y="0"/>
                    <a:pt x="0" y="82"/>
                    <a:pt x="0" y="164"/>
                  </a:cubicBezTo>
                  <a:lnTo>
                    <a:pt x="0" y="410"/>
                  </a:lnTo>
                  <a:cubicBezTo>
                    <a:pt x="0" y="492"/>
                    <a:pt x="82" y="574"/>
                    <a:pt x="164" y="574"/>
                  </a:cubicBezTo>
                  <a:lnTo>
                    <a:pt x="9359" y="574"/>
                  </a:lnTo>
                  <a:cubicBezTo>
                    <a:pt x="9458" y="574"/>
                    <a:pt x="9523" y="492"/>
                    <a:pt x="9523" y="410"/>
                  </a:cubicBezTo>
                  <a:lnTo>
                    <a:pt x="9523" y="164"/>
                  </a:lnTo>
                  <a:cubicBezTo>
                    <a:pt x="9523" y="82"/>
                    <a:pt x="9458" y="0"/>
                    <a:pt x="93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555" name="Google Shape;55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0200" y="1409750"/>
            <a:ext cx="1139700" cy="63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6" name="Google Shape;55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30775" y="1420825"/>
            <a:ext cx="2747800" cy="161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7" name="Google Shape;557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74913" y="1378950"/>
            <a:ext cx="1639675" cy="106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8" name="Google Shape;558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74925" y="2448699"/>
            <a:ext cx="1639675" cy="1167642"/>
          </a:xfrm>
          <a:prstGeom prst="rect">
            <a:avLst/>
          </a:prstGeom>
          <a:noFill/>
          <a:ln>
            <a:noFill/>
          </a:ln>
        </p:spPr>
      </p:pic>
      <p:pic>
        <p:nvPicPr>
          <p:cNvPr id="559" name="Google Shape;559;p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330200" y="2049551"/>
            <a:ext cx="1139700" cy="1384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 vertical" id="560" name="Google Shape;560;p28"/>
          <p:cNvPicPr preferRelativeResize="0"/>
          <p:nvPr/>
        </p:nvPicPr>
        <p:blipFill rotWithShape="1">
          <a:blip r:embed="rId8">
            <a:alphaModFix amt="11000"/>
          </a:blip>
          <a:srcRect b="0" l="0" r="0" t="0"/>
          <a:stretch/>
        </p:blipFill>
        <p:spPr>
          <a:xfrm>
            <a:off x="7512225" y="3545426"/>
            <a:ext cx="1383074" cy="1422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0"/>
                                        <p:tgtEl>
                                          <p:spTgt spid="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0"/>
                                        <p:tgtEl>
                                          <p:spTgt spid="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0"/>
                                        <p:tgtEl>
                                          <p:spTgt spid="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5" name="Google Shape;56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4175" y="1390650"/>
            <a:ext cx="2814150" cy="1831779"/>
          </a:xfrm>
          <a:prstGeom prst="rect">
            <a:avLst/>
          </a:prstGeom>
          <a:noFill/>
          <a:ln>
            <a:noFill/>
          </a:ln>
        </p:spPr>
      </p:pic>
      <p:pic>
        <p:nvPicPr>
          <p:cNvPr id="566" name="Google Shape;56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28750" y="1390650"/>
            <a:ext cx="2814150" cy="1831775"/>
          </a:xfrm>
          <a:prstGeom prst="rect">
            <a:avLst/>
          </a:prstGeom>
          <a:noFill/>
          <a:ln>
            <a:noFill/>
          </a:ln>
        </p:spPr>
      </p:pic>
      <p:sp>
        <p:nvSpPr>
          <p:cNvPr id="567" name="Google Shape;567;p29"/>
          <p:cNvSpPr txBox="1"/>
          <p:nvPr/>
        </p:nvSpPr>
        <p:spPr>
          <a:xfrm>
            <a:off x="1215600" y="3457925"/>
            <a:ext cx="67128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Intentamos adecuar las probabilidades corte para mejorar el rendimiento. En Producción tenemos la siguiente regla condicional:</a:t>
            </a:r>
            <a:endParaRPr sz="12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=SI((AA125&gt;"0.65");"A";(SI(AC125&gt;"0.55";"B";(SI(AC125&gt;AA125;"B";SI(AC125&lt;"0.2";"A";"E"))))))</a:t>
            </a:r>
            <a:endParaRPr sz="12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568" name="Google Shape;568;p29"/>
          <p:cNvSpPr txBox="1"/>
          <p:nvPr/>
        </p:nvSpPr>
        <p:spPr>
          <a:xfrm>
            <a:off x="2086950" y="473525"/>
            <a:ext cx="4970100" cy="7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Análisis del vector de probabilidades</a:t>
            </a:r>
            <a:endParaRPr sz="22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descr="logo vertical" id="569" name="Google Shape;569;p29"/>
          <p:cNvPicPr preferRelativeResize="0"/>
          <p:nvPr/>
        </p:nvPicPr>
        <p:blipFill rotWithShape="1">
          <a:blip r:embed="rId5">
            <a:alphaModFix amt="11000"/>
          </a:blip>
          <a:srcRect b="0" l="0" r="0" t="0"/>
          <a:stretch/>
        </p:blipFill>
        <p:spPr>
          <a:xfrm>
            <a:off x="7512225" y="3545426"/>
            <a:ext cx="1383074" cy="1422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4" name="Google Shape;574;p30"/>
          <p:cNvCxnSpPr>
            <a:endCxn id="575" idx="1"/>
          </p:cNvCxnSpPr>
          <p:nvPr/>
        </p:nvCxnSpPr>
        <p:spPr>
          <a:xfrm flipH="1" rot="5400000">
            <a:off x="517375" y="2002350"/>
            <a:ext cx="2287800" cy="1226700"/>
          </a:xfrm>
          <a:prstGeom prst="bentConnector4">
            <a:avLst>
              <a:gd fmla="val 36556" name="adj1"/>
              <a:gd fmla="val 119412" name="adj2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5" name="Google Shape;575;p30"/>
          <p:cNvSpPr txBox="1"/>
          <p:nvPr>
            <p:ph type="title"/>
          </p:nvPr>
        </p:nvSpPr>
        <p:spPr>
          <a:xfrm>
            <a:off x="1047925" y="856650"/>
            <a:ext cx="7199400" cy="123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67,50% y 41514</a:t>
            </a:r>
            <a:endParaRPr/>
          </a:p>
        </p:txBody>
      </p:sp>
      <p:sp>
        <p:nvSpPr>
          <p:cNvPr id="576" name="Google Shape;576;p30"/>
          <p:cNvSpPr txBox="1"/>
          <p:nvPr>
            <p:ph idx="1" type="body"/>
          </p:nvPr>
        </p:nvSpPr>
        <p:spPr>
          <a:xfrm>
            <a:off x="3208075" y="2086950"/>
            <a:ext cx="2727900" cy="7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Precisión</a:t>
            </a:r>
            <a:r>
              <a:rPr lang="en"/>
              <a:t> y cantidad de registros analizados</a:t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31"/>
          <p:cNvSpPr txBox="1"/>
          <p:nvPr>
            <p:ph type="ctrTitle"/>
          </p:nvPr>
        </p:nvSpPr>
        <p:spPr>
          <a:xfrm>
            <a:off x="243575" y="77525"/>
            <a:ext cx="5676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Estadisticas y Graficas del modelo</a:t>
            </a:r>
            <a:endParaRPr/>
          </a:p>
        </p:txBody>
      </p:sp>
      <p:pic>
        <p:nvPicPr>
          <p:cNvPr id="582" name="Google Shape;58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5125" y="864200"/>
            <a:ext cx="2686925" cy="326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3" name="Google Shape;583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05550" y="3087212"/>
            <a:ext cx="2686925" cy="1939263"/>
          </a:xfrm>
          <a:prstGeom prst="rect">
            <a:avLst/>
          </a:prstGeom>
          <a:noFill/>
          <a:ln>
            <a:noFill/>
          </a:ln>
        </p:spPr>
      </p:pic>
      <p:pic>
        <p:nvPicPr>
          <p:cNvPr id="584" name="Google Shape;584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3575" y="655313"/>
            <a:ext cx="3627200" cy="236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