
<file path=[Content_Types].xml><?xml version="1.0" encoding="utf-8"?>
<Types xmlns="http://schemas.openxmlformats.org/package/2006/content-types">
  <Default Extension="cqERjtegoypM7j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fGyKQI86YdItC6ySdQQZ4LC2fFkm8m61ho1x7ZqxAo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1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22F"/>
    <a:srgbClr val="344529"/>
    <a:srgbClr val="2B3922"/>
    <a:srgbClr val="2E3722"/>
    <a:srgbClr val="FCF7F1"/>
    <a:srgbClr val="B8D233"/>
    <a:srgbClr val="5CC6D6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2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fGyKQI86YdItC6ySdQQZ4LC2fFkm8m61ho1x7ZqxAo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cqERjtegoypM7j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fGyKQI86YdItC6ySdQQZ4LC2fFkm8m61ho1x7ZqxAo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cqERjtegoypM7j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Stores all </a:t>
          </a:r>
          <a:r>
            <a:rPr lang="en-US" dirty="0" err="1"/>
            <a:t>Pokemon</a:t>
          </a:r>
          <a:r>
            <a:rPr lang="en-US" dirty="0"/>
            <a:t> In a Partitioned and bucketed table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User Login System with account  update functionality and CLI.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9A6A3F54-7B0D-4720-8F5C-F222928F62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Uses Two user Types With special Admin Functionality</a:t>
          </a:r>
        </a:p>
      </dgm:t>
    </dgm:pt>
    <dgm:pt modelId="{8BF7CFFA-D59C-4CCD-80EB-E786738FEF8C}" type="parTrans" cxnId="{AB39AA66-27F5-4196-A461-F6F1365257E0}">
      <dgm:prSet/>
      <dgm:spPr/>
      <dgm:t>
        <a:bodyPr/>
        <a:lstStyle/>
        <a:p>
          <a:endParaRPr lang="en-US"/>
        </a:p>
      </dgm:t>
    </dgm:pt>
    <dgm:pt modelId="{50E5D483-0362-4972-A63B-CB20FEE5F7EB}" type="sibTrans" cxnId="{AB39AA66-27F5-4196-A461-F6F1365257E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4" custScaleX="145672" custScaleY="145672"/>
      <dgm:spPr/>
    </dgm:pt>
    <dgm:pt modelId="{7C175B98-93F4-4D7C-BB95-1514AB879CD5}" type="pres">
      <dgm:prSet presAssocID="{40FC4FFE-8987-4A26-B7F4-8A516F18ADAE}" presName="iconRect" presStyleLbl="node1" presStyleIdx="0" presStyleCnt="4" custScaleX="203108" custScaleY="215802" custLinFactNeighborX="-21157" custLinFactNeighborY="14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4" custScaleX="145672" custScaleY="145672"/>
      <dgm:spPr/>
    </dgm:pt>
    <dgm:pt modelId="{DB4CA7C4-FCA1-4127-B20A-2A5C031A3CF4}" type="pres">
      <dgm:prSet presAssocID="{49225C73-1633-42F1-AB3B-7CB183E5F8B8}" presName="iconRect" presStyleLbl="node1" presStyleIdx="1" presStyleCnt="4" custScaleX="203108" custScaleY="215802" custLinFactNeighborX="-1410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4" custScaleX="145672" custScaleY="145672"/>
      <dgm:spPr>
        <a:solidFill>
          <a:srgbClr val="00B050"/>
        </a:solidFill>
      </dgm:spPr>
    </dgm:pt>
    <dgm:pt modelId="{39509775-983E-4110-B989-EE2CD6514BE0}" type="pres">
      <dgm:prSet presAssocID="{1C383F32-22E8-4F62-A3E0-BDC3D5F48992}" presName="iconRect" presStyleLbl="node1" presStyleIdx="2" presStyleCnt="4" custScaleX="203108" custScaleY="2158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761EB0CA-AFF4-4A43-AD9D-4658DA53B3AD}" type="pres">
      <dgm:prSet presAssocID="{8500F72A-2C6D-4FDF-9C1D-CA691380EB0B}" presName="sibTrans" presStyleCnt="0"/>
      <dgm:spPr/>
    </dgm:pt>
    <dgm:pt modelId="{2BDD7FED-9373-452E-BA30-6F9F5BF409A1}" type="pres">
      <dgm:prSet presAssocID="{9A6A3F54-7B0D-4720-8F5C-F222928F6283}" presName="compNode" presStyleCnt="0"/>
      <dgm:spPr/>
    </dgm:pt>
    <dgm:pt modelId="{FD9E2731-3754-49F3-8709-90090CFCE347}" type="pres">
      <dgm:prSet presAssocID="{9A6A3F54-7B0D-4720-8F5C-F222928F6283}" presName="iconBgRect" presStyleLbl="bgShp" presStyleIdx="3" presStyleCnt="4" custScaleX="145672" custScaleY="145672"/>
      <dgm:spPr>
        <a:solidFill>
          <a:srgbClr val="F8D22F"/>
        </a:solidFill>
      </dgm:spPr>
    </dgm:pt>
    <dgm:pt modelId="{B3B036F2-E231-4BF2-88EA-CAAE8DF2A237}" type="pres">
      <dgm:prSet presAssocID="{9A6A3F54-7B0D-4720-8F5C-F222928F6283}" presName="iconRect" presStyleLbl="node1" presStyleIdx="3" presStyleCnt="4" custScaleX="203108" custScaleY="215802" custLinFactNeighborX="-12694" custLinFactNeighborY="-1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57572427-514B-4F72-BDB9-8E6DB210BB22}" type="pres">
      <dgm:prSet presAssocID="{9A6A3F54-7B0D-4720-8F5C-F222928F6283}" presName="spaceRect" presStyleCnt="0"/>
      <dgm:spPr/>
    </dgm:pt>
    <dgm:pt modelId="{1DE6FAFC-EF5D-4AE8-A263-D0F8C6118765}" type="pres">
      <dgm:prSet presAssocID="{9A6A3F54-7B0D-4720-8F5C-F222928F6283}" presName="textRect" presStyleLbl="revTx" presStyleIdx="3" presStyleCnt="4" custLinFactX="-100000" custLinFactNeighborX="-134706" custLinFactNeighborY="28848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AB39AA66-27F5-4196-A461-F6F1365257E0}" srcId="{01A66772-F185-4D58-B8BB-E9370D7A7A2B}" destId="{9A6A3F54-7B0D-4720-8F5C-F222928F6283}" srcOrd="3" destOrd="0" parTransId="{8BF7CFFA-D59C-4CCD-80EB-E786738FEF8C}" sibTransId="{50E5D483-0362-4972-A63B-CB20FEE5F7EB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C804F-7398-4C78-9EF0-21CCC82547AD}" type="presOf" srcId="{9A6A3F54-7B0D-4720-8F5C-F222928F6283}" destId="{1DE6FAFC-EF5D-4AE8-A263-D0F8C6118765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  <dgm:cxn modelId="{40740924-37DD-4C43-B9DD-0BD46BD95AA3}" type="presParOf" srcId="{50B3CE7C-E10B-4E23-BD93-03664997C932}" destId="{761EB0CA-AFF4-4A43-AD9D-4658DA53B3AD}" srcOrd="5" destOrd="0" presId="urn:microsoft.com/office/officeart/2018/5/layout/IconCircleLabelList"/>
    <dgm:cxn modelId="{2F50A28D-0AFD-4D6D-8F0F-763A572779E3}" type="presParOf" srcId="{50B3CE7C-E10B-4E23-BD93-03664997C932}" destId="{2BDD7FED-9373-452E-BA30-6F9F5BF409A1}" srcOrd="6" destOrd="0" presId="urn:microsoft.com/office/officeart/2018/5/layout/IconCircleLabelList"/>
    <dgm:cxn modelId="{647D0F81-7F40-4274-B005-2FCC8852B1A8}" type="presParOf" srcId="{2BDD7FED-9373-452E-BA30-6F9F5BF409A1}" destId="{FD9E2731-3754-49F3-8709-90090CFCE347}" srcOrd="0" destOrd="0" presId="urn:microsoft.com/office/officeart/2018/5/layout/IconCircleLabelList"/>
    <dgm:cxn modelId="{57833461-0FB0-4D96-B869-D961C203F24C}" type="presParOf" srcId="{2BDD7FED-9373-452E-BA30-6F9F5BF409A1}" destId="{B3B036F2-E231-4BF2-88EA-CAAE8DF2A237}" srcOrd="1" destOrd="0" presId="urn:microsoft.com/office/officeart/2018/5/layout/IconCircleLabelList"/>
    <dgm:cxn modelId="{A5C81D8C-E78C-4A91-9B2E-637F4CE28B06}" type="presParOf" srcId="{2BDD7FED-9373-452E-BA30-6F9F5BF409A1}" destId="{57572427-514B-4F72-BDB9-8E6DB210BB22}" srcOrd="2" destOrd="0" presId="urn:microsoft.com/office/officeart/2018/5/layout/IconCircleLabelList"/>
    <dgm:cxn modelId="{3F4FD47A-1B43-4456-BBAC-F6F0C0B14BDA}" type="presParOf" srcId="{2BDD7FED-9373-452E-BA30-6F9F5BF409A1}" destId="{1DE6FAFC-EF5D-4AE8-A263-D0F8C61187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487440" y="536231"/>
          <a:ext cx="1828803" cy="18288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517923" y="683550"/>
          <a:ext cx="1463040" cy="1554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72805" y="246938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Stores all </a:t>
          </a:r>
          <a:r>
            <a:rPr lang="en-US" sz="1300" kern="1200" dirty="0" err="1"/>
            <a:t>Pokemon</a:t>
          </a:r>
          <a:r>
            <a:rPr lang="en-US" sz="1300" kern="1200" dirty="0"/>
            <a:t> In a Partitioned and bucketed table </a:t>
          </a:r>
        </a:p>
      </dsp:txBody>
      <dsp:txXfrm>
        <a:off x="372805" y="2469380"/>
        <a:ext cx="2058075" cy="720000"/>
      </dsp:txXfrm>
    </dsp:sp>
    <dsp:sp modelId="{BCD8CDD9-0C56-4401-ADB1-8B48DAB2C96F}">
      <dsp:nvSpPr>
        <dsp:cNvPr id="0" name=""/>
        <dsp:cNvSpPr/>
      </dsp:nvSpPr>
      <dsp:spPr>
        <a:xfrm>
          <a:off x="2905679" y="536231"/>
          <a:ext cx="1828803" cy="18288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2986966" y="673394"/>
          <a:ext cx="1463040" cy="155447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2791043" y="246938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300" kern="1200" dirty="0"/>
        </a:p>
      </dsp:txBody>
      <dsp:txXfrm>
        <a:off x="2791043" y="2469380"/>
        <a:ext cx="2058075" cy="720000"/>
      </dsp:txXfrm>
    </dsp:sp>
    <dsp:sp modelId="{FF93E135-77D6-48A0-8871-9BC93D705D06}">
      <dsp:nvSpPr>
        <dsp:cNvPr id="0" name=""/>
        <dsp:cNvSpPr/>
      </dsp:nvSpPr>
      <dsp:spPr>
        <a:xfrm>
          <a:off x="5323917" y="536231"/>
          <a:ext cx="1828803" cy="1828803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5506798" y="673394"/>
          <a:ext cx="1463040" cy="1554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5209281" y="246938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User Login System with account  update functionality and CLI.</a:t>
          </a:r>
        </a:p>
      </dsp:txBody>
      <dsp:txXfrm>
        <a:off x="5209281" y="2469380"/>
        <a:ext cx="2058075" cy="720000"/>
      </dsp:txXfrm>
    </dsp:sp>
    <dsp:sp modelId="{FD9E2731-3754-49F3-8709-90090CFCE347}">
      <dsp:nvSpPr>
        <dsp:cNvPr id="0" name=""/>
        <dsp:cNvSpPr/>
      </dsp:nvSpPr>
      <dsp:spPr>
        <a:xfrm>
          <a:off x="7742155" y="536231"/>
          <a:ext cx="1828803" cy="1828803"/>
        </a:xfrm>
        <a:prstGeom prst="ellipse">
          <a:avLst/>
        </a:prstGeom>
        <a:solidFill>
          <a:srgbClr val="F8D22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036F2-E231-4BF2-88EA-CAAE8DF2A237}">
      <dsp:nvSpPr>
        <dsp:cNvPr id="0" name=""/>
        <dsp:cNvSpPr/>
      </dsp:nvSpPr>
      <dsp:spPr>
        <a:xfrm>
          <a:off x="7833598" y="673386"/>
          <a:ext cx="1463040" cy="155447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6FAFC-EF5D-4AE8-A263-D0F8C6118765}">
      <dsp:nvSpPr>
        <dsp:cNvPr id="0" name=""/>
        <dsp:cNvSpPr/>
      </dsp:nvSpPr>
      <dsp:spPr>
        <a:xfrm>
          <a:off x="2797094" y="2677086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Uses Two user Types With special Admin Functionality</a:t>
          </a:r>
        </a:p>
      </dsp:txBody>
      <dsp:txXfrm>
        <a:off x="2797094" y="2677086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 1: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 err="1">
                <a:solidFill>
                  <a:schemeClr val="tx1"/>
                </a:solidFill>
              </a:rPr>
              <a:t>PokeDex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Amina Guled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43ED-A108-46BF-8357-0595031AA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Stack: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A697D-C271-4F59-BD34-47D43C3C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Scala Version 2.11.12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SBT Version 1.6.0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/>
              <a:t>Apache Spark</a:t>
            </a:r>
            <a:r>
              <a:rPr lang="en-US" sz="3200" dirty="0"/>
              <a:t>–Hive Version 3.1.2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MySQL Version 8.0.27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Hadoop 3.0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VS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7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Pokedex</a:t>
            </a:r>
            <a:r>
              <a:rPr lang="en-US" dirty="0"/>
              <a:t>: Project Scope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09664"/>
              </p:ext>
            </p:extLst>
          </p:nvPr>
        </p:nvGraphicFramePr>
        <p:xfrm>
          <a:off x="1016000" y="219830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608E7E-37E2-4CFE-9C3F-FA92EB1E9CB6}"/>
              </a:ext>
            </a:extLst>
          </p:cNvPr>
          <p:cNvSpPr txBox="1"/>
          <p:nvPr/>
        </p:nvSpPr>
        <p:spPr>
          <a:xfrm>
            <a:off x="8961120" y="4621571"/>
            <a:ext cx="1727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ALLOWS FOR INTERESTING POKEMON FACTS AND QUICK STAT INFORMATION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105B-F4C7-429F-B375-4D1D35C6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D31E-F12F-4683-BCDD-635BADDEA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1.) What </a:t>
            </a:r>
            <a:r>
              <a:rPr lang="en-US" sz="2200" dirty="0" err="1"/>
              <a:t>pokemon</a:t>
            </a:r>
            <a:r>
              <a:rPr lang="en-US" sz="2200" dirty="0"/>
              <a:t> gives most power for least effort?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2.) What are some of the latest </a:t>
            </a:r>
            <a:r>
              <a:rPr lang="en-US" sz="2200" dirty="0" err="1"/>
              <a:t>pokemon</a:t>
            </a:r>
            <a:r>
              <a:rPr lang="en-US" sz="2200" dirty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3.) What are the strongest fairy </a:t>
            </a:r>
            <a:r>
              <a:rPr lang="en-US" sz="2200" dirty="0" err="1"/>
              <a:t>pokemon</a:t>
            </a:r>
            <a:r>
              <a:rPr lang="en-US" sz="2200" dirty="0"/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4.) How many </a:t>
            </a:r>
            <a:r>
              <a:rPr lang="en-US" sz="2200" dirty="0" err="1"/>
              <a:t>pokemon</a:t>
            </a:r>
            <a:r>
              <a:rPr lang="en-US" sz="2200" dirty="0"/>
              <a:t> currently exist and what </a:t>
            </a:r>
            <a:r>
              <a:rPr lang="en-US" sz="2200" dirty="0" err="1"/>
              <a:t>genration</a:t>
            </a:r>
            <a:r>
              <a:rPr lang="en-US" sz="2200" dirty="0"/>
              <a:t> are we in?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5.) What are the Top 10 Smallest and Top 10 Largest </a:t>
            </a:r>
            <a:r>
              <a:rPr lang="en-US" sz="2200" dirty="0" err="1"/>
              <a:t>Pokemon</a:t>
            </a:r>
            <a:r>
              <a:rPr lang="en-US" sz="2200" dirty="0"/>
              <a:t>(Ordered by Height Descending)?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6.) Search all stats for </a:t>
            </a:r>
            <a:r>
              <a:rPr lang="en-US" sz="2200" dirty="0" err="1"/>
              <a:t>pokemon</a:t>
            </a:r>
            <a:r>
              <a:rPr lang="en-US" sz="2200" dirty="0"/>
              <a:t> with specific ability or for a specific </a:t>
            </a:r>
            <a:r>
              <a:rPr lang="en-US" sz="2200" dirty="0" err="1"/>
              <a:t>pokemon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3044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277C-59B6-47C1-862F-B3BDE57B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0801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Results From Queries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16D0B9-1A01-43E8-9C04-4D345B8C369F}"/>
              </a:ext>
            </a:extLst>
          </p:cNvPr>
          <p:cNvSpPr txBox="1">
            <a:spLocks/>
          </p:cNvSpPr>
          <p:nvPr/>
        </p:nvSpPr>
        <p:spPr>
          <a:xfrm>
            <a:off x="1219200" y="2255520"/>
            <a:ext cx="300736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D25CE0-E704-4CB9-A3FC-4712E9260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83" y="1509295"/>
            <a:ext cx="5429096" cy="21607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8DD105-7DD9-4EB1-B9E8-9586CE032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71" y="1470554"/>
            <a:ext cx="5186846" cy="21795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D23C31-DC0B-4795-9755-5AD2E02C7E69}"/>
              </a:ext>
            </a:extLst>
          </p:cNvPr>
          <p:cNvSpPr txBox="1"/>
          <p:nvPr/>
        </p:nvSpPr>
        <p:spPr>
          <a:xfrm>
            <a:off x="352842" y="112306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97043-F383-4161-9018-BBA321AF278F}"/>
              </a:ext>
            </a:extLst>
          </p:cNvPr>
          <p:cNvSpPr txBox="1"/>
          <p:nvPr/>
        </p:nvSpPr>
        <p:spPr>
          <a:xfrm>
            <a:off x="6520071" y="1128778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72E9B5-87AF-4342-A485-A7B2855CF1A2}"/>
              </a:ext>
            </a:extLst>
          </p:cNvPr>
          <p:cNvSpPr txBox="1"/>
          <p:nvPr/>
        </p:nvSpPr>
        <p:spPr>
          <a:xfrm>
            <a:off x="352842" y="3814856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C39F04-CD41-4A95-B757-081CB27643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729593"/>
            <a:ext cx="9692307" cy="26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7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B7C903E-95EA-49D6-BE17-31A74F306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63" y="1158116"/>
            <a:ext cx="3673546" cy="13053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140442-1AF7-40D5-9C7A-8349BA9CA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417" y="502135"/>
            <a:ext cx="5915435" cy="30523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85230F-7C3D-4CBF-A788-FE6F3F5B5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147" y="3664545"/>
            <a:ext cx="9203635" cy="26913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107B08-17E7-44F9-85F4-F0C07D2F12FB}"/>
              </a:ext>
            </a:extLst>
          </p:cNvPr>
          <p:cNvSpPr txBox="1"/>
          <p:nvPr/>
        </p:nvSpPr>
        <p:spPr>
          <a:xfrm>
            <a:off x="556590" y="378829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69D646-1CB2-4A3F-B384-37CD9F7705AF}"/>
              </a:ext>
            </a:extLst>
          </p:cNvPr>
          <p:cNvSpPr txBox="1"/>
          <p:nvPr/>
        </p:nvSpPr>
        <p:spPr>
          <a:xfrm>
            <a:off x="474719" y="1813725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F0A4CF-3EC4-4F70-B442-578B22943CC3}"/>
              </a:ext>
            </a:extLst>
          </p:cNvPr>
          <p:cNvSpPr txBox="1"/>
          <p:nvPr/>
        </p:nvSpPr>
        <p:spPr>
          <a:xfrm>
            <a:off x="4561235" y="587899"/>
            <a:ext cx="725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5.)</a:t>
            </a:r>
          </a:p>
        </p:txBody>
      </p:sp>
    </p:spTree>
    <p:extLst>
      <p:ext uri="{BB962C8B-B14F-4D97-AF65-F5344CB8AC3E}">
        <p14:creationId xmlns:p14="http://schemas.microsoft.com/office/powerpoint/2010/main" val="358955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0EAF-1B4C-437E-B3FF-018065EE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Demo Time: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73DC98-576F-4074-B5E0-38AE96E81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213" y="609600"/>
            <a:ext cx="4755173" cy="5334000"/>
          </a:xfrm>
          <a:prstGeom prst="rect">
            <a:avLst/>
          </a:prstGeom>
          <a:noFill/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31D9EF-720D-4242-9436-BDAD4256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8991" y="2336800"/>
            <a:ext cx="3409121" cy="3606800"/>
          </a:xfrm>
        </p:spPr>
        <p:txBody>
          <a:bodyPr/>
          <a:lstStyle/>
          <a:p>
            <a:r>
              <a:rPr lang="en-US" dirty="0"/>
              <a:t>GITHUB: https://github.com/ahguled.git</a:t>
            </a:r>
          </a:p>
        </p:txBody>
      </p:sp>
    </p:spTree>
    <p:extLst>
      <p:ext uri="{BB962C8B-B14F-4D97-AF65-F5344CB8AC3E}">
        <p14:creationId xmlns:p14="http://schemas.microsoft.com/office/powerpoint/2010/main" val="3913374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DA4C80-C496-44E2-8557-6F69656D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C00325F-9D66-4704-ADA8-089C4E421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/>
          <a:p>
            <a:r>
              <a:rPr lang="en-US" dirty="0"/>
              <a:t>Questions ???</a:t>
            </a:r>
          </a:p>
        </p:txBody>
      </p:sp>
    </p:spTree>
    <p:extLst>
      <p:ext uri="{BB962C8B-B14F-4D97-AF65-F5344CB8AC3E}">
        <p14:creationId xmlns:p14="http://schemas.microsoft.com/office/powerpoint/2010/main" val="1961400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{6CCF2E64-77CE-4722-A343-29983544C354}tf78438558_win32</Template>
  <TotalTime>745</TotalTime>
  <Words>186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Garamond</vt:lpstr>
      <vt:lpstr>Wingdings</vt:lpstr>
      <vt:lpstr>SavonVTI</vt:lpstr>
      <vt:lpstr>Project 1:  PokeDex</vt:lpstr>
      <vt:lpstr>Tech Stack: technologies used</vt:lpstr>
      <vt:lpstr>Pokedex: Project Scope</vt:lpstr>
      <vt:lpstr>Query Questions</vt:lpstr>
      <vt:lpstr>Results From Queries</vt:lpstr>
      <vt:lpstr>PowerPoint Presentation</vt:lpstr>
      <vt:lpstr>Demo Time: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1:  PokeDex</dc:title>
  <dc:creator>Amina Guled</dc:creator>
  <cp:lastModifiedBy>Amina Guled</cp:lastModifiedBy>
  <cp:revision>11</cp:revision>
  <dcterms:created xsi:type="dcterms:W3CDTF">2022-02-03T04:38:03Z</dcterms:created>
  <dcterms:modified xsi:type="dcterms:W3CDTF">2022-02-03T17:03:56Z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