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D592B-DC63-45B2-B1A5-CDCF4E4C89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CEB2195C-A24C-4E9B-9920-8B1961FD6E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B8AB901B-845F-4055-899B-799F1F7C4691}"/>
              </a:ext>
            </a:extLst>
          </p:cNvPr>
          <p:cNvSpPr>
            <a:spLocks noGrp="1"/>
          </p:cNvSpPr>
          <p:nvPr>
            <p:ph type="dt" sz="half" idx="10"/>
          </p:nvPr>
        </p:nvSpPr>
        <p:spPr/>
        <p:txBody>
          <a:bodyPr/>
          <a:lstStyle/>
          <a:p>
            <a:fld id="{179B5B70-A3BA-481A-900E-829286427CC2}" type="datetimeFigureOut">
              <a:rPr lang="en-SG" smtClean="0"/>
              <a:t>15/8/2021</a:t>
            </a:fld>
            <a:endParaRPr lang="en-SG"/>
          </a:p>
        </p:txBody>
      </p:sp>
      <p:sp>
        <p:nvSpPr>
          <p:cNvPr id="5" name="Footer Placeholder 4">
            <a:extLst>
              <a:ext uri="{FF2B5EF4-FFF2-40B4-BE49-F238E27FC236}">
                <a16:creationId xmlns:a16="http://schemas.microsoft.com/office/drawing/2014/main" id="{715D2D8E-A8D9-46D5-83A7-A6FBC5BE9EA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A9EE183-94CE-486C-B1EB-95E1FF42DB9F}"/>
              </a:ext>
            </a:extLst>
          </p:cNvPr>
          <p:cNvSpPr>
            <a:spLocks noGrp="1"/>
          </p:cNvSpPr>
          <p:nvPr>
            <p:ph type="sldNum" sz="quarter" idx="12"/>
          </p:nvPr>
        </p:nvSpPr>
        <p:spPr/>
        <p:txBody>
          <a:bodyPr/>
          <a:lstStyle/>
          <a:p>
            <a:fld id="{BA356795-DB5D-4B5B-97D4-5697FB4798B1}" type="slidenum">
              <a:rPr lang="en-SG" smtClean="0"/>
              <a:t>‹#›</a:t>
            </a:fld>
            <a:endParaRPr lang="en-SG"/>
          </a:p>
        </p:txBody>
      </p:sp>
    </p:spTree>
    <p:extLst>
      <p:ext uri="{BB962C8B-B14F-4D97-AF65-F5344CB8AC3E}">
        <p14:creationId xmlns:p14="http://schemas.microsoft.com/office/powerpoint/2010/main" val="803364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D21A-BDF2-4AFC-AD93-AAC18825C7F9}"/>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9C26F6D-D5F0-4457-AEBB-BD258E5D22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DC02875-D4E6-450E-9564-B584BEA0E2DF}"/>
              </a:ext>
            </a:extLst>
          </p:cNvPr>
          <p:cNvSpPr>
            <a:spLocks noGrp="1"/>
          </p:cNvSpPr>
          <p:nvPr>
            <p:ph type="dt" sz="half" idx="10"/>
          </p:nvPr>
        </p:nvSpPr>
        <p:spPr/>
        <p:txBody>
          <a:bodyPr/>
          <a:lstStyle/>
          <a:p>
            <a:fld id="{179B5B70-A3BA-481A-900E-829286427CC2}" type="datetimeFigureOut">
              <a:rPr lang="en-SG" smtClean="0"/>
              <a:t>15/8/2021</a:t>
            </a:fld>
            <a:endParaRPr lang="en-SG"/>
          </a:p>
        </p:txBody>
      </p:sp>
      <p:sp>
        <p:nvSpPr>
          <p:cNvPr id="5" name="Footer Placeholder 4">
            <a:extLst>
              <a:ext uri="{FF2B5EF4-FFF2-40B4-BE49-F238E27FC236}">
                <a16:creationId xmlns:a16="http://schemas.microsoft.com/office/drawing/2014/main" id="{106AB639-40AC-4A3B-BFFE-8F988CFD7DF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30BE6D0-2F58-43DD-9B8B-542EB6AEF077}"/>
              </a:ext>
            </a:extLst>
          </p:cNvPr>
          <p:cNvSpPr>
            <a:spLocks noGrp="1"/>
          </p:cNvSpPr>
          <p:nvPr>
            <p:ph type="sldNum" sz="quarter" idx="12"/>
          </p:nvPr>
        </p:nvSpPr>
        <p:spPr/>
        <p:txBody>
          <a:bodyPr/>
          <a:lstStyle/>
          <a:p>
            <a:fld id="{BA356795-DB5D-4B5B-97D4-5697FB4798B1}" type="slidenum">
              <a:rPr lang="en-SG" smtClean="0"/>
              <a:t>‹#›</a:t>
            </a:fld>
            <a:endParaRPr lang="en-SG"/>
          </a:p>
        </p:txBody>
      </p:sp>
    </p:spTree>
    <p:extLst>
      <p:ext uri="{BB962C8B-B14F-4D97-AF65-F5344CB8AC3E}">
        <p14:creationId xmlns:p14="http://schemas.microsoft.com/office/powerpoint/2010/main" val="798978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2F2306-B3B7-4D48-B2C3-25FCED807C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A03C357-D0F3-4FB9-B868-F33F4AA5BD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176B270-971B-40C1-8CAA-E100FAB6CF21}"/>
              </a:ext>
            </a:extLst>
          </p:cNvPr>
          <p:cNvSpPr>
            <a:spLocks noGrp="1"/>
          </p:cNvSpPr>
          <p:nvPr>
            <p:ph type="dt" sz="half" idx="10"/>
          </p:nvPr>
        </p:nvSpPr>
        <p:spPr/>
        <p:txBody>
          <a:bodyPr/>
          <a:lstStyle/>
          <a:p>
            <a:fld id="{179B5B70-A3BA-481A-900E-829286427CC2}" type="datetimeFigureOut">
              <a:rPr lang="en-SG" smtClean="0"/>
              <a:t>15/8/2021</a:t>
            </a:fld>
            <a:endParaRPr lang="en-SG"/>
          </a:p>
        </p:txBody>
      </p:sp>
      <p:sp>
        <p:nvSpPr>
          <p:cNvPr id="5" name="Footer Placeholder 4">
            <a:extLst>
              <a:ext uri="{FF2B5EF4-FFF2-40B4-BE49-F238E27FC236}">
                <a16:creationId xmlns:a16="http://schemas.microsoft.com/office/drawing/2014/main" id="{C74B88C1-99A1-448C-967F-F7590EB570A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B0BE72D-2DDF-4136-B9E7-B244DA65DA27}"/>
              </a:ext>
            </a:extLst>
          </p:cNvPr>
          <p:cNvSpPr>
            <a:spLocks noGrp="1"/>
          </p:cNvSpPr>
          <p:nvPr>
            <p:ph type="sldNum" sz="quarter" idx="12"/>
          </p:nvPr>
        </p:nvSpPr>
        <p:spPr/>
        <p:txBody>
          <a:bodyPr/>
          <a:lstStyle/>
          <a:p>
            <a:fld id="{BA356795-DB5D-4B5B-97D4-5697FB4798B1}" type="slidenum">
              <a:rPr lang="en-SG" smtClean="0"/>
              <a:t>‹#›</a:t>
            </a:fld>
            <a:endParaRPr lang="en-SG"/>
          </a:p>
        </p:txBody>
      </p:sp>
    </p:spTree>
    <p:extLst>
      <p:ext uri="{BB962C8B-B14F-4D97-AF65-F5344CB8AC3E}">
        <p14:creationId xmlns:p14="http://schemas.microsoft.com/office/powerpoint/2010/main" val="241084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A42EB-C0D0-45EE-89CB-164E6466051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D61312B-CC16-4F58-A1A7-3518A56C43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EB41FC6-FC94-449F-AEFE-3BDE185408FD}"/>
              </a:ext>
            </a:extLst>
          </p:cNvPr>
          <p:cNvSpPr>
            <a:spLocks noGrp="1"/>
          </p:cNvSpPr>
          <p:nvPr>
            <p:ph type="dt" sz="half" idx="10"/>
          </p:nvPr>
        </p:nvSpPr>
        <p:spPr/>
        <p:txBody>
          <a:bodyPr/>
          <a:lstStyle/>
          <a:p>
            <a:fld id="{179B5B70-A3BA-481A-900E-829286427CC2}" type="datetimeFigureOut">
              <a:rPr lang="en-SG" smtClean="0"/>
              <a:t>15/8/2021</a:t>
            </a:fld>
            <a:endParaRPr lang="en-SG"/>
          </a:p>
        </p:txBody>
      </p:sp>
      <p:sp>
        <p:nvSpPr>
          <p:cNvPr id="5" name="Footer Placeholder 4">
            <a:extLst>
              <a:ext uri="{FF2B5EF4-FFF2-40B4-BE49-F238E27FC236}">
                <a16:creationId xmlns:a16="http://schemas.microsoft.com/office/drawing/2014/main" id="{5FCBBD7E-B7AF-406D-BAC2-77F9147D936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ED14728-B10B-4E0D-9689-DE34FB578587}"/>
              </a:ext>
            </a:extLst>
          </p:cNvPr>
          <p:cNvSpPr>
            <a:spLocks noGrp="1"/>
          </p:cNvSpPr>
          <p:nvPr>
            <p:ph type="sldNum" sz="quarter" idx="12"/>
          </p:nvPr>
        </p:nvSpPr>
        <p:spPr/>
        <p:txBody>
          <a:bodyPr/>
          <a:lstStyle/>
          <a:p>
            <a:fld id="{BA356795-DB5D-4B5B-97D4-5697FB4798B1}" type="slidenum">
              <a:rPr lang="en-SG" smtClean="0"/>
              <a:t>‹#›</a:t>
            </a:fld>
            <a:endParaRPr lang="en-SG"/>
          </a:p>
        </p:txBody>
      </p:sp>
    </p:spTree>
    <p:extLst>
      <p:ext uri="{BB962C8B-B14F-4D97-AF65-F5344CB8AC3E}">
        <p14:creationId xmlns:p14="http://schemas.microsoft.com/office/powerpoint/2010/main" val="1485393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FD68-1667-405D-864E-C743A023BB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84E80803-6112-40BE-9D5D-0110961E5B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1545CA-DD21-4BD8-921A-A9DD16C04A3E}"/>
              </a:ext>
            </a:extLst>
          </p:cNvPr>
          <p:cNvSpPr>
            <a:spLocks noGrp="1"/>
          </p:cNvSpPr>
          <p:nvPr>
            <p:ph type="dt" sz="half" idx="10"/>
          </p:nvPr>
        </p:nvSpPr>
        <p:spPr/>
        <p:txBody>
          <a:bodyPr/>
          <a:lstStyle/>
          <a:p>
            <a:fld id="{179B5B70-A3BA-481A-900E-829286427CC2}" type="datetimeFigureOut">
              <a:rPr lang="en-SG" smtClean="0"/>
              <a:t>15/8/2021</a:t>
            </a:fld>
            <a:endParaRPr lang="en-SG"/>
          </a:p>
        </p:txBody>
      </p:sp>
      <p:sp>
        <p:nvSpPr>
          <p:cNvPr id="5" name="Footer Placeholder 4">
            <a:extLst>
              <a:ext uri="{FF2B5EF4-FFF2-40B4-BE49-F238E27FC236}">
                <a16:creationId xmlns:a16="http://schemas.microsoft.com/office/drawing/2014/main" id="{6BAC4D4A-7CD9-426D-9854-6A750D2B89D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B6F9377-4760-4FFC-9436-54F6A1192582}"/>
              </a:ext>
            </a:extLst>
          </p:cNvPr>
          <p:cNvSpPr>
            <a:spLocks noGrp="1"/>
          </p:cNvSpPr>
          <p:nvPr>
            <p:ph type="sldNum" sz="quarter" idx="12"/>
          </p:nvPr>
        </p:nvSpPr>
        <p:spPr/>
        <p:txBody>
          <a:bodyPr/>
          <a:lstStyle/>
          <a:p>
            <a:fld id="{BA356795-DB5D-4B5B-97D4-5697FB4798B1}" type="slidenum">
              <a:rPr lang="en-SG" smtClean="0"/>
              <a:t>‹#›</a:t>
            </a:fld>
            <a:endParaRPr lang="en-SG"/>
          </a:p>
        </p:txBody>
      </p:sp>
    </p:spTree>
    <p:extLst>
      <p:ext uri="{BB962C8B-B14F-4D97-AF65-F5344CB8AC3E}">
        <p14:creationId xmlns:p14="http://schemas.microsoft.com/office/powerpoint/2010/main" val="100161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0377B-EFD9-46B0-A97B-94544B51D1A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9B39F08-2404-42B1-A9F1-55F440BE85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315C237-062C-44B9-A0BE-A21F49D5A8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19DFD345-33DA-4CB8-9C10-817029CAB304}"/>
              </a:ext>
            </a:extLst>
          </p:cNvPr>
          <p:cNvSpPr>
            <a:spLocks noGrp="1"/>
          </p:cNvSpPr>
          <p:nvPr>
            <p:ph type="dt" sz="half" idx="10"/>
          </p:nvPr>
        </p:nvSpPr>
        <p:spPr/>
        <p:txBody>
          <a:bodyPr/>
          <a:lstStyle/>
          <a:p>
            <a:fld id="{179B5B70-A3BA-481A-900E-829286427CC2}" type="datetimeFigureOut">
              <a:rPr lang="en-SG" smtClean="0"/>
              <a:t>15/8/2021</a:t>
            </a:fld>
            <a:endParaRPr lang="en-SG"/>
          </a:p>
        </p:txBody>
      </p:sp>
      <p:sp>
        <p:nvSpPr>
          <p:cNvPr id="6" name="Footer Placeholder 5">
            <a:extLst>
              <a:ext uri="{FF2B5EF4-FFF2-40B4-BE49-F238E27FC236}">
                <a16:creationId xmlns:a16="http://schemas.microsoft.com/office/drawing/2014/main" id="{48E49A22-96A2-4C23-A71D-18AEFDBF742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94E7BD6-8290-438F-B14A-9FA87B5931AD}"/>
              </a:ext>
            </a:extLst>
          </p:cNvPr>
          <p:cNvSpPr>
            <a:spLocks noGrp="1"/>
          </p:cNvSpPr>
          <p:nvPr>
            <p:ph type="sldNum" sz="quarter" idx="12"/>
          </p:nvPr>
        </p:nvSpPr>
        <p:spPr/>
        <p:txBody>
          <a:bodyPr/>
          <a:lstStyle/>
          <a:p>
            <a:fld id="{BA356795-DB5D-4B5B-97D4-5697FB4798B1}" type="slidenum">
              <a:rPr lang="en-SG" smtClean="0"/>
              <a:t>‹#›</a:t>
            </a:fld>
            <a:endParaRPr lang="en-SG"/>
          </a:p>
        </p:txBody>
      </p:sp>
    </p:spTree>
    <p:extLst>
      <p:ext uri="{BB962C8B-B14F-4D97-AF65-F5344CB8AC3E}">
        <p14:creationId xmlns:p14="http://schemas.microsoft.com/office/powerpoint/2010/main" val="1282303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37235-BB2C-48B0-A3A1-2BA1EC5A8526}"/>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0B4DF5C-C463-4C1E-9FF6-976AB4FC65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102A9F-7FDD-4945-BBE7-4F2709DE50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89BDD03F-BEC1-4BD9-9C6F-A5A5BFCEC4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D4DE2F-0A0E-4F7A-84A3-25E048E085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D055C79F-464B-4633-AC85-76FCD6C5C293}"/>
              </a:ext>
            </a:extLst>
          </p:cNvPr>
          <p:cNvSpPr>
            <a:spLocks noGrp="1"/>
          </p:cNvSpPr>
          <p:nvPr>
            <p:ph type="dt" sz="half" idx="10"/>
          </p:nvPr>
        </p:nvSpPr>
        <p:spPr/>
        <p:txBody>
          <a:bodyPr/>
          <a:lstStyle/>
          <a:p>
            <a:fld id="{179B5B70-A3BA-481A-900E-829286427CC2}" type="datetimeFigureOut">
              <a:rPr lang="en-SG" smtClean="0"/>
              <a:t>15/8/2021</a:t>
            </a:fld>
            <a:endParaRPr lang="en-SG"/>
          </a:p>
        </p:txBody>
      </p:sp>
      <p:sp>
        <p:nvSpPr>
          <p:cNvPr id="8" name="Footer Placeholder 7">
            <a:extLst>
              <a:ext uri="{FF2B5EF4-FFF2-40B4-BE49-F238E27FC236}">
                <a16:creationId xmlns:a16="http://schemas.microsoft.com/office/drawing/2014/main" id="{5F93DEED-A766-4873-9725-FCD5D9032752}"/>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0AD2DD7C-9FEF-4E83-98CA-BD065A8F27C0}"/>
              </a:ext>
            </a:extLst>
          </p:cNvPr>
          <p:cNvSpPr>
            <a:spLocks noGrp="1"/>
          </p:cNvSpPr>
          <p:nvPr>
            <p:ph type="sldNum" sz="quarter" idx="12"/>
          </p:nvPr>
        </p:nvSpPr>
        <p:spPr/>
        <p:txBody>
          <a:bodyPr/>
          <a:lstStyle/>
          <a:p>
            <a:fld id="{BA356795-DB5D-4B5B-97D4-5697FB4798B1}" type="slidenum">
              <a:rPr lang="en-SG" smtClean="0"/>
              <a:t>‹#›</a:t>
            </a:fld>
            <a:endParaRPr lang="en-SG"/>
          </a:p>
        </p:txBody>
      </p:sp>
    </p:spTree>
    <p:extLst>
      <p:ext uri="{BB962C8B-B14F-4D97-AF65-F5344CB8AC3E}">
        <p14:creationId xmlns:p14="http://schemas.microsoft.com/office/powerpoint/2010/main" val="134947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F5A5-A351-42AD-913F-8E52B962DF86}"/>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3C7123D2-CC82-421C-9A81-2551359BD6AF}"/>
              </a:ext>
            </a:extLst>
          </p:cNvPr>
          <p:cNvSpPr>
            <a:spLocks noGrp="1"/>
          </p:cNvSpPr>
          <p:nvPr>
            <p:ph type="dt" sz="half" idx="10"/>
          </p:nvPr>
        </p:nvSpPr>
        <p:spPr/>
        <p:txBody>
          <a:bodyPr/>
          <a:lstStyle/>
          <a:p>
            <a:fld id="{179B5B70-A3BA-481A-900E-829286427CC2}" type="datetimeFigureOut">
              <a:rPr lang="en-SG" smtClean="0"/>
              <a:t>15/8/2021</a:t>
            </a:fld>
            <a:endParaRPr lang="en-SG"/>
          </a:p>
        </p:txBody>
      </p:sp>
      <p:sp>
        <p:nvSpPr>
          <p:cNvPr id="4" name="Footer Placeholder 3">
            <a:extLst>
              <a:ext uri="{FF2B5EF4-FFF2-40B4-BE49-F238E27FC236}">
                <a16:creationId xmlns:a16="http://schemas.microsoft.com/office/drawing/2014/main" id="{7F06C22C-B34E-48B6-A159-0B8B58212C5C}"/>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3493996-5B01-463B-8DDB-4B5B04C7EB30}"/>
              </a:ext>
            </a:extLst>
          </p:cNvPr>
          <p:cNvSpPr>
            <a:spLocks noGrp="1"/>
          </p:cNvSpPr>
          <p:nvPr>
            <p:ph type="sldNum" sz="quarter" idx="12"/>
          </p:nvPr>
        </p:nvSpPr>
        <p:spPr/>
        <p:txBody>
          <a:bodyPr/>
          <a:lstStyle/>
          <a:p>
            <a:fld id="{BA356795-DB5D-4B5B-97D4-5697FB4798B1}" type="slidenum">
              <a:rPr lang="en-SG" smtClean="0"/>
              <a:t>‹#›</a:t>
            </a:fld>
            <a:endParaRPr lang="en-SG"/>
          </a:p>
        </p:txBody>
      </p:sp>
    </p:spTree>
    <p:extLst>
      <p:ext uri="{BB962C8B-B14F-4D97-AF65-F5344CB8AC3E}">
        <p14:creationId xmlns:p14="http://schemas.microsoft.com/office/powerpoint/2010/main" val="159779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D27780-93CE-45F5-9700-8824782CEFE3}"/>
              </a:ext>
            </a:extLst>
          </p:cNvPr>
          <p:cNvSpPr>
            <a:spLocks noGrp="1"/>
          </p:cNvSpPr>
          <p:nvPr>
            <p:ph type="dt" sz="half" idx="10"/>
          </p:nvPr>
        </p:nvSpPr>
        <p:spPr/>
        <p:txBody>
          <a:bodyPr/>
          <a:lstStyle/>
          <a:p>
            <a:fld id="{179B5B70-A3BA-481A-900E-829286427CC2}" type="datetimeFigureOut">
              <a:rPr lang="en-SG" smtClean="0"/>
              <a:t>15/8/2021</a:t>
            </a:fld>
            <a:endParaRPr lang="en-SG"/>
          </a:p>
        </p:txBody>
      </p:sp>
      <p:sp>
        <p:nvSpPr>
          <p:cNvPr id="3" name="Footer Placeholder 2">
            <a:extLst>
              <a:ext uri="{FF2B5EF4-FFF2-40B4-BE49-F238E27FC236}">
                <a16:creationId xmlns:a16="http://schemas.microsoft.com/office/drawing/2014/main" id="{259EFF3A-166D-4C24-B409-A19C7C47E903}"/>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C062E874-5FE3-4ADB-BAB6-802CF99C3BFE}"/>
              </a:ext>
            </a:extLst>
          </p:cNvPr>
          <p:cNvSpPr>
            <a:spLocks noGrp="1"/>
          </p:cNvSpPr>
          <p:nvPr>
            <p:ph type="sldNum" sz="quarter" idx="12"/>
          </p:nvPr>
        </p:nvSpPr>
        <p:spPr/>
        <p:txBody>
          <a:bodyPr/>
          <a:lstStyle/>
          <a:p>
            <a:fld id="{BA356795-DB5D-4B5B-97D4-5697FB4798B1}" type="slidenum">
              <a:rPr lang="en-SG" smtClean="0"/>
              <a:t>‹#›</a:t>
            </a:fld>
            <a:endParaRPr lang="en-SG"/>
          </a:p>
        </p:txBody>
      </p:sp>
    </p:spTree>
    <p:extLst>
      <p:ext uri="{BB962C8B-B14F-4D97-AF65-F5344CB8AC3E}">
        <p14:creationId xmlns:p14="http://schemas.microsoft.com/office/powerpoint/2010/main" val="3877236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62387-DC05-4167-AD0D-2955D0691B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52B1C4D5-6FB2-498B-9A93-994B911ADF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B883FC6F-3272-40E4-A25F-C037ADD52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0CEA29-1C7B-40BC-8A59-A6731C84DA31}"/>
              </a:ext>
            </a:extLst>
          </p:cNvPr>
          <p:cNvSpPr>
            <a:spLocks noGrp="1"/>
          </p:cNvSpPr>
          <p:nvPr>
            <p:ph type="dt" sz="half" idx="10"/>
          </p:nvPr>
        </p:nvSpPr>
        <p:spPr/>
        <p:txBody>
          <a:bodyPr/>
          <a:lstStyle/>
          <a:p>
            <a:fld id="{179B5B70-A3BA-481A-900E-829286427CC2}" type="datetimeFigureOut">
              <a:rPr lang="en-SG" smtClean="0"/>
              <a:t>15/8/2021</a:t>
            </a:fld>
            <a:endParaRPr lang="en-SG"/>
          </a:p>
        </p:txBody>
      </p:sp>
      <p:sp>
        <p:nvSpPr>
          <p:cNvPr id="6" name="Footer Placeholder 5">
            <a:extLst>
              <a:ext uri="{FF2B5EF4-FFF2-40B4-BE49-F238E27FC236}">
                <a16:creationId xmlns:a16="http://schemas.microsoft.com/office/drawing/2014/main" id="{AEF03EEC-722A-4476-AB86-8EA834BB5F8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C7B71DB-AB60-446C-BFC9-BA89E83F48A6}"/>
              </a:ext>
            </a:extLst>
          </p:cNvPr>
          <p:cNvSpPr>
            <a:spLocks noGrp="1"/>
          </p:cNvSpPr>
          <p:nvPr>
            <p:ph type="sldNum" sz="quarter" idx="12"/>
          </p:nvPr>
        </p:nvSpPr>
        <p:spPr/>
        <p:txBody>
          <a:bodyPr/>
          <a:lstStyle/>
          <a:p>
            <a:fld id="{BA356795-DB5D-4B5B-97D4-5697FB4798B1}" type="slidenum">
              <a:rPr lang="en-SG" smtClean="0"/>
              <a:t>‹#›</a:t>
            </a:fld>
            <a:endParaRPr lang="en-SG"/>
          </a:p>
        </p:txBody>
      </p:sp>
    </p:spTree>
    <p:extLst>
      <p:ext uri="{BB962C8B-B14F-4D97-AF65-F5344CB8AC3E}">
        <p14:creationId xmlns:p14="http://schemas.microsoft.com/office/powerpoint/2010/main" val="3933984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BF2D6-DA05-49F4-88D8-FDBFE7C30D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2B051CAA-C580-4589-AC80-12B291CE6F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D71C7898-B0F4-4815-AD64-6A2772F2AD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FB0C2F-DB79-4451-B846-13C5A6565184}"/>
              </a:ext>
            </a:extLst>
          </p:cNvPr>
          <p:cNvSpPr>
            <a:spLocks noGrp="1"/>
          </p:cNvSpPr>
          <p:nvPr>
            <p:ph type="dt" sz="half" idx="10"/>
          </p:nvPr>
        </p:nvSpPr>
        <p:spPr/>
        <p:txBody>
          <a:bodyPr/>
          <a:lstStyle/>
          <a:p>
            <a:fld id="{179B5B70-A3BA-481A-900E-829286427CC2}" type="datetimeFigureOut">
              <a:rPr lang="en-SG" smtClean="0"/>
              <a:t>15/8/2021</a:t>
            </a:fld>
            <a:endParaRPr lang="en-SG"/>
          </a:p>
        </p:txBody>
      </p:sp>
      <p:sp>
        <p:nvSpPr>
          <p:cNvPr id="6" name="Footer Placeholder 5">
            <a:extLst>
              <a:ext uri="{FF2B5EF4-FFF2-40B4-BE49-F238E27FC236}">
                <a16:creationId xmlns:a16="http://schemas.microsoft.com/office/drawing/2014/main" id="{9CABB735-F485-40B3-913E-02F6425051D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EC612E5-202A-42D9-ACD4-AF4B80817F6D}"/>
              </a:ext>
            </a:extLst>
          </p:cNvPr>
          <p:cNvSpPr>
            <a:spLocks noGrp="1"/>
          </p:cNvSpPr>
          <p:nvPr>
            <p:ph type="sldNum" sz="quarter" idx="12"/>
          </p:nvPr>
        </p:nvSpPr>
        <p:spPr/>
        <p:txBody>
          <a:bodyPr/>
          <a:lstStyle/>
          <a:p>
            <a:fld id="{BA356795-DB5D-4B5B-97D4-5697FB4798B1}" type="slidenum">
              <a:rPr lang="en-SG" smtClean="0"/>
              <a:t>‹#›</a:t>
            </a:fld>
            <a:endParaRPr lang="en-SG"/>
          </a:p>
        </p:txBody>
      </p:sp>
    </p:spTree>
    <p:extLst>
      <p:ext uri="{BB962C8B-B14F-4D97-AF65-F5344CB8AC3E}">
        <p14:creationId xmlns:p14="http://schemas.microsoft.com/office/powerpoint/2010/main" val="1314013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621F89-21C3-4DDC-B5A6-C97CFED4FC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AEDC781-F977-499C-95E6-FC02437A4E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E3BA64A-A434-407A-91CC-C55BE0DD36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B5B70-A3BA-481A-900E-829286427CC2}" type="datetimeFigureOut">
              <a:rPr lang="en-SG" smtClean="0"/>
              <a:t>15/8/2021</a:t>
            </a:fld>
            <a:endParaRPr lang="en-SG"/>
          </a:p>
        </p:txBody>
      </p:sp>
      <p:sp>
        <p:nvSpPr>
          <p:cNvPr id="5" name="Footer Placeholder 4">
            <a:extLst>
              <a:ext uri="{FF2B5EF4-FFF2-40B4-BE49-F238E27FC236}">
                <a16:creationId xmlns:a16="http://schemas.microsoft.com/office/drawing/2014/main" id="{25E68BE6-1AA5-4CCA-ACB7-FEC4BE2B2E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13B723E8-1F5A-4FAE-9F25-76D7F17BB9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56795-DB5D-4B5B-97D4-5697FB4798B1}" type="slidenum">
              <a:rPr lang="en-SG" smtClean="0"/>
              <a:t>‹#›</a:t>
            </a:fld>
            <a:endParaRPr lang="en-SG"/>
          </a:p>
        </p:txBody>
      </p:sp>
    </p:spTree>
    <p:extLst>
      <p:ext uri="{BB962C8B-B14F-4D97-AF65-F5344CB8AC3E}">
        <p14:creationId xmlns:p14="http://schemas.microsoft.com/office/powerpoint/2010/main" val="3767951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4477B6-FD52-467F-8C34-EF681E85635C}"/>
              </a:ext>
            </a:extLst>
          </p:cNvPr>
          <p:cNvSpPr/>
          <p:nvPr/>
        </p:nvSpPr>
        <p:spPr>
          <a:xfrm>
            <a:off x="1271847" y="748145"/>
            <a:ext cx="9459884" cy="51871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l"/>
            <a:r>
              <a:rPr lang="en-US" b="0" i="0" dirty="0">
                <a:solidFill>
                  <a:srgbClr val="24292E"/>
                </a:solidFill>
                <a:effectLst/>
                <a:latin typeface="-apple-system"/>
              </a:rPr>
              <a:t>You are designing data infrastructure on the cloud for a company whose main business is in processing images.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The company has a web application which collects images uploaded by customers. The company also has a separate web application which provides a stream of images using a Kafka stream. The company’s software engineers have already some code written to process the images. The company would like to save processed images for a minimum of 7 days for archival purposes. Ideally, the company would also want to be able to have some Business Intelligence (BI) on key statistics including number and type of images processed, and by which </a:t>
            </a:r>
            <a:r>
              <a:rPr lang="en-US" b="0" i="0">
                <a:solidFill>
                  <a:srgbClr val="24292E"/>
                </a:solidFill>
                <a:effectLst/>
                <a:latin typeface="-apple-system"/>
              </a:rPr>
              <a:t>customers.</a:t>
            </a:r>
          </a:p>
          <a:p>
            <a:pPr algn="l"/>
            <a:endParaRPr lang="en-US" b="0" i="0" dirty="0">
              <a:solidFill>
                <a:srgbClr val="24292E"/>
              </a:solidFill>
              <a:effectLst/>
              <a:latin typeface="-apple-system"/>
            </a:endParaRPr>
          </a:p>
          <a:p>
            <a:pPr algn="l"/>
            <a:r>
              <a:rPr lang="en-US" b="0" i="0" dirty="0">
                <a:solidFill>
                  <a:srgbClr val="24292E"/>
                </a:solidFill>
                <a:effectLst/>
                <a:latin typeface="-apple-system"/>
              </a:rPr>
              <a:t>Produce a system architecture diagram (e.g. Visio, </a:t>
            </a:r>
            <a:r>
              <a:rPr lang="en-US" b="0" i="0" dirty="0" err="1">
                <a:solidFill>
                  <a:srgbClr val="24292E"/>
                </a:solidFill>
                <a:effectLst/>
                <a:latin typeface="-apple-system"/>
              </a:rPr>
              <a:t>Powerpoint</a:t>
            </a:r>
            <a:r>
              <a:rPr lang="en-US" b="0" i="0" dirty="0">
                <a:solidFill>
                  <a:srgbClr val="24292E"/>
                </a:solidFill>
                <a:effectLst/>
                <a:latin typeface="-apple-system"/>
              </a:rPr>
              <a:t>) using any of the commercial cloud providers' ecosystem to explain your design. Please also indicate clearly if you have made any assumptions at any point.</a:t>
            </a:r>
          </a:p>
        </p:txBody>
      </p:sp>
    </p:spTree>
    <p:extLst>
      <p:ext uri="{BB962C8B-B14F-4D97-AF65-F5344CB8AC3E}">
        <p14:creationId xmlns:p14="http://schemas.microsoft.com/office/powerpoint/2010/main" val="2450032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Words>
  <Application>Microsoft Office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-apple-system</vt: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carrier lim</dc:creator>
  <cp:lastModifiedBy>carrier lim</cp:lastModifiedBy>
  <cp:revision>1</cp:revision>
  <dcterms:created xsi:type="dcterms:W3CDTF">2021-08-15T07:52:51Z</dcterms:created>
  <dcterms:modified xsi:type="dcterms:W3CDTF">2021-08-15T07:53:33Z</dcterms:modified>
</cp:coreProperties>
</file>