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4" d="100"/>
          <a:sy n="144" d="100"/>
        </p:scale>
        <p:origin x="15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592B-DC63-45B2-B1A5-CDCF4E4C8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EB2195C-A24C-4E9B-9920-8B1961FD6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8AB901B-845F-4055-899B-799F1F7C469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715D2D8E-A8D9-46D5-83A7-A6FBC5BE9E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9EE183-94CE-486C-B1EB-95E1FF42DB9F}"/>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80336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D21A-BDF2-4AFC-AD93-AAC18825C7F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9C26F6D-D5F0-4457-AEBB-BD258E5D2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DC02875-D4E6-450E-9564-B584BEA0E2DF}"/>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106AB639-40AC-4A3B-BFFE-8F988CFD7D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0BE6D0-2F58-43DD-9B8B-542EB6AEF07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79897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F2306-B3B7-4D48-B2C3-25FCED807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A03C357-D0F3-4FB9-B868-F33F4AA5B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176B270-971B-40C1-8CAA-E100FAB6CF2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C74B88C1-99A1-448C-967F-F7590EB570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0BE72D-2DDF-4136-B9E7-B244DA65DA2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24108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42EB-C0D0-45EE-89CB-164E6466051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D61312B-CC16-4F58-A1A7-3518A56C43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EB41FC6-FC94-449F-AEFE-3BDE185408FD}"/>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5FCBBD7E-B7AF-406D-BAC2-77F9147D936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D14728-B10B-4E0D-9689-DE34FB57858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4853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FD68-1667-405D-864E-C743A023B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4E80803-6112-40BE-9D5D-0110961E5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545CA-DD21-4BD8-921A-A9DD16C04A3E}"/>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6BAC4D4A-7CD9-426D-9854-6A750D2B89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6F9377-4760-4FFC-9436-54F6A1192582}"/>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0016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377B-EFD9-46B0-A97B-94544B51D1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9B39F08-2404-42B1-A9F1-55F440BE8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315C237-062C-44B9-A0BE-A21F49D5A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9DFD345-33DA-4CB8-9C10-817029CAB304}"/>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48E49A22-96A2-4C23-A71D-18AEFDBF742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94E7BD6-8290-438F-B14A-9FA87B5931AD}"/>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28230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7235-BB2C-48B0-A3A1-2BA1EC5A852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B4DF5C-C463-4C1E-9FF6-976AB4FC6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02A9F-7FDD-4945-BBE7-4F2709DE5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9BDD03F-BEC1-4BD9-9C6F-A5A5BFCEC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4DE2F-0A0E-4F7A-84A3-25E048E08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055C79F-464B-4633-AC85-76FCD6C5C293}"/>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8" name="Footer Placeholder 7">
            <a:extLst>
              <a:ext uri="{FF2B5EF4-FFF2-40B4-BE49-F238E27FC236}">
                <a16:creationId xmlns:a16="http://schemas.microsoft.com/office/drawing/2014/main" id="{5F93DEED-A766-4873-9725-FCD5D903275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AD2DD7C-9FEF-4E83-98CA-BD065A8F27C0}"/>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349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5A5-A351-42AD-913F-8E52B962DF8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C7123D2-CC82-421C-9A81-2551359BD6AF}"/>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4" name="Footer Placeholder 3">
            <a:extLst>
              <a:ext uri="{FF2B5EF4-FFF2-40B4-BE49-F238E27FC236}">
                <a16:creationId xmlns:a16="http://schemas.microsoft.com/office/drawing/2014/main" id="{7F06C22C-B34E-48B6-A159-0B8B58212C5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3493996-5B01-463B-8DDB-4B5B04C7EB30}"/>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5977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27780-93CE-45F5-9700-8824782CEFE3}"/>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3" name="Footer Placeholder 2">
            <a:extLst>
              <a:ext uri="{FF2B5EF4-FFF2-40B4-BE49-F238E27FC236}">
                <a16:creationId xmlns:a16="http://schemas.microsoft.com/office/drawing/2014/main" id="{259EFF3A-166D-4C24-B409-A19C7C47E90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062E874-5FE3-4ADB-BAB6-802CF99C3BFE}"/>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38772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2387-DC05-4167-AD0D-2955D0691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2B1C4D5-6FB2-498B-9A93-994B911AD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883FC6F-3272-40E4-A25F-C037ADD52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CEA29-1C7B-40BC-8A59-A6731C84DA3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AEF03EEC-722A-4476-AB86-8EA834BB5F8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C7B71DB-AB60-446C-BFC9-BA89E83F48A6}"/>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39339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2D6-DA05-49F4-88D8-FDBFE7C30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B051CAA-C580-4589-AC80-12B291CE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71C7898-B0F4-4815-AD64-6A2772F2A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B0C2F-DB79-4451-B846-13C5A6565184}"/>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9CABB735-F485-40B3-913E-02F6425051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EC612E5-202A-42D9-ACD4-AF4B80817F6D}"/>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31401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21F89-21C3-4DDC-B5A6-C97CFED4F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AEDC781-F977-499C-95E6-FC02437A4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3BA64A-A434-407A-91CC-C55BE0DD3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25E68BE6-1AA5-4CCA-ACB7-FEC4BE2B2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B723E8-1F5A-4FAE-9F25-76D7F17BB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56795-DB5D-4B5B-97D4-5697FB4798B1}" type="slidenum">
              <a:rPr lang="en-SG" smtClean="0"/>
              <a:t>‹#›</a:t>
            </a:fld>
            <a:endParaRPr lang="en-SG"/>
          </a:p>
        </p:txBody>
      </p:sp>
    </p:spTree>
    <p:extLst>
      <p:ext uri="{BB962C8B-B14F-4D97-AF65-F5344CB8AC3E}">
        <p14:creationId xmlns:p14="http://schemas.microsoft.com/office/powerpoint/2010/main" val="376795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4477B6-FD52-467F-8C34-EF681E85635C}"/>
              </a:ext>
            </a:extLst>
          </p:cNvPr>
          <p:cNvSpPr/>
          <p:nvPr/>
        </p:nvSpPr>
        <p:spPr>
          <a:xfrm>
            <a:off x="1187335" y="835429"/>
            <a:ext cx="9817331" cy="5187142"/>
          </a:xfrm>
          <a:prstGeom prst="rect">
            <a:avLst/>
          </a:prstGeom>
        </p:spPr>
        <p:style>
          <a:lnRef idx="1">
            <a:schemeClr val="accent3"/>
          </a:lnRef>
          <a:fillRef idx="2">
            <a:schemeClr val="accent3"/>
          </a:fillRef>
          <a:effectRef idx="1">
            <a:schemeClr val="accent3"/>
          </a:effectRef>
          <a:fontRef idx="minor">
            <a:schemeClr val="dk1"/>
          </a:fontRef>
        </p:style>
        <p:txBody>
          <a:bodyPr lIns="360000" rIns="360000" rtlCol="0" anchor="ctr"/>
          <a:lstStyle/>
          <a:p>
            <a:pPr algn="l"/>
            <a:r>
              <a:rPr lang="en-US" b="0" i="0" dirty="0">
                <a:solidFill>
                  <a:srgbClr val="24292E"/>
                </a:solidFill>
                <a:effectLst/>
                <a:latin typeface="-apple-system"/>
              </a:rPr>
              <a:t>You are designing data infrastructure on the cloud for a company whose main business is in processing images.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company has a web application which collects images uploaded by customers. The company also has a separate web application which provides a stream of images using a Kafka stream. The company’s software engineers have already some code written to process the images. The company would like to save processed images for a minimum of 7 days for archival purposes. Ideally, the company would also want to be able to have some Business Intelligence (BI) on key statistics including number and type of images processed, and by which customers.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Produce a system architecture diagram (e.g. Visio, </a:t>
            </a:r>
            <a:r>
              <a:rPr lang="en-US" b="0" i="0" dirty="0" err="1">
                <a:solidFill>
                  <a:srgbClr val="24292E"/>
                </a:solidFill>
                <a:effectLst/>
                <a:latin typeface="-apple-system"/>
              </a:rPr>
              <a:t>Powerpoint</a:t>
            </a:r>
            <a:r>
              <a:rPr lang="en-US" b="0" i="0" dirty="0">
                <a:solidFill>
                  <a:srgbClr val="24292E"/>
                </a:solidFill>
                <a:effectLst/>
                <a:latin typeface="-apple-system"/>
              </a:rPr>
              <a:t>) using any of the commercial cloud providers' ecosystem to explain your design. Please also indicate clearly if you have made any assumptions at any point.</a:t>
            </a:r>
          </a:p>
        </p:txBody>
      </p:sp>
    </p:spTree>
    <p:extLst>
      <p:ext uri="{BB962C8B-B14F-4D97-AF65-F5344CB8AC3E}">
        <p14:creationId xmlns:p14="http://schemas.microsoft.com/office/powerpoint/2010/main" val="245003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4CC2A-287B-4389-8EC1-CC4C0653DB2C}"/>
              </a:ext>
            </a:extLst>
          </p:cNvPr>
          <p:cNvSpPr/>
          <p:nvPr/>
        </p:nvSpPr>
        <p:spPr>
          <a:xfrm>
            <a:off x="1378226" y="1649898"/>
            <a:ext cx="1557130" cy="9011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1400" dirty="0"/>
              <a:t>Web Application</a:t>
            </a:r>
          </a:p>
          <a:p>
            <a:pPr algn="ctr"/>
            <a:r>
              <a:rPr lang="en-SG" sz="1400" dirty="0"/>
              <a:t>Server</a:t>
            </a:r>
          </a:p>
          <a:p>
            <a:pPr algn="ctr"/>
            <a:r>
              <a:rPr lang="en-SG" sz="1400" dirty="0"/>
              <a:t>(Producer)</a:t>
            </a:r>
          </a:p>
        </p:txBody>
      </p:sp>
      <p:sp>
        <p:nvSpPr>
          <p:cNvPr id="5" name="Rectangle 4">
            <a:extLst>
              <a:ext uri="{FF2B5EF4-FFF2-40B4-BE49-F238E27FC236}">
                <a16:creationId xmlns:a16="http://schemas.microsoft.com/office/drawing/2014/main" id="{28DBF366-BA7A-4BBF-AC9E-524DACD68403}"/>
              </a:ext>
            </a:extLst>
          </p:cNvPr>
          <p:cNvSpPr/>
          <p:nvPr/>
        </p:nvSpPr>
        <p:spPr>
          <a:xfrm>
            <a:off x="3690728" y="1961325"/>
            <a:ext cx="2140228" cy="1358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SG" sz="1400" dirty="0"/>
              <a:t>Kafka Topic</a:t>
            </a:r>
          </a:p>
        </p:txBody>
      </p:sp>
      <p:sp>
        <p:nvSpPr>
          <p:cNvPr id="6" name="Rectangle 5">
            <a:extLst>
              <a:ext uri="{FF2B5EF4-FFF2-40B4-BE49-F238E27FC236}">
                <a16:creationId xmlns:a16="http://schemas.microsoft.com/office/drawing/2014/main" id="{9C859954-F30A-41F0-BC3F-F53038FEB0A6}"/>
              </a:ext>
            </a:extLst>
          </p:cNvPr>
          <p:cNvSpPr/>
          <p:nvPr/>
        </p:nvSpPr>
        <p:spPr>
          <a:xfrm>
            <a:off x="1378226" y="2882350"/>
            <a:ext cx="1557130" cy="9011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1400" dirty="0"/>
              <a:t>Web Application</a:t>
            </a:r>
          </a:p>
          <a:p>
            <a:pPr algn="ctr"/>
            <a:r>
              <a:rPr lang="en-SG" sz="1400" dirty="0"/>
              <a:t>Server</a:t>
            </a:r>
          </a:p>
          <a:p>
            <a:pPr algn="ctr"/>
            <a:r>
              <a:rPr lang="en-SG" sz="1400" dirty="0"/>
              <a:t>(Producer)</a:t>
            </a:r>
          </a:p>
        </p:txBody>
      </p:sp>
      <p:sp>
        <p:nvSpPr>
          <p:cNvPr id="7" name="Rectangle 6">
            <a:extLst>
              <a:ext uri="{FF2B5EF4-FFF2-40B4-BE49-F238E27FC236}">
                <a16:creationId xmlns:a16="http://schemas.microsoft.com/office/drawing/2014/main" id="{42576194-A4BC-4B24-95AB-DE87BF0EE074}"/>
              </a:ext>
            </a:extLst>
          </p:cNvPr>
          <p:cNvSpPr/>
          <p:nvPr/>
        </p:nvSpPr>
        <p:spPr>
          <a:xfrm rot="16200000">
            <a:off x="5552661" y="2388708"/>
            <a:ext cx="2140228" cy="5234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SG" sz="1400" dirty="0"/>
              <a:t>Kafka Connect</a:t>
            </a:r>
          </a:p>
        </p:txBody>
      </p:sp>
      <p:sp>
        <p:nvSpPr>
          <p:cNvPr id="3" name="Arrow: Right 2">
            <a:extLst>
              <a:ext uri="{FF2B5EF4-FFF2-40B4-BE49-F238E27FC236}">
                <a16:creationId xmlns:a16="http://schemas.microsoft.com/office/drawing/2014/main" id="{FBB53AB7-F0CD-4764-8037-90823774F86E}"/>
              </a:ext>
            </a:extLst>
          </p:cNvPr>
          <p:cNvSpPr/>
          <p:nvPr/>
        </p:nvSpPr>
        <p:spPr>
          <a:xfrm>
            <a:off x="3160638" y="2140226"/>
            <a:ext cx="311432" cy="145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B964E126-5D62-475F-8807-DC0E174760B4}"/>
              </a:ext>
            </a:extLst>
          </p:cNvPr>
          <p:cNvSpPr/>
          <p:nvPr/>
        </p:nvSpPr>
        <p:spPr>
          <a:xfrm>
            <a:off x="3160638" y="3021496"/>
            <a:ext cx="311432" cy="145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465BF03F-8D41-46C6-85B3-8E4D92298587}"/>
              </a:ext>
            </a:extLst>
          </p:cNvPr>
          <p:cNvSpPr/>
          <p:nvPr/>
        </p:nvSpPr>
        <p:spPr>
          <a:xfrm>
            <a:off x="5940285" y="2577549"/>
            <a:ext cx="311432" cy="145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716E7540-2AAB-4CCD-BFC4-594FA50B979F}"/>
              </a:ext>
            </a:extLst>
          </p:cNvPr>
          <p:cNvSpPr/>
          <p:nvPr/>
        </p:nvSpPr>
        <p:spPr>
          <a:xfrm>
            <a:off x="7663100" y="2140226"/>
            <a:ext cx="1753942" cy="1113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SG" sz="1400" dirty="0"/>
              <a:t>Data Lake</a:t>
            </a:r>
          </a:p>
          <a:p>
            <a:pPr algn="ctr"/>
            <a:r>
              <a:rPr lang="en-SG" sz="1400" dirty="0"/>
              <a:t>(Amazon S3)</a:t>
            </a:r>
          </a:p>
        </p:txBody>
      </p:sp>
      <p:sp>
        <p:nvSpPr>
          <p:cNvPr id="11" name="Arrow: Right 10">
            <a:extLst>
              <a:ext uri="{FF2B5EF4-FFF2-40B4-BE49-F238E27FC236}">
                <a16:creationId xmlns:a16="http://schemas.microsoft.com/office/drawing/2014/main" id="{62676894-85AA-4B41-AECE-20EF125C47E8}"/>
              </a:ext>
            </a:extLst>
          </p:cNvPr>
          <p:cNvSpPr/>
          <p:nvPr/>
        </p:nvSpPr>
        <p:spPr>
          <a:xfrm>
            <a:off x="7118086" y="2597426"/>
            <a:ext cx="311432" cy="145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7794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181</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carrier lim</dc:creator>
  <cp:lastModifiedBy>carrier lim</cp:lastModifiedBy>
  <cp:revision>2</cp:revision>
  <dcterms:created xsi:type="dcterms:W3CDTF">2021-08-15T07:52:51Z</dcterms:created>
  <dcterms:modified xsi:type="dcterms:W3CDTF">2021-08-15T08:16:20Z</dcterms:modified>
</cp:coreProperties>
</file>