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6E3C-63B7-4E10-A625-462731137BA1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D8234-AF7D-43B3-9C79-EAD5A905F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9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D8234-AF7D-43B3-9C79-EAD5A905FD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6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D8234-AF7D-43B3-9C79-EAD5A905FD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88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D8234-AF7D-43B3-9C79-EAD5A905FD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4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B0605-113E-4303-B148-5ECC888E3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883BEA-4902-41BE-88ED-853F2927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AB853-A575-47BB-8085-DAF9792A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113-CEA9-44ED-8CBF-B53E150A60C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AFA5D-2E8B-49D0-BFC4-4A1E41A4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F8E4C-7BA4-44D3-B096-98851993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AD51-6688-47AA-BD6A-AE1D10CBE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8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38917-E7A7-4078-A91F-295BE901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12B0D-5E58-4782-8679-06E604DCE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F8221-FBF7-4720-A68A-50F8A846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113-CEA9-44ED-8CBF-B53E150A60C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3D00E-956A-4C03-948E-C3F20B1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AD0AC-C2F6-498E-91B4-DA4F2E1B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AD51-6688-47AA-BD6A-AE1D10CBE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2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2F90AD-E10F-4D75-9B26-B0DED9258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56FDC-6B43-4375-A840-CDCEFEEDE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81892-2561-44B6-ACB0-3F07B8E0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113-CEA9-44ED-8CBF-B53E150A60C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D496F-6061-40FD-85C6-A64E2D76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D3E30-187E-4BF7-B7FB-9B85B771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AD51-6688-47AA-BD6A-AE1D10CBE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0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EB22-6CB5-472B-B93D-BA58F3AA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0CD68-27C2-4343-BEFE-21F1FB57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0518C-609E-483A-9B09-BFA57283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113-CEA9-44ED-8CBF-B53E150A60C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F8C53-CA79-4D4F-8C82-BB4AAC61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80943-B657-4F2C-9079-656EE165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AD51-6688-47AA-BD6A-AE1D10CBE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6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6798C-4A0F-4605-8020-8C82CDC4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A18CD-2ED9-44F7-A066-F4F709C9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8EC80-3582-457E-9B25-0872E49C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113-CEA9-44ED-8CBF-B53E150A60C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6421C-3875-4081-A2FC-8ABB9796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1E460-1142-49A8-A17E-0A92C85F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AD51-6688-47AA-BD6A-AE1D10CBE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2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1CEA4-57F9-4DF2-BDA2-BF303CBF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AC807-FEF0-4FC1-A3B8-FCC12674D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30B19B-7A9F-41B3-8D86-EC142711E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8DCD5-7BDB-496C-8E44-48693F8E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113-CEA9-44ED-8CBF-B53E150A60C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BB5BD-10A4-4E26-AA4C-4FD68CF5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62C51-5120-4490-9D35-0DA5082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AD51-6688-47AA-BD6A-AE1D10CBE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0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39FCC-B0E3-4F04-9297-4963EFDE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E92C-A2FF-4A76-A7E6-5F2F4A5A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0602B9-9D3F-41D2-90D4-202838D6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296E63-8F13-4A15-980E-85ABEAB5F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3CFC9E-BA97-4288-9C20-E33DF0A21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C8D55A-884E-4E3C-A773-8FACC6D5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113-CEA9-44ED-8CBF-B53E150A60C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2B2D9C-F38D-4BD8-B0E0-8D78BC6D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612F99-40D0-4F0E-A9E4-11ECA27F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AD51-6688-47AA-BD6A-AE1D10CBE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5111B-40F8-41BF-B9BC-C9A82CF5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6589B0-4B17-42A6-9F14-1E8760A1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113-CEA9-44ED-8CBF-B53E150A60C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655B13-550B-4B66-8F38-DD661B25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C76B5-F687-4986-8BFC-B7C8BC61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AD51-6688-47AA-BD6A-AE1D10CBE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8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FF61F9-6A12-4B45-A5C6-4A2AFE20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113-CEA9-44ED-8CBF-B53E150A60C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20F2A1-A51C-44D3-842B-8CF6DE91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39A7B1-C8EF-4D0B-94DB-91248A0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AD51-6688-47AA-BD6A-AE1D10CBE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2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D9EE9-ABCF-4042-89E0-23322CE0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B5C35-AC0F-4033-B0BB-04742C397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8E352F-8AEC-4A16-9341-9FDC976B2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FF77E3-23CE-4C6F-A53F-A265DBAA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113-CEA9-44ED-8CBF-B53E150A60C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34B9B-3C7B-478E-A9D7-3C3262C3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2E86F-05C2-4090-A42E-C8D68D7D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AD51-6688-47AA-BD6A-AE1D10CBE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54211-FEAB-4D24-A0E2-D76E8D3E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336B54-37EE-4543-AA6E-678E90C14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64A89-2DEB-458A-9018-2291DA896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E7A9FA-93FB-4795-849E-941AB27E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113-CEA9-44ED-8CBF-B53E150A60C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C0FAB-1319-405E-80D0-51793EA9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66A75-B28C-4B58-B61E-9C583B4E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AD51-6688-47AA-BD6A-AE1D10CBE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1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60410C-72ED-444E-9941-9E9D8B12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AD518-D2E7-4B23-917C-E97BDE92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CC665-2560-4B07-86A1-2171B0F57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3113-CEA9-44ED-8CBF-B53E150A60C3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C6E60-B8BF-48C1-9ADA-E7E7E318D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479F4-8F76-4352-89A5-D024CCC20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AD51-6688-47AA-BD6A-AE1D10CBE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15287-16C2-44EB-BE8E-DBF8612F7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信息安全基础复习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F2EBB6-78EF-4E42-BC13-A09F1048C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2023.11.16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41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F0544-F77C-47E8-A2BC-D91EBB3E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2528661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r>
              <a:rPr lang="zh-CN" altLang="en-US" dirty="0">
                <a:solidFill>
                  <a:srgbClr val="FF0000"/>
                </a:solidFill>
              </a:rPr>
              <a:t>中的练习题！</a:t>
            </a:r>
          </a:p>
        </p:txBody>
      </p:sp>
    </p:spTree>
    <p:extLst>
      <p:ext uri="{BB962C8B-B14F-4D97-AF65-F5344CB8AC3E}">
        <p14:creationId xmlns:p14="http://schemas.microsoft.com/office/powerpoint/2010/main" val="68239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904A7-FDE6-4173-8351-08698BF4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</a:t>
            </a:r>
            <a:r>
              <a:rPr lang="zh-CN" altLang="en-US" dirty="0"/>
              <a:t>多元化的安全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8C0EC-C84E-4ECD-9BFA-584D8F76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对企业网络安全最大的威胁？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内部员工的恶意攻击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企业防御的几个阶段？事前？事中？事后？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企业层面的诈骗，启示？</a:t>
            </a:r>
          </a:p>
        </p:txBody>
      </p:sp>
    </p:spTree>
    <p:extLst>
      <p:ext uri="{BB962C8B-B14F-4D97-AF65-F5344CB8AC3E}">
        <p14:creationId xmlns:p14="http://schemas.microsoft.com/office/powerpoint/2010/main" val="377197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1D905-5D19-4575-BA2A-636EB212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82E97-C6A2-4A9D-9CE5-64E5DAB1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机密性、完整性和可用性</a:t>
            </a:r>
            <a:endParaRPr lang="en-US" altLang="zh-CN" dirty="0"/>
          </a:p>
          <a:p>
            <a:r>
              <a:rPr lang="zh-CN" altLang="en-US" dirty="0"/>
              <a:t>密码学技术（保密、完整、可用、认证）</a:t>
            </a:r>
            <a:endParaRPr lang="en-US" altLang="zh-CN" dirty="0"/>
          </a:p>
          <a:p>
            <a:r>
              <a:rPr lang="zh-CN" altLang="en-US" dirty="0"/>
              <a:t>访问控制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056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DF7A1-D8C2-4E24-A07F-0D58D536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加密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0B3B5-CA53-4C70-A9BE-B9BCB671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经典加密</a:t>
            </a:r>
            <a:endParaRPr lang="en-US" altLang="zh-CN" dirty="0"/>
          </a:p>
          <a:p>
            <a:pPr lvl="1"/>
            <a:r>
              <a:rPr lang="zh-CN" altLang="en-US" dirty="0"/>
              <a:t>简单替换密码（攻击形式？）</a:t>
            </a:r>
            <a:endParaRPr lang="en-US" altLang="zh-CN" dirty="0"/>
          </a:p>
          <a:p>
            <a:pPr lvl="1"/>
            <a:r>
              <a:rPr lang="zh-CN" altLang="en-US" dirty="0"/>
              <a:t>安全的定义？（已知最好的攻击方法所需要的工作量与穷举密钥相当）</a:t>
            </a:r>
            <a:endParaRPr lang="en-US" altLang="zh-CN" dirty="0"/>
          </a:p>
          <a:p>
            <a:pPr lvl="1"/>
            <a:r>
              <a:rPr lang="zh-CN" altLang="en-US" dirty="0"/>
              <a:t>混淆和扩散（一次一密、双重置换密码）</a:t>
            </a:r>
            <a:endParaRPr lang="en-US" altLang="zh-CN" dirty="0"/>
          </a:p>
          <a:p>
            <a:pPr lvl="1"/>
            <a:r>
              <a:rPr lang="zh-CN" altLang="en-US" dirty="0"/>
              <a:t>密码分析技术（选择明文）</a:t>
            </a:r>
            <a:endParaRPr lang="en-US" altLang="zh-CN" dirty="0"/>
          </a:p>
          <a:p>
            <a:pPr lvl="1"/>
            <a:r>
              <a:rPr lang="zh-CN" altLang="en-US" dirty="0"/>
              <a:t>简单加密的破译（</a:t>
            </a:r>
            <a:r>
              <a:rPr lang="en-US" altLang="zh-CN" dirty="0"/>
              <a:t>PPT1-1</a:t>
            </a:r>
            <a:r>
              <a:rPr lang="zh-CN" altLang="en-US" dirty="0"/>
              <a:t>，练习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683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2E5BB-B602-46D9-AE68-59DB26B4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加密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C253E-9EEE-4711-8C79-3042289A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对称密钥加密</a:t>
            </a:r>
            <a:endParaRPr lang="en-US" altLang="zh-CN" dirty="0"/>
          </a:p>
          <a:p>
            <a:pPr lvl="1"/>
            <a:r>
              <a:rPr lang="zh-CN" altLang="en-US" dirty="0"/>
              <a:t>流密码（</a:t>
            </a:r>
            <a:r>
              <a:rPr lang="en-US" altLang="zh-CN" dirty="0"/>
              <a:t>A5/1</a:t>
            </a:r>
            <a:r>
              <a:rPr lang="zh-CN" altLang="en-US" dirty="0"/>
              <a:t>、硬件，</a:t>
            </a:r>
            <a:r>
              <a:rPr lang="en-US" altLang="zh-CN" dirty="0"/>
              <a:t>RC4</a:t>
            </a:r>
            <a:r>
              <a:rPr lang="zh-CN" altLang="en-US" dirty="0"/>
              <a:t>、软件）</a:t>
            </a:r>
            <a:endParaRPr lang="en-US" altLang="zh-CN" dirty="0"/>
          </a:p>
          <a:p>
            <a:pPr lvl="1"/>
            <a:r>
              <a:rPr lang="zh-CN" altLang="en-US" dirty="0"/>
              <a:t>分组密码加密的通用原则，</a:t>
            </a:r>
            <a:r>
              <a:rPr lang="en-US" altLang="zh-CN" dirty="0"/>
              <a:t>Feistel </a:t>
            </a:r>
            <a:r>
              <a:rPr lang="zh-CN" altLang="en-US" dirty="0"/>
              <a:t>（</a:t>
            </a:r>
            <a:r>
              <a:rPr lang="en-US" altLang="zh-CN" dirty="0"/>
              <a:t>PPT1-2 </a:t>
            </a:r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），安全性在于？</a:t>
            </a:r>
            <a:endParaRPr lang="en-US" altLang="zh-CN" dirty="0"/>
          </a:p>
          <a:p>
            <a:pPr lvl="1"/>
            <a:r>
              <a:rPr lang="en-US" altLang="zh-CN" dirty="0"/>
              <a:t>DES</a:t>
            </a:r>
            <a:r>
              <a:rPr lang="zh-CN" altLang="en-US" dirty="0"/>
              <a:t>的原理和安全性（</a:t>
            </a:r>
            <a:r>
              <a:rPr lang="en-US" altLang="zh-CN" dirty="0"/>
              <a:t>S</a:t>
            </a:r>
            <a:r>
              <a:rPr lang="zh-CN" altLang="en-US" dirty="0"/>
              <a:t>盒）</a:t>
            </a:r>
            <a:endParaRPr lang="en-US" altLang="zh-CN" dirty="0"/>
          </a:p>
          <a:p>
            <a:pPr lvl="1"/>
            <a:r>
              <a:rPr lang="zh-CN" altLang="en-US" dirty="0"/>
              <a:t>双重</a:t>
            </a:r>
            <a:r>
              <a:rPr lang="en-US" altLang="zh-CN" dirty="0"/>
              <a:t>DES</a:t>
            </a:r>
            <a:r>
              <a:rPr lang="zh-CN" altLang="en-US" dirty="0"/>
              <a:t>、三重</a:t>
            </a:r>
            <a:r>
              <a:rPr lang="en-US" altLang="zh-CN" dirty="0"/>
              <a:t>DES</a:t>
            </a:r>
            <a:r>
              <a:rPr lang="zh-CN" altLang="en-US" dirty="0"/>
              <a:t>的安全性（</a:t>
            </a:r>
            <a:r>
              <a:rPr lang="en-US" altLang="zh-CN" dirty="0"/>
              <a:t>C=E(E(P,K1),K2)</a:t>
            </a:r>
            <a:r>
              <a:rPr lang="zh-CN" altLang="en-US" dirty="0"/>
              <a:t>，</a:t>
            </a:r>
            <a:r>
              <a:rPr lang="en-US" altLang="zh-CN" dirty="0"/>
              <a:t>C=E(E(E(P,K1),K2),K3)</a:t>
            </a:r>
            <a:r>
              <a:rPr lang="zh-CN" altLang="en-US" dirty="0"/>
              <a:t>）（</a:t>
            </a:r>
            <a:r>
              <a:rPr lang="en-US" altLang="zh-CN" dirty="0"/>
              <a:t>PPT1-2 P34</a:t>
            </a:r>
            <a:r>
              <a:rPr lang="zh-CN" altLang="en-US" dirty="0"/>
              <a:t>，练习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分组加密模式（</a:t>
            </a:r>
            <a:r>
              <a:rPr lang="en-US" altLang="zh-CN" dirty="0"/>
              <a:t>ECB</a:t>
            </a:r>
            <a:r>
              <a:rPr lang="zh-CN" altLang="en-US" dirty="0"/>
              <a:t>、</a:t>
            </a:r>
            <a:r>
              <a:rPr lang="en-US" altLang="zh-CN" dirty="0"/>
              <a:t>CBC</a:t>
            </a:r>
            <a:r>
              <a:rPr lang="zh-CN" altLang="en-US" dirty="0"/>
              <a:t>、</a:t>
            </a:r>
            <a:r>
              <a:rPr lang="en-US" altLang="zh-CN" dirty="0"/>
              <a:t>CTR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1"/>
            <a:r>
              <a:rPr lang="zh-CN" altLang="en-US" dirty="0"/>
              <a:t>消息认证码（</a:t>
            </a:r>
            <a:r>
              <a:rPr lang="en-US" altLang="zh-CN" dirty="0"/>
              <a:t>MAC</a:t>
            </a:r>
            <a:r>
              <a:rPr lang="zh-CN" altLang="en-US" dirty="0"/>
              <a:t>）</a:t>
            </a:r>
            <a:r>
              <a:rPr lang="en-US" altLang="zh-CN" dirty="0">
                <a:sym typeface="Wingdings" panose="05000000000000000000" pitchFamily="2" charset="2"/>
              </a:rPr>
              <a:t>CBC</a:t>
            </a: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98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DF7A1-D8C2-4E24-A07F-0D58D536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加密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0B3B5-CA53-4C70-A9BE-B9BCB671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公开密钥加密（非对称密钥加密）</a:t>
            </a:r>
            <a:endParaRPr lang="en-US" altLang="zh-CN" dirty="0"/>
          </a:p>
          <a:p>
            <a:pPr lvl="1"/>
            <a:r>
              <a:rPr lang="zh-CN" altLang="en-US" dirty="0"/>
              <a:t>单向陷门函数（含义？</a:t>
            </a:r>
            <a:r>
              <a:rPr lang="en-US" altLang="zh-CN" dirty="0"/>
              <a:t>PPT 1-3 P2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RSA</a:t>
            </a:r>
            <a:r>
              <a:rPr lang="zh-CN" altLang="en-US" dirty="0"/>
              <a:t>（大数分解，原理及求解）（</a:t>
            </a:r>
            <a:r>
              <a:rPr lang="en-US" altLang="zh-CN" dirty="0"/>
              <a:t> PPT 1-3 P8-P9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高效的</a:t>
            </a:r>
            <a:r>
              <a:rPr lang="en-US" altLang="zh-CN" dirty="0"/>
              <a:t>RSA</a:t>
            </a:r>
            <a:r>
              <a:rPr lang="zh-CN" altLang="en-US" dirty="0"/>
              <a:t>（</a:t>
            </a:r>
            <a:r>
              <a:rPr lang="en-US" altLang="zh-CN" dirty="0"/>
              <a:t> PPT 1-3 P10</a:t>
            </a:r>
            <a:r>
              <a:rPr lang="zh-CN" altLang="en-US" dirty="0"/>
              <a:t>）、指数攻击方式（</a:t>
            </a:r>
            <a:r>
              <a:rPr lang="en-US" altLang="zh-CN" dirty="0"/>
              <a:t> PPT 1-3 P11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DH</a:t>
            </a:r>
            <a:r>
              <a:rPr lang="zh-CN" altLang="en-US" dirty="0"/>
              <a:t>密钥交换（离散对数，原理及求解）（</a:t>
            </a:r>
            <a:r>
              <a:rPr lang="en-US" altLang="zh-CN" dirty="0"/>
              <a:t> PPT 1-3 P16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DH</a:t>
            </a:r>
            <a:r>
              <a:rPr lang="zh-CN" altLang="en-US" dirty="0"/>
              <a:t>密钥交换（椭圆曲线，原理及求解）（</a:t>
            </a:r>
            <a:r>
              <a:rPr lang="en-US" altLang="zh-CN" dirty="0"/>
              <a:t> PPT 1-3 P22-P27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DH</a:t>
            </a:r>
            <a:r>
              <a:rPr lang="zh-CN" altLang="en-US" dirty="0"/>
              <a:t>密钥交换的缺陷？（</a:t>
            </a:r>
            <a:r>
              <a:rPr lang="en-US" altLang="zh-CN" dirty="0"/>
              <a:t> PPT 1-3 P17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公钥密码的应用（加密：机密性、签名：完整性和不可否认性）</a:t>
            </a:r>
            <a:endParaRPr lang="en-US" altLang="zh-CN" dirty="0"/>
          </a:p>
          <a:p>
            <a:pPr lvl="1"/>
            <a:r>
              <a:rPr lang="zh-CN" altLang="en-US" dirty="0"/>
              <a:t>公钥密码表示符号（</a:t>
            </a:r>
            <a:r>
              <a:rPr lang="en-US" altLang="zh-CN" dirty="0"/>
              <a:t> PPT 1-3 P32</a:t>
            </a:r>
            <a:r>
              <a:rPr lang="zh-CN" altLang="en-US" dirty="0"/>
              <a:t>，练习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数字证书及其安全性（</a:t>
            </a:r>
            <a:r>
              <a:rPr lang="en-US" altLang="zh-CN" dirty="0"/>
              <a:t> PPT 1-3 </a:t>
            </a:r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284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DF7A1-D8C2-4E24-A07F-0D58D536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加密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0B3B5-CA53-4C70-A9BE-B9BCB671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哈希函数</a:t>
            </a:r>
            <a:endParaRPr lang="en-US" altLang="zh-CN" dirty="0"/>
          </a:p>
          <a:p>
            <a:pPr lvl="1"/>
            <a:r>
              <a:rPr lang="zh-CN" altLang="en-US" dirty="0"/>
              <a:t>哈希函数的特点（</a:t>
            </a:r>
            <a:r>
              <a:rPr lang="en-US" altLang="zh-CN" dirty="0"/>
              <a:t> PPT 1-4 P4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生日问题（</a:t>
            </a:r>
            <a:r>
              <a:rPr lang="en-US" altLang="zh-CN" dirty="0"/>
              <a:t> PPT 1-4 P5-P7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完整性保护（</a:t>
            </a:r>
            <a:r>
              <a:rPr lang="en-US" altLang="zh-CN" dirty="0"/>
              <a:t>HMAC</a:t>
            </a:r>
            <a:r>
              <a:rPr lang="zh-CN" altLang="en-US" dirty="0"/>
              <a:t>）（结合分组加密进行安全性分析和比较，</a:t>
            </a:r>
            <a:r>
              <a:rPr lang="en-US" altLang="zh-CN" dirty="0"/>
              <a:t> PPT 1-4 P14-P15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垃圾邮件清理（</a:t>
            </a:r>
            <a:r>
              <a:rPr lang="en-US" altLang="zh-CN" dirty="0"/>
              <a:t> PPT 1-4 P20-P22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秘密共享的原理（图形密码不存在穷举）</a:t>
            </a:r>
            <a:endParaRPr lang="en-US" altLang="zh-CN" dirty="0"/>
          </a:p>
          <a:p>
            <a:pPr lvl="1"/>
            <a:r>
              <a:rPr lang="zh-CN" altLang="en-US" dirty="0"/>
              <a:t>真随机与伪随机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44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DF7A1-D8C2-4E24-A07F-0D58D536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加密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0B3B5-CA53-4C70-A9BE-B9BCB671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信息隐藏</a:t>
            </a:r>
            <a:endParaRPr lang="en-US" altLang="zh-CN" dirty="0"/>
          </a:p>
          <a:p>
            <a:pPr lvl="1"/>
            <a:r>
              <a:rPr lang="zh-CN" altLang="en-US" dirty="0"/>
              <a:t>密码术与隐写术（</a:t>
            </a:r>
            <a:r>
              <a:rPr lang="en-US" altLang="zh-CN" dirty="0"/>
              <a:t> PPT 1-5 P4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信息隐藏的特点（</a:t>
            </a:r>
            <a:r>
              <a:rPr lang="en-US" altLang="zh-CN" dirty="0"/>
              <a:t> PPT 1-5 P17-P18 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信息隐藏的算法（图像表示、空间域、变换域）</a:t>
            </a:r>
            <a:endParaRPr lang="en-US" altLang="zh-CN" dirty="0"/>
          </a:p>
          <a:p>
            <a:pPr lvl="1"/>
            <a:r>
              <a:rPr lang="zh-CN" altLang="en-US" dirty="0"/>
              <a:t>灰度图像的信息隐藏方法？</a:t>
            </a:r>
            <a:endParaRPr lang="en-US" altLang="zh-CN" dirty="0"/>
          </a:p>
          <a:p>
            <a:pPr lvl="1"/>
            <a:r>
              <a:rPr lang="zh-CN" altLang="en-US" dirty="0"/>
              <a:t>变换域的信息隐藏及算法</a:t>
            </a:r>
            <a:r>
              <a:rPr lang="en-US" altLang="zh-CN" dirty="0"/>
              <a:t>?</a:t>
            </a:r>
            <a:r>
              <a:rPr lang="zh-CN" altLang="en-US" dirty="0"/>
              <a:t>（</a:t>
            </a:r>
            <a:r>
              <a:rPr lang="en-US" altLang="zh-CN" dirty="0"/>
              <a:t> PPT 1-5 P46-P50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针对数字水印的攻击方式</a:t>
            </a:r>
            <a:endParaRPr lang="en-US" altLang="zh-CN" dirty="0"/>
          </a:p>
          <a:p>
            <a:pPr lvl="1"/>
            <a:r>
              <a:rPr lang="en-US" altLang="zh-CN" dirty="0"/>
              <a:t>TCP/IP</a:t>
            </a:r>
            <a:r>
              <a:rPr lang="zh-CN" altLang="en-US" dirty="0"/>
              <a:t>协议的信息隐藏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45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DF7A1-D8C2-4E24-A07F-0D58D536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访问控制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0B3B5-CA53-4C70-A9BE-B9BCB671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认证</a:t>
            </a:r>
            <a:endParaRPr lang="en-US" altLang="zh-CN" dirty="0"/>
          </a:p>
          <a:p>
            <a:pPr lvl="1"/>
            <a:r>
              <a:rPr lang="zh-CN" altLang="en-US" dirty="0"/>
              <a:t>二值判定</a:t>
            </a:r>
            <a:endParaRPr lang="en-US" altLang="zh-CN" dirty="0"/>
          </a:p>
          <a:p>
            <a:pPr lvl="1"/>
            <a:r>
              <a:rPr lang="zh-CN" altLang="en-US" dirty="0"/>
              <a:t>三种被认证方式（你所知的、你所拥有的、你本身的特征）</a:t>
            </a:r>
            <a:endParaRPr lang="en-US" altLang="zh-CN" dirty="0"/>
          </a:p>
          <a:p>
            <a:pPr lvl="1"/>
            <a:r>
              <a:rPr lang="zh-CN" altLang="en-US" dirty="0"/>
              <a:t>口令文件存储</a:t>
            </a:r>
            <a:endParaRPr lang="en-US" altLang="zh-CN" dirty="0"/>
          </a:p>
          <a:p>
            <a:pPr lvl="1"/>
            <a:r>
              <a:rPr lang="zh-CN" altLang="en-US" dirty="0"/>
              <a:t>对口令的攻击（</a:t>
            </a:r>
            <a:r>
              <a:rPr lang="en-US" altLang="zh-CN" dirty="0"/>
              <a:t> PPT 2-1 P16-P20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生物认证的种类及不同方法的安全性</a:t>
            </a:r>
            <a:endParaRPr lang="en-US" altLang="zh-CN" dirty="0"/>
          </a:p>
          <a:p>
            <a:pPr lvl="1"/>
            <a:r>
              <a:rPr lang="zh-CN" altLang="en-US" dirty="0"/>
              <a:t>生物认证系统的误报率和漏报率（</a:t>
            </a:r>
            <a:r>
              <a:rPr lang="en-US" altLang="zh-CN" dirty="0"/>
              <a:t> PPT 2-1 P31</a:t>
            </a:r>
            <a:r>
              <a:rPr lang="zh-CN" altLang="en-US" dirty="0"/>
              <a:t>，相等错误率最低？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口令生成器认证的原理（</a:t>
            </a:r>
            <a:r>
              <a:rPr lang="en-US" altLang="zh-CN" dirty="0"/>
              <a:t> PPT 2-1 P48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62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584</Words>
  <Application>Microsoft Office PowerPoint</Application>
  <PresentationFormat>宽屏</PresentationFormat>
  <Paragraphs>79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Wingdings</vt:lpstr>
      <vt:lpstr>Office 主题​​</vt:lpstr>
      <vt:lpstr>信息安全基础复习</vt:lpstr>
      <vt:lpstr>0.多元化的安全</vt:lpstr>
      <vt:lpstr>1.引言</vt:lpstr>
      <vt:lpstr>2.加密</vt:lpstr>
      <vt:lpstr>2.加密</vt:lpstr>
      <vt:lpstr>2.加密</vt:lpstr>
      <vt:lpstr>2.加密</vt:lpstr>
      <vt:lpstr>2.加密</vt:lpstr>
      <vt:lpstr>3.访问控制</vt:lpstr>
      <vt:lpstr>所有PPT中的练习题！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信息安全基础复习</dc:title>
  <dc:creator>Zhu Tiantian</dc:creator>
  <cp:lastModifiedBy>ztt</cp:lastModifiedBy>
  <cp:revision>116</cp:revision>
  <dcterms:created xsi:type="dcterms:W3CDTF">2022-06-07T15:19:38Z</dcterms:created>
  <dcterms:modified xsi:type="dcterms:W3CDTF">2023-11-11T14:34:40Z</dcterms:modified>
</cp:coreProperties>
</file>