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71" r:id="rId8"/>
    <p:sldId id="272" r:id="rId9"/>
    <p:sldId id="259" r:id="rId10"/>
    <p:sldId id="260" r:id="rId11"/>
    <p:sldId id="270" r:id="rId12"/>
    <p:sldId id="262" r:id="rId13"/>
    <p:sldId id="273" r:id="rId14"/>
    <p:sldId id="274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DC0B-BEAE-4E42-6B1A-6C09DDFF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D4CDF-67D8-AD90-ED6F-164640D72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33A02-8746-C368-D2A0-7533E905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7850F-6B6B-4191-2DE7-710D8E3F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D451B-4B67-FF37-FBE9-5B4EED82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2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C2BE7-1CDC-AA4E-E7EC-0826BAAB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52365-1141-0CC0-3A30-DCA98CDA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6525B-E95E-E1F0-5DAE-171B0B20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1A987-6398-BDA7-9C25-3DC9BCB6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6DC58-BA9F-8EC0-8113-5C1B35BE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9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4ADF3-4168-23D1-3D95-B475A2704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2BA8D-6231-A8E7-0E86-D9DEBB8B2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26DB8-DFF5-59CF-8F3C-DC5B2B26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36124-1F53-4EC6-A6AB-F5889BC7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43473-7865-AC34-B8CE-C0EBF2A3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7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306FD-3987-3187-FFB9-F5D15741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CF0C9-6A39-D6FD-558F-44E5C635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04638-95C5-35DF-63B0-390BFC0B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A2A1A-7E3C-0040-A381-D796E59B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5B388-AB82-9584-0E52-7AE3DD16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2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30CA0-60BC-25F9-3B14-13AB743A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35E09-7478-391A-B6E8-2E296AEC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B2FD0-45E7-123D-8781-6752B6B9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B470F-51FD-6B2C-9187-66BB96EF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183C4-03EF-5F14-1FE3-5B7199E3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C02F0-3D47-1B9D-A038-227209FA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854BD-21A0-283B-7D3A-4A4004818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8D807F-18BB-9515-97B5-A67CE160C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DCD24-A521-D451-66B7-8C8DFFA7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1E390-F0F9-2C10-8CCE-9E62A863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4AF7E8-9E88-4AE9-0D67-F8295DA2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4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926FC-6980-25AC-43FA-4597DC37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C7343-1704-3E6F-5AEB-6F4A2A73E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9FE9E3-60F4-6E8D-7D02-A4774C15D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0012AE-DD00-DF61-0F5A-92485BE41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41EC1E-4D7A-8F76-24E0-F03C99B2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9ACF1D-7721-900B-6A98-7F6E1EFB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106768-7659-114E-EB13-90DD8B58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949FEF-B387-5EA7-CD5F-D032BC29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0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5E8B9-47D3-ABB5-FDFC-C08727FF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2568C6-BCDB-F1C4-0C7B-20A95F16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AF9E62-C7BB-A735-6A36-AEAFC78A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911231-27BF-51A6-24E4-F33F8B64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39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6EC89A-8C5B-CFF0-AFF9-DF597232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E8E8CF-62BA-CD6B-940E-AA0EC0FE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3FE7E-51D1-7B27-1850-1560BB3B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95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3CF3-4138-C152-C55E-67DA6925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98805-6331-3676-4951-BC4E52EF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9D6242-B16C-C95A-26A1-F9E8EF238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D2CA7-6D92-430F-914F-C9BF6FD6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F27DC-3CF8-5A43-E3EB-AA66A3CE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4F0E0-8B45-72C1-CAA4-A781A1A8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3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044E5-DFF6-86E0-69AD-6569FDCF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452075-647C-FA68-22C5-0376146F6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0305B5-BB44-C5FA-BA46-913FB417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E0B3B-DA74-DBC6-94E2-DD555CBF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8F402-B76B-0D83-BFF7-5D3EE62B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CEF2B-BC7C-F498-85B6-91AE407F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8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F5868B-23B4-3F42-339B-29317E5B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2C266-7D0E-61D8-05F9-AAAC25DC9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D878F-289D-9BC7-DD18-3799653D0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E273-9EC6-47E7-965B-A133181B051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22958-006B-A44F-DD5C-E4CC4A1D3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5BC9D-8089-DD0A-C8BE-EA8832C6F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124B-8EB5-436B-8C0D-6D84D875C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56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00089-74CF-4CF8-13E9-BEA6AD8BD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油饼味道不队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78D534-7E9A-846D-11EC-325E17B49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陈王子</a:t>
            </a:r>
            <a:endParaRPr lang="en-US" altLang="zh-CN" dirty="0"/>
          </a:p>
          <a:p>
            <a:r>
              <a:rPr lang="zh-CN" altLang="en-US" dirty="0"/>
              <a:t>温家伟</a:t>
            </a:r>
            <a:endParaRPr lang="en-US" altLang="zh-CN" dirty="0"/>
          </a:p>
          <a:p>
            <a:r>
              <a:rPr lang="zh-CN" altLang="en-US" dirty="0"/>
              <a:t>赵挺钧</a:t>
            </a:r>
          </a:p>
        </p:txBody>
      </p:sp>
    </p:spTree>
    <p:extLst>
      <p:ext uri="{BB962C8B-B14F-4D97-AF65-F5344CB8AC3E}">
        <p14:creationId xmlns:p14="http://schemas.microsoft.com/office/powerpoint/2010/main" val="397289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8F8B3-5501-4297-6DD6-FF155A26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四、模型测试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1F1EB-4C32-5CE3-9A31-7BF51A528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677C2-8740-3208-1B5F-BE73CD5D3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357"/>
            <a:ext cx="10057325" cy="489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0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31A31-C571-B91A-0F3A-FBD303A6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四、模型测试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371D899-A39E-4714-4AA6-B6029494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4BF253-429C-3E1D-3A3B-55431C26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1266825"/>
            <a:ext cx="64293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9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BC716-D8FB-7653-0B35-41F87BC0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对比：</a:t>
            </a:r>
            <a:r>
              <a:rPr lang="en-US" altLang="zh-CN" dirty="0" err="1"/>
              <a:t>Mindspore</a:t>
            </a:r>
            <a:r>
              <a:rPr lang="zh-CN" altLang="en-US" dirty="0"/>
              <a:t>与</a:t>
            </a:r>
            <a:r>
              <a:rPr lang="en-US" altLang="zh-CN" dirty="0" err="1"/>
              <a:t>Pytorch</a:t>
            </a:r>
            <a:r>
              <a:rPr lang="zh-CN" altLang="en-US" dirty="0"/>
              <a:t>的不同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EE5F1-1A8C-3973-66F7-FF6B5CF8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6604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flowchart">
            <a:extLst>
              <a:ext uri="{FF2B5EF4-FFF2-40B4-BE49-F238E27FC236}">
                <a16:creationId xmlns:a16="http://schemas.microsoft.com/office/drawing/2014/main" id="{DB395722-7B71-3347-2A48-25216C5C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59" y="1690688"/>
            <a:ext cx="8215488" cy="462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1C5D44-89CF-81D1-6DC7-138211D09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91" y="2080149"/>
            <a:ext cx="109156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1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FD599-54B9-CACF-0498-2EDA223A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另外的例子：机器翻译模型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15678-DF90-5466-B1BB-C87B2487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953" y="5533534"/>
            <a:ext cx="9379670" cy="23402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我们实现了</a:t>
            </a:r>
            <a:r>
              <a:rPr lang="en-US" altLang="zh-CN" dirty="0"/>
              <a:t>Seq2Seq</a:t>
            </a:r>
            <a:r>
              <a:rPr lang="zh-CN" altLang="en-US" dirty="0"/>
              <a:t>模型的训练和推理功能，通过定义损失函数、构建模型、进行训练和推理，实现了将英文句子翻译为中文的功能。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0239E8-E42F-4370-38B1-FDD9CEAF2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52" y="1150069"/>
            <a:ext cx="10985177" cy="39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02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B1B2-AD8E-350B-C6AE-1729CB49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2" y="0"/>
            <a:ext cx="10891888" cy="1033332"/>
          </a:xfrm>
        </p:spPr>
        <p:txBody>
          <a:bodyPr/>
          <a:lstStyle/>
          <a:p>
            <a:r>
              <a:rPr lang="zh-CN" altLang="en-US" dirty="0"/>
              <a:t>机器翻译模型演示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A92E8-0FCC-3F24-14C9-081E13A2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584" y="1825625"/>
            <a:ext cx="6084216" cy="435133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CF466D-D7BA-E2FA-AC6F-69D7FA1B4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809" y="0"/>
            <a:ext cx="5394643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E33539-0C00-C457-7F1B-53853C77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0" y="865042"/>
            <a:ext cx="6758749" cy="58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51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6977E-43F3-FCBA-A178-FD5988F1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F534A-2102-6485-1A23-2689832D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72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270292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7035E-A90E-5C49-FED6-3596690F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7460"/>
            <a:ext cx="10515600" cy="1325563"/>
          </a:xfrm>
        </p:spPr>
        <p:txBody>
          <a:bodyPr/>
          <a:lstStyle/>
          <a:p>
            <a:r>
              <a:rPr lang="zh-CN" altLang="en-US" dirty="0"/>
              <a:t>一、平台的安装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5AA76-978F-9ADB-789A-A424A650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95A3D9-E1E6-6E23-9CEE-23B601AB4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1" y="4509303"/>
            <a:ext cx="11582400" cy="2095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A0E360-29E3-6301-2FE2-2A410F67E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1" y="968419"/>
            <a:ext cx="9739877" cy="36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4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DDED0-E2C7-B384-EA11-098D396C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二、平台的调试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1914AFE-DEBC-9D26-0D0F-E7456A5E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9477" y="3780148"/>
            <a:ext cx="3123414" cy="151069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Ubuntu</a:t>
            </a:r>
            <a:r>
              <a:rPr lang="zh-CN" altLang="en-US" dirty="0"/>
              <a:t>测试代码</a:t>
            </a:r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94F7082-9294-896E-C365-2D4D6A4F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3" y="1508289"/>
            <a:ext cx="8082759" cy="49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9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8E65F-F040-699B-CBBB-C4C74B76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二、平台的调试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A9C97E-1053-F5C0-72B1-8029352AA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40923"/>
            <a:ext cx="10515600" cy="671709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分词测试成功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A99ED1-AEBF-ED37-A8F6-BA8FC60D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858430"/>
            <a:ext cx="111537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11F61-5B18-4ECA-0504-4D0E93C9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问题一：</a:t>
            </a:r>
            <a:r>
              <a:rPr lang="en-US" altLang="zh-CN" dirty="0"/>
              <a:t>Python</a:t>
            </a:r>
            <a:r>
              <a:rPr lang="zh-CN" altLang="en-US" dirty="0"/>
              <a:t>代码总被</a:t>
            </a:r>
            <a:r>
              <a:rPr lang="en-US" altLang="zh-CN" dirty="0"/>
              <a:t>Kill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400B9F6-D336-38CD-5A34-300D556C4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0" y="1808068"/>
            <a:ext cx="11821999" cy="2056922"/>
          </a:xfr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24D2513-678F-0907-516E-3AADBE0E3EC4}"/>
              </a:ext>
            </a:extLst>
          </p:cNvPr>
          <p:cNvSpPr txBox="1"/>
          <p:nvPr/>
        </p:nvSpPr>
        <p:spPr>
          <a:xfrm>
            <a:off x="3018147" y="4091232"/>
            <a:ext cx="61557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解决措施：</a:t>
            </a:r>
            <a:endParaRPr lang="en-US" altLang="zh-CN" sz="2800" dirty="0"/>
          </a:p>
          <a:p>
            <a:r>
              <a:rPr lang="zh-CN" altLang="en-US" sz="2800" dirty="0"/>
              <a:t>增加虚拟机内存，由</a:t>
            </a:r>
            <a:r>
              <a:rPr lang="en-US" altLang="zh-CN" sz="2800" dirty="0"/>
              <a:t>1G</a:t>
            </a:r>
            <a:r>
              <a:rPr lang="zh-CN" altLang="en-US" sz="2800" dirty="0"/>
              <a:t>增加到</a:t>
            </a:r>
            <a:r>
              <a:rPr lang="en-US" altLang="zh-CN" sz="2800" dirty="0"/>
              <a:t>12G</a:t>
            </a:r>
          </a:p>
        </p:txBody>
      </p:sp>
    </p:spTree>
    <p:extLst>
      <p:ext uri="{BB962C8B-B14F-4D97-AF65-F5344CB8AC3E}">
        <p14:creationId xmlns:p14="http://schemas.microsoft.com/office/powerpoint/2010/main" val="43286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0C666-7178-857D-3148-95FD30D2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问题二、属性缺失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703AEC4-3E78-1D13-60EF-9738DE1AE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3" y="1862784"/>
            <a:ext cx="11876214" cy="2360423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F1B725-BDA6-2834-1B28-60B9FD45EBD0}"/>
              </a:ext>
            </a:extLst>
          </p:cNvPr>
          <p:cNvSpPr txBox="1"/>
          <p:nvPr/>
        </p:nvSpPr>
        <p:spPr>
          <a:xfrm>
            <a:off x="3082564" y="4341012"/>
            <a:ext cx="5099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更新</a:t>
            </a:r>
            <a:r>
              <a:rPr lang="en-US" altLang="zh-CN" sz="2800" dirty="0" err="1"/>
              <a:t>Mindspore</a:t>
            </a:r>
            <a:r>
              <a:rPr lang="zh-CN" altLang="en-US" sz="2800" dirty="0"/>
              <a:t>后解决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3519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6E50A-D488-60BA-66F6-0625F6CA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情感分类的原理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6E52B-BE29-E645-0D17-4711817A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150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实现了基于</a:t>
            </a:r>
            <a:r>
              <a:rPr lang="en-US" altLang="zh-CN" dirty="0"/>
              <a:t>RNN</a:t>
            </a:r>
            <a:r>
              <a:rPr lang="zh-CN" altLang="en-US" dirty="0"/>
              <a:t>的情感分析模型的训练过程。通过定义模型结构、损失函数和优化器，以及训练和评估函数，实现了对模型参数的更新和性能评估。通过多个</a:t>
            </a:r>
            <a:r>
              <a:rPr lang="en-US" altLang="zh-CN" dirty="0"/>
              <a:t>epoch</a:t>
            </a:r>
            <a:r>
              <a:rPr lang="zh-CN" altLang="en-US" dirty="0"/>
              <a:t>的迭代训练，逐渐提升模型的性能。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AD285F-629B-31C6-FA30-BFD5FCD0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61" y="1382712"/>
            <a:ext cx="6691299" cy="412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373C0-0751-8D69-5499-51336A5C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4C771-D55D-1E16-D406-65818384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DA254-5601-4BB7-81C0-0CD1EBED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5" y="1397376"/>
            <a:ext cx="11907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0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7D84B-0D5A-54CE-0E26-D62B75E9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三、训练情感分类模型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2ADFB5-8FB3-FA69-2BAE-90359740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6" y="1581525"/>
            <a:ext cx="7154197" cy="5162073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65ED23B-6098-3CE6-2656-84350697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9C9B1E3-F3E0-9749-0130-15BC04E2B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47" y="1690688"/>
            <a:ext cx="4605153" cy="42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22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184</Words>
  <Application>Microsoft Office PowerPoint</Application>
  <PresentationFormat>宽屏</PresentationFormat>
  <Paragraphs>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油饼味道不队</vt:lpstr>
      <vt:lpstr>一、平台的安装</vt:lpstr>
      <vt:lpstr>二、平台的调试</vt:lpstr>
      <vt:lpstr>二、平台的调试</vt:lpstr>
      <vt:lpstr>问题一：Python代码总被Kill</vt:lpstr>
      <vt:lpstr>问题二、属性缺失</vt:lpstr>
      <vt:lpstr>情感分类的原理</vt:lpstr>
      <vt:lpstr>PowerPoint 演示文稿</vt:lpstr>
      <vt:lpstr>三、训练情感分类模型</vt:lpstr>
      <vt:lpstr>四、模型测试</vt:lpstr>
      <vt:lpstr>四、模型测试</vt:lpstr>
      <vt:lpstr>对比：Mindspore与Pytorch的不同</vt:lpstr>
      <vt:lpstr>另外的例子：机器翻译模型</vt:lpstr>
      <vt:lpstr>机器翻译模型演示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Wangzi Chen</dc:creator>
  <cp:lastModifiedBy>Wangzi Chen</cp:lastModifiedBy>
  <cp:revision>66</cp:revision>
  <dcterms:created xsi:type="dcterms:W3CDTF">2023-10-18T13:42:18Z</dcterms:created>
  <dcterms:modified xsi:type="dcterms:W3CDTF">2023-10-18T18:22:28Z</dcterms:modified>
</cp:coreProperties>
</file>