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9" r:id="rId4"/>
    <p:sldId id="280" r:id="rId6"/>
    <p:sldId id="344" r:id="rId7"/>
    <p:sldId id="263" r:id="rId8"/>
    <p:sldId id="272" r:id="rId9"/>
    <p:sldId id="360" r:id="rId10"/>
    <p:sldId id="275" r:id="rId11"/>
    <p:sldId id="313" r:id="rId12"/>
    <p:sldId id="390" r:id="rId13"/>
    <p:sldId id="358" r:id="rId14"/>
    <p:sldId id="359" r:id="rId15"/>
    <p:sldId id="361" r:id="rId16"/>
    <p:sldId id="362" r:id="rId17"/>
    <p:sldId id="364" r:id="rId18"/>
    <p:sldId id="363" r:id="rId19"/>
    <p:sldId id="365" r:id="rId20"/>
    <p:sldId id="366" r:id="rId21"/>
    <p:sldId id="371" r:id="rId22"/>
    <p:sldId id="380" r:id="rId23"/>
    <p:sldId id="367" r:id="rId24"/>
    <p:sldId id="368" r:id="rId25"/>
    <p:sldId id="369" r:id="rId26"/>
    <p:sldId id="391" r:id="rId27"/>
    <p:sldId id="381" r:id="rId28"/>
    <p:sldId id="382" r:id="rId29"/>
    <p:sldId id="370" r:id="rId30"/>
    <p:sldId id="386" r:id="rId31"/>
    <p:sldId id="372" r:id="rId32"/>
    <p:sldId id="385" r:id="rId33"/>
    <p:sldId id="392" r:id="rId34"/>
    <p:sldId id="346" r:id="rId35"/>
    <p:sldId id="312" r:id="rId36"/>
    <p:sldId id="373" r:id="rId37"/>
    <p:sldId id="374" r:id="rId38"/>
    <p:sldId id="388" r:id="rId39"/>
    <p:sldId id="389" r:id="rId40"/>
    <p:sldId id="331" r:id="rId41"/>
    <p:sldId id="348" r:id="rId42"/>
    <p:sldId id="375" r:id="rId43"/>
    <p:sldId id="310" r:id="rId44"/>
    <p:sldId id="377" r:id="rId45"/>
    <p:sldId id="376" r:id="rId46"/>
    <p:sldId id="393" r:id="rId47"/>
    <p:sldId id="379" r:id="rId48"/>
    <p:sldId id="347" r:id="rId49"/>
    <p:sldId id="314" r:id="rId50"/>
    <p:sldId id="383" r:id="rId51"/>
    <p:sldId id="384" r:id="rId52"/>
    <p:sldId id="387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  <p:cmAuthor id="2" name="闫秀丽" initials="闫" lastIdx="0" clrIdx="0"/>
  <p:cmAuthor id="3" name="fafa" initials="f" lastIdx="2" clrIdx="1"/>
  <p:cmAuthor id="4" name="王习习" initials="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76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8" Type="http://schemas.openxmlformats.org/officeDocument/2006/relationships/tags" Target="tags/tag667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en-US" spc="28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5" Type="http://schemas.openxmlformats.org/officeDocument/2006/relationships/notesSlide" Target="../notesSlides/notesSlide1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220.xml"/><Relationship Id="rId32" Type="http://schemas.openxmlformats.org/officeDocument/2006/relationships/tags" Target="../tags/tag219.xml"/><Relationship Id="rId31" Type="http://schemas.openxmlformats.org/officeDocument/2006/relationships/tags" Target="../tags/tag218.xml"/><Relationship Id="rId30" Type="http://schemas.openxmlformats.org/officeDocument/2006/relationships/tags" Target="../tags/tag217.xml"/><Relationship Id="rId3" Type="http://schemas.openxmlformats.org/officeDocument/2006/relationships/tags" Target="../tags/tag190.xml"/><Relationship Id="rId29" Type="http://schemas.openxmlformats.org/officeDocument/2006/relationships/tags" Target="../tags/tag216.xml"/><Relationship Id="rId28" Type="http://schemas.openxmlformats.org/officeDocument/2006/relationships/tags" Target="../tags/tag215.xml"/><Relationship Id="rId27" Type="http://schemas.openxmlformats.org/officeDocument/2006/relationships/tags" Target="../tags/tag214.xml"/><Relationship Id="rId26" Type="http://schemas.openxmlformats.org/officeDocument/2006/relationships/tags" Target="../tags/tag213.xml"/><Relationship Id="rId25" Type="http://schemas.openxmlformats.org/officeDocument/2006/relationships/tags" Target="../tags/tag212.xml"/><Relationship Id="rId24" Type="http://schemas.openxmlformats.org/officeDocument/2006/relationships/tags" Target="../tags/tag211.xml"/><Relationship Id="rId23" Type="http://schemas.openxmlformats.org/officeDocument/2006/relationships/tags" Target="../tags/tag210.xml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tags" Target="../tags/tag207.xml"/><Relationship Id="rId2" Type="http://schemas.openxmlformats.org/officeDocument/2006/relationships/tags" Target="../tags/tag189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tags" Target="../tags/tag18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image" Target="../media/image3.png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61.xml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6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8.xml"/><Relationship Id="rId3" Type="http://schemas.openxmlformats.org/officeDocument/2006/relationships/image" Target="../media/image15.png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1.xml"/><Relationship Id="rId3" Type="http://schemas.openxmlformats.org/officeDocument/2006/relationships/image" Target="../media/image16.png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4" Type="http://schemas.openxmlformats.org/officeDocument/2006/relationships/notesSlide" Target="../notesSlides/notesSlide1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22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image" Target="../media/image19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4" Type="http://schemas.openxmlformats.org/officeDocument/2006/relationships/notesSlide" Target="../notesSlides/notesSlide20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0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tags" Target="../tags/tag39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image" Target="../media/image20.png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408.xml"/><Relationship Id="rId14" Type="http://schemas.openxmlformats.org/officeDocument/2006/relationships/notesSlide" Target="../notesSlides/notesSlide2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tags" Target="../tags/tag40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image" Target="../media/image16.png"/><Relationship Id="rId2" Type="http://schemas.openxmlformats.org/officeDocument/2006/relationships/tags" Target="../tags/tag418.xml"/><Relationship Id="rId10" Type="http://schemas.openxmlformats.org/officeDocument/2006/relationships/notesSlide" Target="../notesSlides/notesSlide23.xml"/><Relationship Id="rId1" Type="http://schemas.openxmlformats.org/officeDocument/2006/relationships/tags" Target="../tags/tag41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30.xml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image" Target="../media/image23.png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42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image" Target="../media/image24.png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39.xml"/><Relationship Id="rId1" Type="http://schemas.openxmlformats.org/officeDocument/2006/relationships/tags" Target="../tags/tag431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image" Target="../media/image25.png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48.xml"/><Relationship Id="rId5" Type="http://schemas.openxmlformats.org/officeDocument/2006/relationships/image" Target="../media/image26.png"/><Relationship Id="rId4" Type="http://schemas.openxmlformats.org/officeDocument/2006/relationships/tags" Target="../tags/tag447.xml"/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image" Target="../media/image27.png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2" Type="http://schemas.openxmlformats.org/officeDocument/2006/relationships/notesSlide" Target="../notesSlides/notesSlide28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57.xml"/><Relationship Id="rId1" Type="http://schemas.openxmlformats.org/officeDocument/2006/relationships/tags" Target="../tags/tag44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63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4" Type="http://schemas.openxmlformats.org/officeDocument/2006/relationships/image" Target="../media/image28.png"/><Relationship Id="rId3" Type="http://schemas.openxmlformats.org/officeDocument/2006/relationships/tags" Target="../tags/tag460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5" Type="http://schemas.openxmlformats.org/officeDocument/2006/relationships/notesSlide" Target="../notesSlides/notesSlide3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271.xml"/><Relationship Id="rId32" Type="http://schemas.openxmlformats.org/officeDocument/2006/relationships/tags" Target="../tags/tag270.xml"/><Relationship Id="rId31" Type="http://schemas.openxmlformats.org/officeDocument/2006/relationships/tags" Target="../tags/tag269.xml"/><Relationship Id="rId30" Type="http://schemas.openxmlformats.org/officeDocument/2006/relationships/tags" Target="../tags/tag268.xml"/><Relationship Id="rId3" Type="http://schemas.openxmlformats.org/officeDocument/2006/relationships/tags" Target="../tags/tag241.xml"/><Relationship Id="rId29" Type="http://schemas.openxmlformats.org/officeDocument/2006/relationships/tags" Target="../tags/tag267.xml"/><Relationship Id="rId28" Type="http://schemas.openxmlformats.org/officeDocument/2006/relationships/tags" Target="../tags/tag266.xml"/><Relationship Id="rId27" Type="http://schemas.openxmlformats.org/officeDocument/2006/relationships/tags" Target="../tags/tag265.xml"/><Relationship Id="rId26" Type="http://schemas.openxmlformats.org/officeDocument/2006/relationships/tags" Target="../tags/tag264.xml"/><Relationship Id="rId25" Type="http://schemas.openxmlformats.org/officeDocument/2006/relationships/tags" Target="../tags/tag263.xml"/><Relationship Id="rId24" Type="http://schemas.openxmlformats.org/officeDocument/2006/relationships/tags" Target="../tags/tag262.xml"/><Relationship Id="rId23" Type="http://schemas.openxmlformats.org/officeDocument/2006/relationships/tags" Target="../tags/tag261.xml"/><Relationship Id="rId22" Type="http://schemas.openxmlformats.org/officeDocument/2006/relationships/tags" Target="../tags/tag260.xml"/><Relationship Id="rId21" Type="http://schemas.openxmlformats.org/officeDocument/2006/relationships/tags" Target="../tags/tag259.xml"/><Relationship Id="rId20" Type="http://schemas.openxmlformats.org/officeDocument/2006/relationships/tags" Target="../tags/tag258.xml"/><Relationship Id="rId2" Type="http://schemas.openxmlformats.org/officeDocument/2006/relationships/tags" Target="../tags/tag240.xml"/><Relationship Id="rId19" Type="http://schemas.openxmlformats.org/officeDocument/2006/relationships/tags" Target="../tags/tag257.xml"/><Relationship Id="rId18" Type="http://schemas.openxmlformats.org/officeDocument/2006/relationships/tags" Target="../tags/tag256.xml"/><Relationship Id="rId17" Type="http://schemas.openxmlformats.org/officeDocument/2006/relationships/tags" Target="../tags/tag255.xml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7.xml"/><Relationship Id="rId4" Type="http://schemas.openxmlformats.org/officeDocument/2006/relationships/image" Target="../media/image29.png"/><Relationship Id="rId3" Type="http://schemas.openxmlformats.org/officeDocument/2006/relationships/tags" Target="../tags/tag466.xml"/><Relationship Id="rId2" Type="http://schemas.openxmlformats.org/officeDocument/2006/relationships/tags" Target="../tags/tag465.xml"/><Relationship Id="rId1" Type="http://schemas.openxmlformats.org/officeDocument/2006/relationships/tags" Target="../tags/tag46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5" Type="http://schemas.openxmlformats.org/officeDocument/2006/relationships/notesSlide" Target="../notesSlides/notesSlide31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500.xml"/><Relationship Id="rId32" Type="http://schemas.openxmlformats.org/officeDocument/2006/relationships/tags" Target="../tags/tag499.xml"/><Relationship Id="rId31" Type="http://schemas.openxmlformats.org/officeDocument/2006/relationships/tags" Target="../tags/tag498.xml"/><Relationship Id="rId30" Type="http://schemas.openxmlformats.org/officeDocument/2006/relationships/tags" Target="../tags/tag497.xml"/><Relationship Id="rId3" Type="http://schemas.openxmlformats.org/officeDocument/2006/relationships/tags" Target="../tags/tag470.xml"/><Relationship Id="rId29" Type="http://schemas.openxmlformats.org/officeDocument/2006/relationships/tags" Target="../tags/tag496.xml"/><Relationship Id="rId28" Type="http://schemas.openxmlformats.org/officeDocument/2006/relationships/tags" Target="../tags/tag495.xml"/><Relationship Id="rId27" Type="http://schemas.openxmlformats.org/officeDocument/2006/relationships/tags" Target="../tags/tag494.xml"/><Relationship Id="rId26" Type="http://schemas.openxmlformats.org/officeDocument/2006/relationships/tags" Target="../tags/tag493.xml"/><Relationship Id="rId25" Type="http://schemas.openxmlformats.org/officeDocument/2006/relationships/tags" Target="../tags/tag492.xml"/><Relationship Id="rId24" Type="http://schemas.openxmlformats.org/officeDocument/2006/relationships/tags" Target="../tags/tag491.xml"/><Relationship Id="rId23" Type="http://schemas.openxmlformats.org/officeDocument/2006/relationships/tags" Target="../tags/tag490.xml"/><Relationship Id="rId22" Type="http://schemas.openxmlformats.org/officeDocument/2006/relationships/tags" Target="../tags/tag489.xml"/><Relationship Id="rId21" Type="http://schemas.openxmlformats.org/officeDocument/2006/relationships/tags" Target="../tags/tag488.xml"/><Relationship Id="rId20" Type="http://schemas.openxmlformats.org/officeDocument/2006/relationships/tags" Target="../tags/tag487.xml"/><Relationship Id="rId2" Type="http://schemas.openxmlformats.org/officeDocument/2006/relationships/tags" Target="../tags/tag469.xml"/><Relationship Id="rId19" Type="http://schemas.openxmlformats.org/officeDocument/2006/relationships/tags" Target="../tags/tag486.xml"/><Relationship Id="rId18" Type="http://schemas.openxmlformats.org/officeDocument/2006/relationships/tags" Target="../tags/tag485.xml"/><Relationship Id="rId17" Type="http://schemas.openxmlformats.org/officeDocument/2006/relationships/tags" Target="../tags/tag484.xml"/><Relationship Id="rId16" Type="http://schemas.openxmlformats.org/officeDocument/2006/relationships/tags" Target="../tags/tag483.xml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6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image" Target="../media/image30.jpe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4" Type="http://schemas.openxmlformats.org/officeDocument/2006/relationships/notesSlide" Target="../notesSlides/notesSlide3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11.xml"/><Relationship Id="rId11" Type="http://schemas.openxmlformats.org/officeDocument/2006/relationships/tags" Target="../tags/tag510.xml"/><Relationship Id="rId10" Type="http://schemas.openxmlformats.org/officeDocument/2006/relationships/tags" Target="../tags/tag509.xml"/><Relationship Id="rId1" Type="http://schemas.openxmlformats.org/officeDocument/2006/relationships/tags" Target="../tags/tag50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image" Target="../media/image31.png"/><Relationship Id="rId3" Type="http://schemas.openxmlformats.org/officeDocument/2006/relationships/tags" Target="../tags/tag514.xml"/><Relationship Id="rId2" Type="http://schemas.openxmlformats.org/officeDocument/2006/relationships/tags" Target="../tags/tag513.xml"/><Relationship Id="rId17" Type="http://schemas.openxmlformats.org/officeDocument/2006/relationships/notesSlide" Target="../notesSlides/notesSlide3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25.xml"/><Relationship Id="rId14" Type="http://schemas.openxmlformats.org/officeDocument/2006/relationships/tags" Target="../tags/tag524.xml"/><Relationship Id="rId13" Type="http://schemas.openxmlformats.org/officeDocument/2006/relationships/tags" Target="../tags/tag523.xml"/><Relationship Id="rId12" Type="http://schemas.openxmlformats.org/officeDocument/2006/relationships/tags" Target="../tags/tag522.xml"/><Relationship Id="rId11" Type="http://schemas.openxmlformats.org/officeDocument/2006/relationships/tags" Target="../tags/tag521.xml"/><Relationship Id="rId10" Type="http://schemas.openxmlformats.org/officeDocument/2006/relationships/tags" Target="../tags/tag520.xml"/><Relationship Id="rId1" Type="http://schemas.openxmlformats.org/officeDocument/2006/relationships/tags" Target="../tags/tag51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image" Target="../media/image32.png"/><Relationship Id="rId2" Type="http://schemas.openxmlformats.org/officeDocument/2006/relationships/tags" Target="../tags/tag527.xml"/><Relationship Id="rId17" Type="http://schemas.openxmlformats.org/officeDocument/2006/relationships/notesSlide" Target="../notesSlides/notesSlide34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39.xml"/><Relationship Id="rId14" Type="http://schemas.openxmlformats.org/officeDocument/2006/relationships/tags" Target="../tags/tag538.xml"/><Relationship Id="rId13" Type="http://schemas.openxmlformats.org/officeDocument/2006/relationships/tags" Target="../tags/tag537.xml"/><Relationship Id="rId12" Type="http://schemas.openxmlformats.org/officeDocument/2006/relationships/tags" Target="../tags/tag536.xml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tags" Target="../tags/tag526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43.xml"/><Relationship Id="rId4" Type="http://schemas.openxmlformats.org/officeDocument/2006/relationships/image" Target="../media/image33.png"/><Relationship Id="rId3" Type="http://schemas.openxmlformats.org/officeDocument/2006/relationships/tags" Target="../tags/tag542.xml"/><Relationship Id="rId2" Type="http://schemas.openxmlformats.org/officeDocument/2006/relationships/tags" Target="../tags/tag541.xml"/><Relationship Id="rId1" Type="http://schemas.openxmlformats.org/officeDocument/2006/relationships/tags" Target="../tags/tag5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tags" Target="../tags/tag546.xml"/><Relationship Id="rId2" Type="http://schemas.openxmlformats.org/officeDocument/2006/relationships/tags" Target="../tags/tag545.xml"/><Relationship Id="rId1" Type="http://schemas.openxmlformats.org/officeDocument/2006/relationships/tags" Target="../tags/tag54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image" Target="../media/image36.png"/><Relationship Id="rId3" Type="http://schemas.openxmlformats.org/officeDocument/2006/relationships/tags" Target="../tags/tag550.xml"/><Relationship Id="rId2" Type="http://schemas.openxmlformats.org/officeDocument/2006/relationships/tags" Target="../tags/tag549.xml"/><Relationship Id="rId16" Type="http://schemas.openxmlformats.org/officeDocument/2006/relationships/notesSlide" Target="../notesSlides/notesSlide3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tags" Target="../tags/tag548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image" Target="../media/image37.png"/><Relationship Id="rId2" Type="http://schemas.openxmlformats.org/officeDocument/2006/relationships/tags" Target="../tags/tag562.xml"/><Relationship Id="rId13" Type="http://schemas.openxmlformats.org/officeDocument/2006/relationships/notesSlide" Target="../notesSlides/notesSlide3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tags" Target="../tags/tag56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76.xml"/><Relationship Id="rId7" Type="http://schemas.openxmlformats.org/officeDocument/2006/relationships/tags" Target="../tags/tag575.xml"/><Relationship Id="rId6" Type="http://schemas.openxmlformats.org/officeDocument/2006/relationships/image" Target="../media/image39.png"/><Relationship Id="rId5" Type="http://schemas.openxmlformats.org/officeDocument/2006/relationships/tags" Target="../tags/tag574.xml"/><Relationship Id="rId4" Type="http://schemas.openxmlformats.org/officeDocument/2006/relationships/tags" Target="../tags/tag573.xml"/><Relationship Id="rId3" Type="http://schemas.openxmlformats.org/officeDocument/2006/relationships/image" Target="../media/image38.png"/><Relationship Id="rId2" Type="http://schemas.openxmlformats.org/officeDocument/2006/relationships/tags" Target="../tags/tag572.xml"/><Relationship Id="rId10" Type="http://schemas.openxmlformats.org/officeDocument/2006/relationships/notesSlide" Target="../notesSlides/notesSlide39.xml"/><Relationship Id="rId1" Type="http://schemas.openxmlformats.org/officeDocument/2006/relationships/tags" Target="../tags/tag57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76.xml"/><Relationship Id="rId5" Type="http://schemas.openxmlformats.org/officeDocument/2006/relationships/image" Target="../media/image1.png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584.xml"/><Relationship Id="rId8" Type="http://schemas.openxmlformats.org/officeDocument/2006/relationships/tags" Target="../tags/tag583.xml"/><Relationship Id="rId7" Type="http://schemas.openxmlformats.org/officeDocument/2006/relationships/tags" Target="../tags/tag582.xml"/><Relationship Id="rId6" Type="http://schemas.openxmlformats.org/officeDocument/2006/relationships/tags" Target="../tags/tag581.xml"/><Relationship Id="rId5" Type="http://schemas.openxmlformats.org/officeDocument/2006/relationships/tags" Target="../tags/tag580.xml"/><Relationship Id="rId4" Type="http://schemas.openxmlformats.org/officeDocument/2006/relationships/tags" Target="../tags/tag579.xml"/><Relationship Id="rId3" Type="http://schemas.openxmlformats.org/officeDocument/2006/relationships/image" Target="../media/image40.png"/><Relationship Id="rId2" Type="http://schemas.openxmlformats.org/officeDocument/2006/relationships/tags" Target="../tags/tag578.xml"/><Relationship Id="rId11" Type="http://schemas.openxmlformats.org/officeDocument/2006/relationships/notesSlide" Target="../notesSlides/notesSlide4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7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592.xml"/><Relationship Id="rId8" Type="http://schemas.openxmlformats.org/officeDocument/2006/relationships/tags" Target="../tags/tag591.xml"/><Relationship Id="rId7" Type="http://schemas.openxmlformats.org/officeDocument/2006/relationships/tags" Target="../tags/tag590.xml"/><Relationship Id="rId6" Type="http://schemas.openxmlformats.org/officeDocument/2006/relationships/tags" Target="../tags/tag589.xml"/><Relationship Id="rId5" Type="http://schemas.openxmlformats.org/officeDocument/2006/relationships/image" Target="../media/image30.jpe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4" Type="http://schemas.openxmlformats.org/officeDocument/2006/relationships/notesSlide" Target="../notesSlides/notesSlide4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95.xml"/><Relationship Id="rId11" Type="http://schemas.openxmlformats.org/officeDocument/2006/relationships/tags" Target="../tags/tag594.xml"/><Relationship Id="rId10" Type="http://schemas.openxmlformats.org/officeDocument/2006/relationships/tags" Target="../tags/tag593.xml"/><Relationship Id="rId1" Type="http://schemas.openxmlformats.org/officeDocument/2006/relationships/tags" Target="../tags/tag585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602.xml"/><Relationship Id="rId8" Type="http://schemas.openxmlformats.org/officeDocument/2006/relationships/image" Target="../media/image30.jpeg"/><Relationship Id="rId7" Type="http://schemas.openxmlformats.org/officeDocument/2006/relationships/tags" Target="../tags/tag601.xml"/><Relationship Id="rId6" Type="http://schemas.openxmlformats.org/officeDocument/2006/relationships/tags" Target="../tags/tag600.xml"/><Relationship Id="rId5" Type="http://schemas.openxmlformats.org/officeDocument/2006/relationships/tags" Target="../tags/tag599.xml"/><Relationship Id="rId4" Type="http://schemas.openxmlformats.org/officeDocument/2006/relationships/image" Target="../media/image41.png"/><Relationship Id="rId3" Type="http://schemas.openxmlformats.org/officeDocument/2006/relationships/tags" Target="../tags/tag598.xml"/><Relationship Id="rId2" Type="http://schemas.openxmlformats.org/officeDocument/2006/relationships/tags" Target="../tags/tag597.xml"/><Relationship Id="rId11" Type="http://schemas.openxmlformats.org/officeDocument/2006/relationships/notesSlide" Target="../notesSlides/notesSlide4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96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6.xml"/><Relationship Id="rId4" Type="http://schemas.openxmlformats.org/officeDocument/2006/relationships/image" Target="../media/image42.png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10.xml"/><Relationship Id="rId4" Type="http://schemas.openxmlformats.org/officeDocument/2006/relationships/image" Target="../media/image43.png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tags" Target="../tags/tag607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19.xml"/><Relationship Id="rId8" Type="http://schemas.openxmlformats.org/officeDocument/2006/relationships/tags" Target="../tags/tag618.xml"/><Relationship Id="rId7" Type="http://schemas.openxmlformats.org/officeDocument/2006/relationships/tags" Target="../tags/tag617.xml"/><Relationship Id="rId6" Type="http://schemas.openxmlformats.org/officeDocument/2006/relationships/tags" Target="../tags/tag616.xml"/><Relationship Id="rId5" Type="http://schemas.openxmlformats.org/officeDocument/2006/relationships/tags" Target="../tags/tag615.xml"/><Relationship Id="rId4" Type="http://schemas.openxmlformats.org/officeDocument/2006/relationships/tags" Target="../tags/tag614.xml"/><Relationship Id="rId35" Type="http://schemas.openxmlformats.org/officeDocument/2006/relationships/notesSlide" Target="../notesSlides/notesSlide4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643.xml"/><Relationship Id="rId32" Type="http://schemas.openxmlformats.org/officeDocument/2006/relationships/tags" Target="../tags/tag642.xml"/><Relationship Id="rId31" Type="http://schemas.openxmlformats.org/officeDocument/2006/relationships/tags" Target="../tags/tag641.xml"/><Relationship Id="rId30" Type="http://schemas.openxmlformats.org/officeDocument/2006/relationships/tags" Target="../tags/tag640.xml"/><Relationship Id="rId3" Type="http://schemas.openxmlformats.org/officeDocument/2006/relationships/tags" Target="../tags/tag613.xml"/><Relationship Id="rId29" Type="http://schemas.openxmlformats.org/officeDocument/2006/relationships/tags" Target="../tags/tag639.xml"/><Relationship Id="rId28" Type="http://schemas.openxmlformats.org/officeDocument/2006/relationships/tags" Target="../tags/tag638.xml"/><Relationship Id="rId27" Type="http://schemas.openxmlformats.org/officeDocument/2006/relationships/tags" Target="../tags/tag637.xml"/><Relationship Id="rId26" Type="http://schemas.openxmlformats.org/officeDocument/2006/relationships/tags" Target="../tags/tag636.xml"/><Relationship Id="rId25" Type="http://schemas.openxmlformats.org/officeDocument/2006/relationships/tags" Target="../tags/tag635.xml"/><Relationship Id="rId24" Type="http://schemas.openxmlformats.org/officeDocument/2006/relationships/tags" Target="../tags/tag634.xml"/><Relationship Id="rId23" Type="http://schemas.openxmlformats.org/officeDocument/2006/relationships/tags" Target="../tags/tag633.xml"/><Relationship Id="rId22" Type="http://schemas.openxmlformats.org/officeDocument/2006/relationships/tags" Target="../tags/tag632.xml"/><Relationship Id="rId21" Type="http://schemas.openxmlformats.org/officeDocument/2006/relationships/tags" Target="../tags/tag631.xml"/><Relationship Id="rId20" Type="http://schemas.openxmlformats.org/officeDocument/2006/relationships/tags" Target="../tags/tag630.xml"/><Relationship Id="rId2" Type="http://schemas.openxmlformats.org/officeDocument/2006/relationships/tags" Target="../tags/tag612.xml"/><Relationship Id="rId19" Type="http://schemas.openxmlformats.org/officeDocument/2006/relationships/tags" Target="../tags/tag629.xml"/><Relationship Id="rId18" Type="http://schemas.openxmlformats.org/officeDocument/2006/relationships/tags" Target="../tags/tag628.xml"/><Relationship Id="rId17" Type="http://schemas.openxmlformats.org/officeDocument/2006/relationships/tags" Target="../tags/tag627.xml"/><Relationship Id="rId16" Type="http://schemas.openxmlformats.org/officeDocument/2006/relationships/tags" Target="../tags/tag626.xml"/><Relationship Id="rId15" Type="http://schemas.openxmlformats.org/officeDocument/2006/relationships/tags" Target="../tags/tag625.xml"/><Relationship Id="rId14" Type="http://schemas.openxmlformats.org/officeDocument/2006/relationships/tags" Target="../tags/tag624.xml"/><Relationship Id="rId13" Type="http://schemas.openxmlformats.org/officeDocument/2006/relationships/tags" Target="../tags/tag623.xml"/><Relationship Id="rId12" Type="http://schemas.openxmlformats.org/officeDocument/2006/relationships/tags" Target="../tags/tag622.xml"/><Relationship Id="rId11" Type="http://schemas.openxmlformats.org/officeDocument/2006/relationships/tags" Target="../tags/tag621.xml"/><Relationship Id="rId10" Type="http://schemas.openxmlformats.org/officeDocument/2006/relationships/tags" Target="../tags/tag620.xml"/><Relationship Id="rId1" Type="http://schemas.openxmlformats.org/officeDocument/2006/relationships/tags" Target="../tags/tag611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50.xml"/><Relationship Id="rId7" Type="http://schemas.openxmlformats.org/officeDocument/2006/relationships/tags" Target="../tags/tag649.xml"/><Relationship Id="rId6" Type="http://schemas.openxmlformats.org/officeDocument/2006/relationships/tags" Target="../tags/tag648.xml"/><Relationship Id="rId5" Type="http://schemas.openxmlformats.org/officeDocument/2006/relationships/tags" Target="../tags/tag647.xml"/><Relationship Id="rId4" Type="http://schemas.openxmlformats.org/officeDocument/2006/relationships/image" Target="../media/image44.png"/><Relationship Id="rId3" Type="http://schemas.openxmlformats.org/officeDocument/2006/relationships/tags" Target="../tags/tag646.xml"/><Relationship Id="rId2" Type="http://schemas.openxmlformats.org/officeDocument/2006/relationships/tags" Target="../tags/tag645.xml"/><Relationship Id="rId10" Type="http://schemas.openxmlformats.org/officeDocument/2006/relationships/notesSlide" Target="../notesSlides/notesSlide46.xml"/><Relationship Id="rId1" Type="http://schemas.openxmlformats.org/officeDocument/2006/relationships/tags" Target="../tags/tag644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56.xml"/><Relationship Id="rId6" Type="http://schemas.openxmlformats.org/officeDocument/2006/relationships/tags" Target="../tags/tag655.xml"/><Relationship Id="rId5" Type="http://schemas.openxmlformats.org/officeDocument/2006/relationships/tags" Target="../tags/tag654.xml"/><Relationship Id="rId4" Type="http://schemas.openxmlformats.org/officeDocument/2006/relationships/image" Target="../media/image45.png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0.xml"/><Relationship Id="rId4" Type="http://schemas.openxmlformats.org/officeDocument/2006/relationships/image" Target="../media/image46.png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6.xml"/><Relationship Id="rId5" Type="http://schemas.openxmlformats.org/officeDocument/2006/relationships/tags" Target="../tags/tag665.xml"/><Relationship Id="rId4" Type="http://schemas.openxmlformats.org/officeDocument/2006/relationships/tags" Target="../tags/tag664.xml"/><Relationship Id="rId3" Type="http://schemas.openxmlformats.org/officeDocument/2006/relationships/tags" Target="../tags/tag663.xml"/><Relationship Id="rId2" Type="http://schemas.openxmlformats.org/officeDocument/2006/relationships/tags" Target="../tags/tag662.xml"/><Relationship Id="rId1" Type="http://schemas.openxmlformats.org/officeDocument/2006/relationships/tags" Target="../tags/tag6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../media/image2.png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7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97.xml"/><Relationship Id="rId14" Type="http://schemas.openxmlformats.org/officeDocument/2006/relationships/tags" Target="../tags/tag296.xml"/><Relationship Id="rId13" Type="http://schemas.openxmlformats.org/officeDocument/2006/relationships/tags" Target="../tags/tag295.xml"/><Relationship Id="rId12" Type="http://schemas.openxmlformats.org/officeDocument/2006/relationships/tags" Target="../tags/tag294.xml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4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323.xml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9115160" y="0"/>
            <a:ext cx="3083190" cy="4178868"/>
            <a:chOff x="9115160" y="0"/>
            <a:chExt cx="3083190" cy="417886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3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5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6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7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8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9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0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1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2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3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5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26"/>
            </p:custDataLst>
          </p:nvPr>
        </p:nvSpPr>
        <p:spPr>
          <a:xfrm>
            <a:off x="7490369" y="948895"/>
            <a:ext cx="3842284" cy="38422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27"/>
            </p:custDataLst>
          </p:nvPr>
        </p:nvSpPr>
        <p:spPr>
          <a:xfrm>
            <a:off x="6352684" y="2805790"/>
            <a:ext cx="5839318" cy="4052211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28"/>
            </p:custDataLst>
          </p:nvPr>
        </p:nvSpPr>
        <p:spPr>
          <a:xfrm>
            <a:off x="0" y="0"/>
            <a:ext cx="9411512" cy="68579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29"/>
            </p:custDataLst>
          </p:nvPr>
        </p:nvCxnSpPr>
        <p:spPr>
          <a:xfrm>
            <a:off x="1140739" y="3016250"/>
            <a:ext cx="0" cy="520499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0"/>
            </p:custDataLst>
          </p:nvPr>
        </p:nvCxnSpPr>
        <p:spPr>
          <a:xfrm>
            <a:off x="1066165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1"/>
            </p:custDataLst>
          </p:nvPr>
        </p:nvCxnSpPr>
        <p:spPr>
          <a:xfrm>
            <a:off x="1200150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2"/>
            </p:custDataLst>
          </p:nvPr>
        </p:nvSpPr>
        <p:spPr>
          <a:xfrm>
            <a:off x="1371600" y="2895600"/>
            <a:ext cx="680593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600">
                <a:sym typeface="+mn-ea"/>
              </a:rPr>
              <a:t>bert</a:t>
            </a:r>
            <a:r>
              <a:rPr lang="zh-CN" altLang="en-US" sz="4600">
                <a:sym typeface="+mn-ea"/>
              </a:rPr>
              <a:t>代码</a:t>
            </a:r>
            <a:r>
              <a:rPr lang="zh-CN" altLang="en-US" sz="4600">
                <a:sym typeface="+mn-ea"/>
              </a:rPr>
              <a:t>解读</a:t>
            </a:r>
            <a:endParaRPr lang="zh-CN" altLang="en-US" sz="4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6055" y="3832860"/>
            <a:ext cx="742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</a:t>
            </a:r>
            <a:r>
              <a:rPr lang="zh-CN" altLang="en-US"/>
              <a:t>网址：https://github.com/codertimo/BERT-pytorch</a:t>
            </a:r>
            <a:endParaRPr lang="zh-CN" altLang="en-US"/>
          </a:p>
        </p:txBody>
      </p:sp>
    </p:spTree>
    <p:custDataLst>
      <p:tags r:id="rId3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中文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" y="1787525"/>
            <a:ext cx="5357495" cy="3237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460" y="1790700"/>
            <a:ext cx="6733540" cy="32251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274060" y="313499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添加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空格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563880" y="929005"/>
            <a:ext cx="11252200" cy="5562600"/>
            <a:chOff x="888" y="1463"/>
            <a:chExt cx="17720" cy="8760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888" y="1463"/>
              <a:ext cx="17721" cy="876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96" y="3402"/>
              <a:ext cx="15415" cy="99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空格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分词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12592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235450" y="16275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去除奇怪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字符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5661025" y="28009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中文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71465" y="33515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097395" y="48260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去除多余字符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708900" y="57480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再次空格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35965" y="3255645"/>
            <a:ext cx="1075753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7708900" y="51943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去除标点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符号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去除多余符号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" y="1640205"/>
            <a:ext cx="6605905" cy="313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25" y="579120"/>
            <a:ext cx="4732655" cy="33089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765" y="4080510"/>
            <a:ext cx="5072380" cy="2233930"/>
          </a:xfrm>
          <a:prstGeom prst="rect">
            <a:avLst/>
          </a:prstGeom>
        </p:spPr>
      </p:pic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 flipV="1">
            <a:off x="1492885" y="2364105"/>
            <a:ext cx="2644775" cy="190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49250" y="1398905"/>
            <a:ext cx="11459210" cy="3890010"/>
            <a:chOff x="550" y="2203"/>
            <a:chExt cx="18046" cy="612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0" y="2203"/>
              <a:ext cx="18047" cy="6126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66" y="6180"/>
              <a:ext cx="16300" cy="458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去除标点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109595" y="17875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3880" y="929005"/>
            <a:ext cx="11252835" cy="55626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0740" y="12592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235450" y="16275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去除奇怪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字符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661025" y="28009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中文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371465" y="33515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7097395" y="48260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去除多余字符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和标点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符号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08900" y="57480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再次空格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 flipV="1">
            <a:off x="659130" y="5668645"/>
            <a:ext cx="1075753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子词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划分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829945"/>
            <a:ext cx="4974590" cy="6038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670" y="2715895"/>
            <a:ext cx="6704330" cy="14262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3" name="文本框 2"/>
          <p:cNvSpPr txBox="1"/>
          <p:nvPr/>
        </p:nvSpPr>
        <p:spPr>
          <a:xfrm>
            <a:off x="396875" y="415925"/>
            <a:ext cx="1137793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Masked LM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选取所有数据的中的</a:t>
            </a:r>
            <a:r>
              <a:rPr lang="en-US" altLang="zh-CN"/>
              <a:t>15%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对该</a:t>
            </a:r>
            <a:r>
              <a:rPr lang="en-US" altLang="zh-CN"/>
              <a:t>15%</a:t>
            </a:r>
            <a:r>
              <a:rPr lang="zh-CN" altLang="en-US"/>
              <a:t>中的</a:t>
            </a:r>
            <a:r>
              <a:rPr lang="en-US" altLang="zh-CN"/>
              <a:t>80%</a:t>
            </a:r>
            <a:r>
              <a:rPr lang="zh-CN" altLang="en-US"/>
              <a:t>的数据进行</a:t>
            </a:r>
            <a:r>
              <a:rPr lang="en-US" altLang="zh-CN"/>
              <a:t>mask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对该</a:t>
            </a:r>
            <a:r>
              <a:rPr lang="en-US" altLang="zh-CN">
                <a:sym typeface="+mn-ea"/>
              </a:rPr>
              <a:t>15%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10%</a:t>
            </a:r>
            <a:r>
              <a:rPr lang="zh-CN" altLang="en-US">
                <a:sym typeface="+mn-ea"/>
              </a:rPr>
              <a:t>的数据进行随机替换</a:t>
            </a:r>
            <a:endParaRPr lang="zh-CN"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对该</a:t>
            </a:r>
            <a:r>
              <a:rPr lang="en-US" altLang="zh-CN">
                <a:sym typeface="+mn-ea"/>
              </a:rPr>
              <a:t>15%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10%</a:t>
            </a:r>
            <a:r>
              <a:rPr lang="zh-CN" altLang="en-US">
                <a:sym typeface="+mn-ea"/>
              </a:rPr>
              <a:t>的数据不进行处理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45" y="2473325"/>
            <a:ext cx="7020560" cy="4091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3" name="文本框 2"/>
          <p:cNvSpPr txBox="1"/>
          <p:nvPr/>
        </p:nvSpPr>
        <p:spPr>
          <a:xfrm>
            <a:off x="396875" y="415925"/>
            <a:ext cx="113779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Next Sentence Prediction</a:t>
            </a:r>
            <a:endParaRPr lang="zh-CN" altLang="en-US" sz="2800"/>
          </a:p>
          <a:p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当为每个预训练示例选择句子A和B时，50%的时间B是A之后的实际下一个句子（标记为IsNext），50%的时间它是语料库中的随机句子（标记为NotNext）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30" y="2343150"/>
            <a:ext cx="7964170" cy="4356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366395" y="872490"/>
            <a:ext cx="7571740" cy="5955030"/>
            <a:chOff x="577" y="1374"/>
            <a:chExt cx="11924" cy="93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7" y="1374"/>
              <a:ext cx="11924" cy="937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678" y="4959"/>
              <a:ext cx="9310" cy="108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句子操作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567305" y="9652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存储选取的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句子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567305" y="13335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记录选取句子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长度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992880" y="2245995"/>
            <a:ext cx="584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将选取的句子中的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放入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chunk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，并记录实时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长度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347460" y="3962400"/>
            <a:ext cx="215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随机确定切分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位置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5019675" y="4816475"/>
            <a:ext cx="313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切分的第一段作为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3702050" y="5515610"/>
            <a:ext cx="313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句是需要通过概率来确定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>
            <p:custDataLst>
              <p:tags r:id="rId11"/>
            </p:custDataLst>
          </p:nvPr>
        </p:nvCxnSpPr>
        <p:spPr>
          <a:xfrm>
            <a:off x="4399280" y="6308725"/>
            <a:ext cx="1938020" cy="952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390525" y="813435"/>
            <a:ext cx="7574280" cy="6043930"/>
            <a:chOff x="615" y="1281"/>
            <a:chExt cx="11928" cy="951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5" y="1281"/>
              <a:ext cx="11928" cy="9519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08" y="6867"/>
              <a:ext cx="11691" cy="109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句子操作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492240" y="101663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随机选取其他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文档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78805" y="279146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确定该文档中选取的起始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位置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419600" y="3651885"/>
            <a:ext cx="360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将随机选取的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放入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句中，超过预先长度就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停止。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4546600" y="600837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真实下半句的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操作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61"/>
          <p:cNvSpPr txBox="1"/>
          <p:nvPr>
            <p:custDataLst>
              <p:tags r:id="rId1"/>
            </p:custDataLst>
          </p:nvPr>
        </p:nvSpPr>
        <p:spPr>
          <a:xfrm>
            <a:off x="1365640" y="2410423"/>
            <a:ext cx="2797162" cy="1404109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spc="16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3200" b="1" spc="16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60"/>
          <p:cNvSpPr txBox="1"/>
          <p:nvPr>
            <p:custDataLst>
              <p:tags r:id="rId2"/>
            </p:custDataLst>
          </p:nvPr>
        </p:nvSpPr>
        <p:spPr>
          <a:xfrm>
            <a:off x="1365640" y="3814532"/>
            <a:ext cx="2797162" cy="6330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spc="1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en-US" altLang="zh-CN" sz="2400" spc="1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6038215" y="1788319"/>
            <a:ext cx="6172200" cy="847725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276214" y="1635919"/>
            <a:ext cx="904875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 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8" name="直角三角形 7"/>
          <p:cNvSpPr/>
          <p:nvPr>
            <p:custDataLst>
              <p:tags r:id="rId5"/>
            </p:custDataLst>
          </p:nvPr>
        </p:nvSpPr>
        <p:spPr>
          <a:xfrm flipV="1">
            <a:off x="6038214" y="2483644"/>
            <a:ext cx="152400" cy="152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58"/>
          <p:cNvSpPr txBox="1"/>
          <p:nvPr>
            <p:custDataLst>
              <p:tags r:id="rId6"/>
            </p:custDataLst>
          </p:nvPr>
        </p:nvSpPr>
        <p:spPr>
          <a:xfrm>
            <a:off x="5347651" y="1725782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spc="3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600" b="1" spc="3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61"/>
          <p:cNvSpPr txBox="1"/>
          <p:nvPr>
            <p:custDataLst>
              <p:tags r:id="rId7"/>
            </p:custDataLst>
          </p:nvPr>
        </p:nvSpPr>
        <p:spPr>
          <a:xfrm>
            <a:off x="6252210" y="1849120"/>
            <a:ext cx="5958840" cy="726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8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zh-CN" altLang="en-US" sz="28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预处理</a:t>
            </a:r>
            <a:endParaRPr lang="zh-CN" altLang="en-US" sz="28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038215" y="2999581"/>
            <a:ext cx="6172200" cy="847725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5276214" y="2847181"/>
            <a:ext cx="904875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 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15" name="直角三角形 14"/>
          <p:cNvSpPr/>
          <p:nvPr>
            <p:custDataLst>
              <p:tags r:id="rId10"/>
            </p:custDataLst>
          </p:nvPr>
        </p:nvSpPr>
        <p:spPr>
          <a:xfrm flipV="1">
            <a:off x="6038214" y="3694906"/>
            <a:ext cx="152400" cy="152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58"/>
          <p:cNvSpPr txBox="1"/>
          <p:nvPr>
            <p:custDataLst>
              <p:tags r:id="rId11"/>
            </p:custDataLst>
          </p:nvPr>
        </p:nvSpPr>
        <p:spPr>
          <a:xfrm>
            <a:off x="5347651" y="2937044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spc="3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600" b="1" spc="3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61"/>
          <p:cNvSpPr txBox="1"/>
          <p:nvPr>
            <p:custDataLst>
              <p:tags r:id="rId12"/>
            </p:custDataLst>
          </p:nvPr>
        </p:nvSpPr>
        <p:spPr>
          <a:xfrm>
            <a:off x="6252526" y="3060343"/>
            <a:ext cx="5180122" cy="726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7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bert</a:t>
            </a:r>
            <a:r>
              <a:rPr lang="zh-CN" altLang="en-US" sz="27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模型架构</a:t>
            </a:r>
            <a:r>
              <a:rPr lang="zh-CN" altLang="en-US" sz="27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解析</a:t>
            </a:r>
            <a:endParaRPr lang="zh-CN" altLang="en-US" sz="27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6038214" y="4210843"/>
            <a:ext cx="6172200" cy="847725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5276213" y="4058443"/>
            <a:ext cx="904875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 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21" name="直角三角形 20"/>
          <p:cNvSpPr/>
          <p:nvPr>
            <p:custDataLst>
              <p:tags r:id="rId15"/>
            </p:custDataLst>
          </p:nvPr>
        </p:nvSpPr>
        <p:spPr>
          <a:xfrm flipV="1">
            <a:off x="6038213" y="4906168"/>
            <a:ext cx="152400" cy="152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58"/>
          <p:cNvSpPr txBox="1"/>
          <p:nvPr>
            <p:custDataLst>
              <p:tags r:id="rId16"/>
            </p:custDataLst>
          </p:nvPr>
        </p:nvSpPr>
        <p:spPr>
          <a:xfrm>
            <a:off x="5347650" y="4148306"/>
            <a:ext cx="762000" cy="667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spc="3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600" b="1" spc="3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7"/>
            </p:custDataLst>
          </p:nvPr>
        </p:nvSpPr>
        <p:spPr>
          <a:xfrm>
            <a:off x="6252210" y="4271645"/>
            <a:ext cx="5623560" cy="726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7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训练损失代码</a:t>
            </a:r>
            <a:r>
              <a:rPr lang="zh-CN" altLang="en-US" sz="2700" spc="24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解读</a:t>
            </a:r>
            <a:endParaRPr lang="zh-CN" altLang="en-US" sz="2700" spc="24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处理每一个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2455" y="878205"/>
            <a:ext cx="10557510" cy="5988050"/>
            <a:chOff x="933" y="1383"/>
            <a:chExt cx="16626" cy="94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" y="1383"/>
              <a:ext cx="16626" cy="943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487" y="2319"/>
              <a:ext cx="13247" cy="117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939790" y="241236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数字化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522085" y="314071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365365" y="386905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 flipV="1">
            <a:off x="6637655" y="5436235"/>
            <a:ext cx="2045335" cy="825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 flipV="1">
            <a:off x="2432685" y="5427980"/>
            <a:ext cx="2045335" cy="8255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8682990" y="507619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确保句子长度不超过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最大值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 flipV="1">
            <a:off x="5800090" y="6643370"/>
            <a:ext cx="2045335" cy="825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" y="1089660"/>
            <a:ext cx="10313035" cy="332168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916545" y="117221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确保整个句子长度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不越界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处理句子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850900"/>
            <a:ext cx="6095365" cy="515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1259840"/>
            <a:ext cx="5892800" cy="465010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90470" y="11049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区分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112135" y="14732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句子开头插入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CLS”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375025" y="5909945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数字化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0082530" y="1104900"/>
            <a:ext cx="1733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区分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的真实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性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9783445" y="2443480"/>
            <a:ext cx="1733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把句子都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统一长度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0392410" y="342900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数字化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插入特殊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符号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5" y="775335"/>
            <a:ext cx="10599420" cy="5797550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 flipV="1">
            <a:off x="3144520" y="3278505"/>
            <a:ext cx="108140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5"/>
            </p:custDataLst>
          </p:nvPr>
        </p:nvCxnSpPr>
        <p:spPr>
          <a:xfrm flipV="1">
            <a:off x="3063875" y="1846580"/>
            <a:ext cx="108140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 flipV="1">
            <a:off x="8705850" y="2540635"/>
            <a:ext cx="108140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7"/>
            </p:custDataLst>
          </p:nvPr>
        </p:nvCxnSpPr>
        <p:spPr>
          <a:xfrm flipV="1">
            <a:off x="9552940" y="1846580"/>
            <a:ext cx="108140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句子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ask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" y="1027430"/>
            <a:ext cx="9387205" cy="570293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081145" y="228346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确定可以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Mask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token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3549015" y="324485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随机打乱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顺序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 flipV="1">
            <a:off x="3862070" y="5901055"/>
            <a:ext cx="5770880" cy="266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句子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ask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3875" y="965200"/>
            <a:ext cx="8423910" cy="5891530"/>
            <a:chOff x="825" y="1520"/>
            <a:chExt cx="13266" cy="92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" y="1520"/>
              <a:ext cx="13267" cy="927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074" y="3017"/>
              <a:ext cx="7342" cy="1663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74775" y="20415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确保要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mask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的数量不超过预定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值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408805" y="381635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80%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概率变成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mask”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980305" y="58769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10%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概率随机替换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一个词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4351020" y="449199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10%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不变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7306310" y="64897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保留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mask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地方的真实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值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97990"/>
            <a:ext cx="11405235" cy="35267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Embeding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Embeding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2960" y="1375410"/>
            <a:ext cx="11125835" cy="44761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ding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" y="1572260"/>
            <a:ext cx="11006455" cy="34772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187440" y="24098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输入句子序列的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id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512685" y="28340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词汇表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大小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15960" y="330327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embedding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后维度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大小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9792970" y="3671570"/>
            <a:ext cx="291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初始化权重的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范围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10244455" y="4509135"/>
            <a:ext cx="291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是否使用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one-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hot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ding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5" y="1285240"/>
            <a:ext cx="10643235" cy="4728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160895" y="233235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构造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Embeding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矩阵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483350" y="58769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Embeding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嵌入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9115160" y="0"/>
            <a:ext cx="3083190" cy="4178868"/>
            <a:chOff x="9115160" y="0"/>
            <a:chExt cx="3083190" cy="417886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3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5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6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7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8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9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0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1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2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3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5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26"/>
            </p:custDataLst>
          </p:nvPr>
        </p:nvSpPr>
        <p:spPr>
          <a:xfrm>
            <a:off x="7490369" y="948895"/>
            <a:ext cx="3842284" cy="38422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27"/>
            </p:custDataLst>
          </p:nvPr>
        </p:nvSpPr>
        <p:spPr>
          <a:xfrm>
            <a:off x="6352684" y="2805790"/>
            <a:ext cx="5839318" cy="4052211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28"/>
            </p:custDataLst>
          </p:nvPr>
        </p:nvSpPr>
        <p:spPr>
          <a:xfrm>
            <a:off x="0" y="0"/>
            <a:ext cx="9411512" cy="68579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29"/>
            </p:custDataLst>
          </p:nvPr>
        </p:nvCxnSpPr>
        <p:spPr>
          <a:xfrm>
            <a:off x="1140739" y="3016250"/>
            <a:ext cx="0" cy="520499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0"/>
            </p:custDataLst>
          </p:nvPr>
        </p:nvCxnSpPr>
        <p:spPr>
          <a:xfrm>
            <a:off x="1066165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1"/>
            </p:custDataLst>
          </p:nvPr>
        </p:nvCxnSpPr>
        <p:spPr>
          <a:xfrm>
            <a:off x="1200150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2"/>
            </p:custDataLst>
          </p:nvPr>
        </p:nvSpPr>
        <p:spPr>
          <a:xfrm>
            <a:off x="1371600" y="2895600"/>
            <a:ext cx="680593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>
                <a:sym typeface="+mn-ea"/>
              </a:rPr>
              <a:t>数据</a:t>
            </a:r>
            <a:r>
              <a:rPr lang="zh-CN" altLang="en-US" sz="4600">
                <a:sym typeface="+mn-ea"/>
              </a:rPr>
              <a:t>预处理</a:t>
            </a:r>
            <a:endParaRPr lang="zh-CN" altLang="en-US" sz="4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3817620"/>
            <a:ext cx="725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https://zhuanlan.zhihu.com/p/132361501</a:t>
            </a:r>
            <a:r>
              <a:rPr lang="en-US" altLang="zh-CN"/>
              <a:t>   </a:t>
            </a:r>
            <a:r>
              <a:rPr lang="zh-CN" altLang="en-US"/>
              <a:t>详细讲解</a:t>
            </a:r>
            <a:r>
              <a:rPr lang="zh-CN" altLang="en-US"/>
              <a:t>网页地址</a:t>
            </a:r>
            <a:endParaRPr lang="zh-CN" altLang="en-US"/>
          </a:p>
        </p:txBody>
      </p:sp>
    </p:spTree>
    <p:custDataLst>
      <p:tags r:id="rId3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Embed</a:t>
            </a:r>
            <a:r>
              <a:rPr lang="en-US" altLang="zh-CN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ding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嵌入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068830"/>
            <a:ext cx="11169015" cy="2710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9115160" y="0"/>
            <a:ext cx="3083190" cy="4178868"/>
            <a:chOff x="9115160" y="0"/>
            <a:chExt cx="3083190" cy="417886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3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5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6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7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8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9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0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1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2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3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5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26"/>
            </p:custDataLst>
          </p:nvPr>
        </p:nvSpPr>
        <p:spPr>
          <a:xfrm>
            <a:off x="7490369" y="948895"/>
            <a:ext cx="3842284" cy="38422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27"/>
            </p:custDataLst>
          </p:nvPr>
        </p:nvSpPr>
        <p:spPr>
          <a:xfrm>
            <a:off x="6352684" y="2805790"/>
            <a:ext cx="5839318" cy="4052211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28"/>
            </p:custDataLst>
          </p:nvPr>
        </p:nvSpPr>
        <p:spPr>
          <a:xfrm>
            <a:off x="0" y="0"/>
            <a:ext cx="9411512" cy="68579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29"/>
            </p:custDataLst>
          </p:nvPr>
        </p:nvCxnSpPr>
        <p:spPr>
          <a:xfrm>
            <a:off x="1140739" y="3016250"/>
            <a:ext cx="0" cy="520499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0"/>
            </p:custDataLst>
          </p:nvPr>
        </p:nvCxnSpPr>
        <p:spPr>
          <a:xfrm>
            <a:off x="1066165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1"/>
            </p:custDataLst>
          </p:nvPr>
        </p:nvCxnSpPr>
        <p:spPr>
          <a:xfrm>
            <a:off x="1200150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2"/>
            </p:custDataLst>
          </p:nvPr>
        </p:nvSpPr>
        <p:spPr>
          <a:xfrm>
            <a:off x="1371600" y="2895600"/>
            <a:ext cx="680593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600">
                <a:sym typeface="+mn-ea"/>
              </a:rPr>
              <a:t>bert</a:t>
            </a:r>
            <a:r>
              <a:rPr lang="zh-CN" altLang="en-US" sz="4600">
                <a:sym typeface="+mn-ea"/>
              </a:rPr>
              <a:t>模型架构</a:t>
            </a:r>
            <a:r>
              <a:rPr lang="zh-CN" altLang="en-US" sz="4600">
                <a:sym typeface="+mn-ea"/>
              </a:rPr>
              <a:t>解析</a:t>
            </a:r>
            <a:endParaRPr lang="zh-CN" altLang="en-US" sz="4600">
              <a:sym typeface="+mn-ea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911866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5" name="图片 4" descr="微信截图_202309251936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9975" y="1430655"/>
            <a:ext cx="3406140" cy="46507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778885" y="4864100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96710" y="46412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多头注意力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 flipV="1">
            <a:off x="3778885" y="410908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696710" y="393446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残差连接和层</a:t>
            </a:r>
            <a:r>
              <a:rPr lang="zh-CN" altLang="en-US"/>
              <a:t>归一化</a:t>
            </a:r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3778885" y="259016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696710" y="241554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FFN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V="1">
            <a:off x="3778885" y="193230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6696710" y="1787525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残差连接和层</a:t>
            </a:r>
            <a:r>
              <a:rPr lang="zh-CN" altLang="en-US"/>
              <a:t>归一化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" y="1275715"/>
            <a:ext cx="7466965" cy="52946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486400" y="194691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注意力掩藏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矩阵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634230" y="23844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隐单元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个数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613400" y="288798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隐藏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层数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5885815" y="333311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头数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885815" y="377825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全连接层隐单元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个数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6167755" y="42818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全连接层使用的激活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函数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012815" y="47193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隐藏层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dropout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7729220" y="517207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注意力层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dropout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5885815" y="56248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初始化参数的标准差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范围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6340475" y="1125855"/>
            <a:ext cx="569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输入，【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batch_size ,seq_length,hidden_size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】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800100"/>
            <a:ext cx="7191375" cy="6057265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 flipV="1">
            <a:off x="3100705" y="3701415"/>
            <a:ext cx="1598930" cy="952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001895" y="10356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一层层的前向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传播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695065" y="180467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3D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向量转成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2D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向量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3356610" y="257365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存放每个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头的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输出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5344160" y="648906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将每个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头的输出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汇总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850130" y="34290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多头注意力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层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414145" y="3747135"/>
            <a:ext cx="18415" cy="27755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1"/>
            </p:custDataLst>
          </p:nvPr>
        </p:nvCxnSpPr>
        <p:spPr>
          <a:xfrm>
            <a:off x="1404620" y="3757930"/>
            <a:ext cx="60864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2"/>
            </p:custDataLst>
          </p:nvPr>
        </p:nvCxnSpPr>
        <p:spPr>
          <a:xfrm flipH="1">
            <a:off x="7472680" y="3747135"/>
            <a:ext cx="18415" cy="27755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3"/>
            </p:custDataLst>
          </p:nvPr>
        </p:nvCxnSpPr>
        <p:spPr>
          <a:xfrm>
            <a:off x="1432560" y="6522720"/>
            <a:ext cx="60864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6024245" y="428434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参数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设置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自注意力机制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图解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180" y="993140"/>
            <a:ext cx="6003925" cy="58553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自注意力机制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图解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633220"/>
            <a:ext cx="5462905" cy="2924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1633220"/>
            <a:ext cx="6729095" cy="37318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57536" y="23178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多头注意力层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" y="993775"/>
            <a:ext cx="8288020" cy="56889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128260" y="11036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用于产生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5391150" y="14719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用于产生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816725" y="190881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注意力掩码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矩阵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604000" y="234569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头数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5858510" y="271399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注意力头的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大小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198870" y="3587750"/>
            <a:ext cx="392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变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换的激活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函数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7900670" y="4265295"/>
            <a:ext cx="392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注意力层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dropout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概率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7204075" y="469265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初始化参数的标准差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范围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7660640" y="51200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返回值的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shape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选择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815340"/>
            <a:ext cx="5851525" cy="604266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884545" y="82296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产生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16600" y="27038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产生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key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5943600" y="42741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产生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012180" y="542798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维度转换，便于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6024880" y="613664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维度转换，便于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57536" y="23178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多头注意力层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011545" y="1497965"/>
            <a:ext cx="453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128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768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】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---&gt; 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128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64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】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311275"/>
            <a:ext cx="8787130" cy="10356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869680" y="141922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点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积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164705" y="197866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计算注意力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分数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920" y="3489325"/>
            <a:ext cx="6941820" cy="10426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557536" y="23178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多头注意力层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任意多边形 10"/>
          <p:cNvSpPr/>
          <p:nvPr>
            <p:custDataLst>
              <p:tags r:id="rId1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2" name="任意多边形: 形状 28"/>
          <p:cNvSpPr/>
          <p:nvPr>
            <p:custDataLst>
              <p:tags r:id="rId2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85165" y="634365"/>
            <a:ext cx="7162800" cy="654685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分词处理</a:t>
            </a: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005" y="2172970"/>
            <a:ext cx="3298825" cy="3100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5855" y="2720975"/>
            <a:ext cx="2513965" cy="513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WordpieceTokenizer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25855" y="3821430"/>
            <a:ext cx="2513965" cy="513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BasicToknizer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4790" y="5352415"/>
            <a:ext cx="165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</a:t>
            </a:r>
            <a:r>
              <a:rPr lang="en-US" altLang="zh-CN"/>
              <a:t>Tokenizer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2793365"/>
            <a:ext cx="7595870" cy="17583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grpSp>
        <p:nvGrpSpPr>
          <p:cNvPr id="5" name="组合 4"/>
          <p:cNvGrpSpPr/>
          <p:nvPr/>
        </p:nvGrpSpPr>
        <p:grpSpPr>
          <a:xfrm>
            <a:off x="196215" y="965200"/>
            <a:ext cx="8682990" cy="5233670"/>
            <a:chOff x="309" y="1520"/>
            <a:chExt cx="13674" cy="82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" y="1520"/>
              <a:ext cx="13674" cy="824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47" y="2303"/>
              <a:ext cx="12896" cy="58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32095" y="9652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softmax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归一化操作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730240" y="407733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维度转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换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8879205" y="4747260"/>
            <a:ext cx="264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计算最终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输出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17260" y="5766435"/>
            <a:ext cx="264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再把维度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换回来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57536" y="23178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多头注意力层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911866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5" name="图片 4" descr="微信截图_202309251936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9975" y="1430655"/>
            <a:ext cx="3406140" cy="46507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3778885" y="4864100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96710" y="4641215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多头注意力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15" name="直接箭头连接符 14"/>
          <p:cNvCxnSpPr/>
          <p:nvPr>
            <p:custDataLst>
              <p:tags r:id="rId6"/>
            </p:custDataLst>
          </p:nvPr>
        </p:nvCxnSpPr>
        <p:spPr>
          <a:xfrm flipV="1">
            <a:off x="3778885" y="410908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6696710" y="393446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残差连接和层</a:t>
            </a:r>
            <a:r>
              <a:rPr lang="zh-CN" altLang="en-US"/>
              <a:t>归一化</a:t>
            </a:r>
            <a:endParaRPr lang="zh-CN" altLang="en-US"/>
          </a:p>
        </p:txBody>
      </p:sp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 flipV="1">
            <a:off x="3778885" y="259016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696710" y="241554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FFN</a:t>
            </a:r>
            <a:r>
              <a:rPr lang="zh-CN" altLang="en-US"/>
              <a:t>层</a:t>
            </a:r>
            <a:endParaRPr lang="zh-CN" altLang="en-US"/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V="1">
            <a:off x="3778885" y="1932305"/>
            <a:ext cx="2597150" cy="1905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6696710" y="1787525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残差连接和层</a:t>
            </a:r>
            <a:r>
              <a:rPr lang="zh-CN" altLang="en-US"/>
              <a:t>归一化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4250" y="4574540"/>
            <a:ext cx="628015" cy="43497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3200">
                <a:ln w="28575" cmpd="sng">
                  <a:solidFill>
                    <a:schemeClr val="accent3"/>
                  </a:solidFill>
                  <a:prstDash val="solid"/>
                </a:ln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200">
              <a:ln w="28575" cmpd="sng">
                <a:solidFill>
                  <a:schemeClr val="accent3"/>
                </a:solidFill>
                <a:prstDash val="solid"/>
              </a:ln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残差链接和层归一化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5" y="1272540"/>
            <a:ext cx="8702040" cy="29927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332095" y="1537335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让注意力层的输出再经过一个线性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层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373880" y="4265295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残差链接和层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归一化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图片 16" descr="微信截图_202309251936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034780" y="2172970"/>
            <a:ext cx="3071495" cy="41954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Layer Norm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讲解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30" y="1212850"/>
            <a:ext cx="9326245" cy="5361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0841" y="32830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FFN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层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" y="1268095"/>
            <a:ext cx="10611485" cy="25571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9115160" y="0"/>
            <a:ext cx="3083190" cy="4178868"/>
            <a:chOff x="9115160" y="0"/>
            <a:chExt cx="3083190" cy="417886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1193025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166214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152809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1125999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99188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11516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965136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1018757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24921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991947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1045568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3"/>
              </p:custDataLst>
            </p:nvPr>
          </p:nvCxnSpPr>
          <p:spPr>
            <a:xfrm>
              <a:off x="1072378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4"/>
              </p:custDataLst>
            </p:nvPr>
          </p:nvCxnSpPr>
          <p:spPr>
            <a:xfrm>
              <a:off x="1219835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5"/>
              </p:custDataLst>
            </p:nvPr>
          </p:nvCxnSpPr>
          <p:spPr>
            <a:xfrm>
              <a:off x="1206430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6"/>
              </p:custDataLst>
            </p:nvPr>
          </p:nvCxnSpPr>
          <p:spPr>
            <a:xfrm>
              <a:off x="1179620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17"/>
              </p:custDataLst>
            </p:nvPr>
          </p:nvCxnSpPr>
          <p:spPr>
            <a:xfrm>
              <a:off x="1139404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18"/>
              </p:custDataLst>
            </p:nvPr>
          </p:nvCxnSpPr>
          <p:spPr>
            <a:xfrm>
              <a:off x="1112594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19"/>
              </p:custDataLst>
            </p:nvPr>
          </p:nvCxnSpPr>
          <p:spPr>
            <a:xfrm>
              <a:off x="938326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0"/>
              </p:custDataLst>
            </p:nvPr>
          </p:nvCxnSpPr>
          <p:spPr>
            <a:xfrm>
              <a:off x="9785420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1"/>
              </p:custDataLst>
            </p:nvPr>
          </p:nvCxnSpPr>
          <p:spPr>
            <a:xfrm>
              <a:off x="10321628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2"/>
              </p:custDataLst>
            </p:nvPr>
          </p:nvCxnSpPr>
          <p:spPr>
            <a:xfrm>
              <a:off x="951731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3"/>
              </p:custDataLst>
            </p:nvPr>
          </p:nvCxnSpPr>
          <p:spPr>
            <a:xfrm>
              <a:off x="10053524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10589732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5"/>
              </p:custDataLst>
            </p:nvPr>
          </p:nvCxnSpPr>
          <p:spPr>
            <a:xfrm>
              <a:off x="10857836" y="0"/>
              <a:ext cx="0" cy="4178868"/>
            </a:xfrm>
            <a:prstGeom prst="line">
              <a:avLst/>
            </a:prstGeom>
            <a:ln w="12700">
              <a:solidFill>
                <a:schemeClr val="lt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>
            <p:custDataLst>
              <p:tags r:id="rId26"/>
            </p:custDataLst>
          </p:nvPr>
        </p:nvSpPr>
        <p:spPr>
          <a:xfrm>
            <a:off x="7490369" y="948895"/>
            <a:ext cx="3842284" cy="38422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19"/>
          <p:cNvSpPr/>
          <p:nvPr>
            <p:custDataLst>
              <p:tags r:id="rId27"/>
            </p:custDataLst>
          </p:nvPr>
        </p:nvSpPr>
        <p:spPr>
          <a:xfrm>
            <a:off x="6352684" y="2805790"/>
            <a:ext cx="5839318" cy="4052211"/>
          </a:xfrm>
          <a:custGeom>
            <a:avLst/>
            <a:gdLst>
              <a:gd name="connsiteX0" fmla="*/ 3152097 w 5400187"/>
              <a:gd name="connsiteY0" fmla="*/ 0 h 3747475"/>
              <a:gd name="connsiteX1" fmla="*/ 5380966 w 5400187"/>
              <a:gd name="connsiteY1" fmla="*/ 923228 h 3747475"/>
              <a:gd name="connsiteX2" fmla="*/ 5400187 w 5400187"/>
              <a:gd name="connsiteY2" fmla="*/ 944376 h 3747475"/>
              <a:gd name="connsiteX3" fmla="*/ 5400187 w 5400187"/>
              <a:gd name="connsiteY3" fmla="*/ 3747475 h 3747475"/>
              <a:gd name="connsiteX4" fmla="*/ 57954 w 5400187"/>
              <a:gd name="connsiteY4" fmla="*/ 3747475 h 3747475"/>
              <a:gd name="connsiteX5" fmla="*/ 16274 w 5400187"/>
              <a:gd name="connsiteY5" fmla="*/ 3474380 h 3747475"/>
              <a:gd name="connsiteX6" fmla="*/ 0 w 5400187"/>
              <a:gd name="connsiteY6" fmla="*/ 3152096 h 3747475"/>
              <a:gd name="connsiteX7" fmla="*/ 3152097 w 5400187"/>
              <a:gd name="connsiteY7" fmla="*/ 0 h 374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187" h="3747475">
                <a:moveTo>
                  <a:pt x="3152097" y="0"/>
                </a:moveTo>
                <a:cubicBezTo>
                  <a:pt x="4022524" y="0"/>
                  <a:pt x="4810549" y="352811"/>
                  <a:pt x="5380966" y="923228"/>
                </a:cubicBezTo>
                <a:lnTo>
                  <a:pt x="5400187" y="944376"/>
                </a:lnTo>
                <a:lnTo>
                  <a:pt x="5400187" y="3747475"/>
                </a:lnTo>
                <a:lnTo>
                  <a:pt x="57954" y="3747475"/>
                </a:lnTo>
                <a:lnTo>
                  <a:pt x="16274" y="3474380"/>
                </a:lnTo>
                <a:cubicBezTo>
                  <a:pt x="5513" y="3368416"/>
                  <a:pt x="0" y="3260900"/>
                  <a:pt x="0" y="3152096"/>
                </a:cubicBezTo>
                <a:cubicBezTo>
                  <a:pt x="0" y="1411241"/>
                  <a:pt x="1411242" y="0"/>
                  <a:pt x="3152097" y="0"/>
                </a:cubicBezTo>
                <a:close/>
              </a:path>
            </a:pathLst>
          </a:custGeom>
          <a:solidFill>
            <a:schemeClr val="lt1">
              <a:lumMod val="85000"/>
              <a:alpha val="99000"/>
            </a:schemeClr>
          </a:solidFill>
          <a:ln>
            <a:noFill/>
          </a:ln>
          <a:effectLst>
            <a:outerShdw blurRad="6604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17"/>
          <p:cNvSpPr/>
          <p:nvPr>
            <p:custDataLst>
              <p:tags r:id="rId28"/>
            </p:custDataLst>
          </p:nvPr>
        </p:nvSpPr>
        <p:spPr>
          <a:xfrm>
            <a:off x="0" y="0"/>
            <a:ext cx="9411512" cy="6857999"/>
          </a:xfrm>
          <a:custGeom>
            <a:avLst/>
            <a:gdLst>
              <a:gd name="connsiteX0" fmla="*/ 0 w 9411512"/>
              <a:gd name="connsiteY0" fmla="*/ 0 h 6857999"/>
              <a:gd name="connsiteX1" fmla="*/ 9066539 w 9411512"/>
              <a:gd name="connsiteY1" fmla="*/ 0 h 6857999"/>
              <a:gd name="connsiteX2" fmla="*/ 9141589 w 9411512"/>
              <a:gd name="connsiteY2" fmla="*/ 221804 h 6857999"/>
              <a:gd name="connsiteX3" fmla="*/ 9411512 w 9411512"/>
              <a:gd name="connsiteY3" fmla="*/ 2007174 h 6857999"/>
              <a:gd name="connsiteX4" fmla="*/ 6999850 w 9411512"/>
              <a:gd name="connsiteY4" fmla="*/ 6818295 h 6857999"/>
              <a:gd name="connsiteX5" fmla="*/ 6944016 w 9411512"/>
              <a:gd name="connsiteY5" fmla="*/ 6857999 h 6857999"/>
              <a:gd name="connsiteX6" fmla="*/ 0 w 941151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11512" h="6857999">
                <a:moveTo>
                  <a:pt x="0" y="0"/>
                </a:moveTo>
                <a:lnTo>
                  <a:pt x="9066539" y="0"/>
                </a:lnTo>
                <a:lnTo>
                  <a:pt x="9141589" y="221804"/>
                </a:lnTo>
                <a:cubicBezTo>
                  <a:pt x="9317011" y="785802"/>
                  <a:pt x="9411512" y="1385452"/>
                  <a:pt x="9411512" y="2007174"/>
                </a:cubicBezTo>
                <a:cubicBezTo>
                  <a:pt x="9411512" y="3975961"/>
                  <a:pt x="8463877" y="5723415"/>
                  <a:pt x="6999850" y="6818295"/>
                </a:cubicBezTo>
                <a:lnTo>
                  <a:pt x="69440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  <a:ln>
            <a:noFill/>
          </a:ln>
          <a:effectLst>
            <a:outerShdw blurRad="355600" dist="381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>
            <p:custDataLst>
              <p:tags r:id="rId29"/>
            </p:custDataLst>
          </p:nvPr>
        </p:nvCxnSpPr>
        <p:spPr>
          <a:xfrm>
            <a:off x="1140739" y="3016250"/>
            <a:ext cx="0" cy="520499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0"/>
            </p:custDataLst>
          </p:nvPr>
        </p:nvCxnSpPr>
        <p:spPr>
          <a:xfrm>
            <a:off x="1066165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1"/>
            </p:custDataLst>
          </p:nvPr>
        </p:nvCxnSpPr>
        <p:spPr>
          <a:xfrm>
            <a:off x="1200150" y="5654675"/>
            <a:ext cx="0" cy="51689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32"/>
            </p:custDataLst>
          </p:nvPr>
        </p:nvSpPr>
        <p:spPr>
          <a:xfrm>
            <a:off x="1371600" y="2895600"/>
            <a:ext cx="680593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>
                <a:sym typeface="+mn-ea"/>
              </a:rPr>
              <a:t>训练损失代码</a:t>
            </a:r>
            <a:r>
              <a:rPr lang="zh-CN" altLang="en-US" sz="4600">
                <a:sym typeface="+mn-ea"/>
              </a:rPr>
              <a:t>解读</a:t>
            </a:r>
            <a:endParaRPr lang="zh-CN" altLang="en-US" sz="4600">
              <a:sym typeface="+mn-ea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27361" y="13653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损失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898525"/>
            <a:ext cx="10669905" cy="5959475"/>
          </a:xfrm>
          <a:prstGeom prst="rect">
            <a:avLst/>
          </a:prstGeom>
        </p:spPr>
      </p:pic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V="1">
            <a:off x="6405245" y="4302125"/>
            <a:ext cx="2442210" cy="2794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 flipV="1">
            <a:off x="4050665" y="5843270"/>
            <a:ext cx="2877820" cy="2794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738620" y="6417945"/>
            <a:ext cx="241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计算总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损失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27361" y="13653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损失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029970"/>
            <a:ext cx="10603230" cy="58286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421495" y="5487035"/>
            <a:ext cx="2422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计算每一个被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mask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掉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token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交叉熵损失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324985" y="6417945"/>
            <a:ext cx="241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计算平均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损失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27361" y="136537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损失</a:t>
            </a:r>
            <a:r>
              <a:rPr lang="zh-CN" altLang="en-US" sz="3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" y="1155065"/>
            <a:ext cx="11078845" cy="44316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0" y="2357168"/>
            <a:ext cx="12192000" cy="450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2269781" y="2467156"/>
            <a:ext cx="765243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</a:rPr>
              <a:t>感谢观看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2580505" y="3584791"/>
            <a:ext cx="703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600" dirty="0">
                <a:latin typeface="汉仪雅酷黑 45W" panose="020B0404020202020204" pitchFamily="34" charset="-122"/>
                <a:ea typeface="汉仪雅酷黑 45W" panose="020B0404020202020204" pitchFamily="34" charset="-122"/>
                <a:cs typeface="+mn-ea"/>
                <a:sym typeface="+mn-lt"/>
              </a:rPr>
              <a:t>THANKS FOR WATCHING</a:t>
            </a:r>
            <a:endParaRPr lang="en-US" altLang="zh-CN" sz="1200" spc="600" dirty="0">
              <a:latin typeface="汉仪雅酷黑 45W" panose="020B0404020202020204" pitchFamily="34" charset="-122"/>
              <a:ea typeface="汉仪雅酷黑 45W" panose="020B0404020202020204" pitchFamily="34" charset="-122"/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2" name="任意多边形: 形状 28"/>
          <p:cNvSpPr/>
          <p:nvPr>
            <p:custDataLst>
              <p:tags r:id="rId3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" y="533400"/>
            <a:ext cx="11614150" cy="6014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05245" y="138493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载入字典文件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009515" y="2073275"/>
            <a:ext cx="1618615" cy="952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5417820" y="2530475"/>
            <a:ext cx="2121535" cy="889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 flipV="1">
            <a:off x="3799205" y="3891280"/>
            <a:ext cx="3472815" cy="3048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5287010" y="4210685"/>
            <a:ext cx="3778250" cy="1143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563880" y="929005"/>
            <a:ext cx="11252200" cy="5562600"/>
            <a:chOff x="888" y="1463"/>
            <a:chExt cx="17720" cy="87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8" y="1463"/>
              <a:ext cx="17721" cy="876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327" y="3494"/>
              <a:ext cx="15247" cy="93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2" name="任意多边形: 形状 28"/>
          <p:cNvSpPr/>
          <p:nvPr>
            <p:custDataLst>
              <p:tags r:id="rId4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0740" y="12592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235450" y="16275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去除奇怪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字符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719445" y="28009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中文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371465" y="33515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097395" y="48260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去除多余字符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和标点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符号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08900" y="57480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再次空格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1638300" y="1986915"/>
            <a:ext cx="2121535" cy="889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V="1">
            <a:off x="1705610" y="3158490"/>
            <a:ext cx="3439795" cy="190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V="1">
            <a:off x="3693160" y="5184140"/>
            <a:ext cx="3409950" cy="12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4"/>
            </p:custDataLst>
          </p:nvPr>
        </p:nvCxnSpPr>
        <p:spPr>
          <a:xfrm>
            <a:off x="2529205" y="3710940"/>
            <a:ext cx="2829560" cy="1968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23881" y="203212"/>
            <a:ext cx="71628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22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去除奇怪字符</a:t>
            </a:r>
            <a:endParaRPr lang="zh-CN" altLang="en-US" sz="2800" b="1" spc="22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120140"/>
            <a:ext cx="11520805" cy="53460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31055" y="296481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 flipV="1">
            <a:off x="7082790" y="3756660"/>
            <a:ext cx="2811780" cy="889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448945"/>
            <a:ext cx="9861550" cy="282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3277870"/>
            <a:ext cx="9861550" cy="35807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678170" y="198628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输出该字符的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类型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018530" y="53790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输出该字符的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类型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563880" y="929005"/>
            <a:ext cx="11252200" cy="5562600"/>
            <a:chOff x="888" y="1463"/>
            <a:chExt cx="17720" cy="87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8" y="1463"/>
              <a:ext cx="17721" cy="876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327" y="3494"/>
              <a:ext cx="15247" cy="93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15925"/>
            <a:ext cx="19621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6761999">
            <a:off x="6402705" y="3089910"/>
            <a:ext cx="5942965" cy="5942330"/>
          </a:xfrm>
          <a:custGeom>
            <a:avLst/>
            <a:gdLst>
              <a:gd name="connisteX0" fmla="*/ 0 w 5942965"/>
              <a:gd name="connsiteY0" fmla="*/ 0 h 5942330"/>
              <a:gd name="connisteX1" fmla="*/ 5942965 w 5942965"/>
              <a:gd name="connsiteY1" fmla="*/ 0 h 5942330"/>
              <a:gd name="connisteX2" fmla="*/ 5942965 w 5942965"/>
              <a:gd name="connsiteY2" fmla="*/ 5942330 h 5942330"/>
              <a:gd name="connisteX3" fmla="*/ 0 w 5942965"/>
              <a:gd name="connsiteY3" fmla="*/ 5942330 h 5942330"/>
              <a:gd name="connisteX4" fmla="*/ 0 w 5942965"/>
              <a:gd name="connsiteY4" fmla="*/ 0 h 5942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942965" h="5942330">
                <a:moveTo>
                  <a:pt x="0" y="0"/>
                </a:moveTo>
                <a:lnTo>
                  <a:pt x="5942965" y="0"/>
                </a:lnTo>
                <a:lnTo>
                  <a:pt x="5942965" y="5942330"/>
                </a:lnTo>
                <a:lnTo>
                  <a:pt x="0" y="5942330"/>
                </a:lnTo>
                <a:lnTo>
                  <a:pt x="0" y="0"/>
                </a:lnTo>
                <a:close/>
              </a:path>
            </a:pathLst>
          </a:custGeom>
        </p:spPr>
      </p:sp>
      <p:sp>
        <p:nvSpPr>
          <p:cNvPr id="12" name="任意多边形: 形状 28"/>
          <p:cNvSpPr/>
          <p:nvPr>
            <p:custDataLst>
              <p:tags r:id="rId4"/>
            </p:custDataLst>
          </p:nvPr>
        </p:nvSpPr>
        <p:spPr>
          <a:xfrm>
            <a:off x="7181833" y="4221956"/>
            <a:ext cx="5010184" cy="2636202"/>
          </a:xfrm>
          <a:custGeom>
            <a:avLst/>
            <a:gdLst>
              <a:gd name="connsiteX0" fmla="*/ 2659415 w 5010184"/>
              <a:gd name="connsiteY0" fmla="*/ 0 h 2636202"/>
              <a:gd name="connsiteX1" fmla="*/ 4909515 w 5010184"/>
              <a:gd name="connsiteY1" fmla="*/ 1240110 h 2636202"/>
              <a:gd name="connsiteX2" fmla="*/ 5010184 w 5010184"/>
              <a:gd name="connsiteY2" fmla="*/ 1416443 h 2636202"/>
              <a:gd name="connsiteX3" fmla="*/ 5010184 w 5010184"/>
              <a:gd name="connsiteY3" fmla="*/ 2636202 h 2636202"/>
              <a:gd name="connsiteX4" fmla="*/ 0 w 5010184"/>
              <a:gd name="connsiteY4" fmla="*/ 2636202 h 2636202"/>
              <a:gd name="connsiteX5" fmla="*/ 12502 w 5010184"/>
              <a:gd name="connsiteY5" fmla="*/ 2388614 h 2636202"/>
              <a:gd name="connsiteX6" fmla="*/ 2659415 w 5010184"/>
              <a:gd name="connsiteY6" fmla="*/ 0 h 263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0184" h="2636202">
                <a:moveTo>
                  <a:pt x="2659415" y="0"/>
                </a:moveTo>
                <a:cubicBezTo>
                  <a:pt x="3606512" y="0"/>
                  <a:pt x="4438030" y="494855"/>
                  <a:pt x="4909515" y="1240110"/>
                </a:cubicBezTo>
                <a:lnTo>
                  <a:pt x="5010184" y="1416443"/>
                </a:lnTo>
                <a:lnTo>
                  <a:pt x="5010184" y="2636202"/>
                </a:lnTo>
                <a:lnTo>
                  <a:pt x="0" y="2636202"/>
                </a:lnTo>
                <a:lnTo>
                  <a:pt x="12502" y="2388614"/>
                </a:lnTo>
                <a:cubicBezTo>
                  <a:pt x="148754" y="1046966"/>
                  <a:pt x="1281819" y="0"/>
                  <a:pt x="2659415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0740" y="12592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转成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unicode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编码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235450" y="162750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去除奇怪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字符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719445" y="28009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处理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中文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371465" y="335153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7097395" y="482600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去除多余字符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和标点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符号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7708900" y="57480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再次空格</a:t>
            </a:r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分词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1638300" y="1986915"/>
            <a:ext cx="2121535" cy="889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V="1">
            <a:off x="1705610" y="3158490"/>
            <a:ext cx="3439795" cy="190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V="1">
            <a:off x="3693160" y="5184140"/>
            <a:ext cx="3409950" cy="12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4"/>
            </p:custDataLst>
          </p:nvPr>
        </p:nvCxnSpPr>
        <p:spPr>
          <a:xfrm>
            <a:off x="2529205" y="3710940"/>
            <a:ext cx="2829560" cy="1968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5"/>
            </p:custDataLst>
          </p:nvPr>
        </p:nvCxnSpPr>
        <p:spPr>
          <a:xfrm flipV="1">
            <a:off x="659130" y="2393315"/>
            <a:ext cx="10757535" cy="9525"/>
          </a:xfrm>
          <a:prstGeom prst="line">
            <a:avLst/>
          </a:prstGeom>
          <a:ln w="63500" cmpd="sng">
            <a:solidFill>
              <a:srgbClr val="00B050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90"/>
  <p:tag name="KSO_WM_TEMPLATE_ASSEMBLE_GROUPID" val="606570804054ed1e2fb816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7_1*i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90"/>
  <p:tag name="KSO_WM_TEMPLATE_ASSEMBLE_GROUPID" val="606570804054ed1e2fb8169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7_1*i*2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90"/>
  <p:tag name="KSO_WM_TEMPLATE_ASSEMBLE_GROUPID" val="606570804054ed1e2fb8169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7_1*i*3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90"/>
  <p:tag name="KSO_WM_TEMPLATE_ASSEMBLE_GROUPID" val="606570804054ed1e2fb8169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7_1*i*4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8ed707366e41dabfa24393299dc7c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676e4020c47449a961cff97fad0e349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90"/>
  <p:tag name="KSO_WM_TEMPLATE_ASSEMBLE_GROUPID" val="606570804054ed1e2fb8169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417_1*i*5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b6ca658a34279bbc42f7c8b40caf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417_1*i*6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847023d678945158392fbbdf7ce4e7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417_1*a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6e4020c47449a961cff97fad0e3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8aeb0fbd7a9469c97317536f75164c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70804054ed1e2fb81690"/>
  <p:tag name="KSO_WM_TEMPLATE_ASSEMBLE_GROUPID" val="606570804054ed1e2fb8169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diagram202174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7"/>
  <p:tag name="KSO_WM_SLIDE_LAYOUT" val="a"/>
  <p:tag name="KSO_WM_SLIDE_LAYOUT_CNT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9&quot;,&quot;maxSize&quot;:{&quot;size1&quot;:63.8},&quot;minSize&quot;:{&quot;size1&quot;:63.8},&quot;normalSize&quot;:{&quot;size1&quot;:63.8},&quot;subLayout&quot;:[{&quot;id&quot;:&quot;2021-04-01T16:20:59&quot;,&quot;margin&quot;:{&quot;bottom&quot;:4.2330002784729,&quot;left&quot;:3.809999942779541,&quot;right&quot;:0.0260000042617321,&quot;top&quot;:4.2330002784729},&quot;type&quot;:0},{&quot;id&quot;:&quot;2021-04-01T16:20:59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04054ed1e2fb81690"/>
  <p:tag name="KSO_WM_TEMPLATE_ASSEMBLE_GROUPID" val="606570804054ed1e2fb8169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a*1"/>
  <p:tag name="KSO_WM_TEMPLATE_CATEGORY" val="diagram"/>
  <p:tag name="KSO_WM_TEMPLATE_INDEX" val="20218349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b*1"/>
  <p:tag name="KSO_WM_TEMPLATE_CATEGORY" val="diagram"/>
  <p:tag name="KSO_WM_TEMPLATE_INDEX" val="2021834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10"/>
  <p:tag name="KSO_WM_DIAGRAM_GROUP_CODE" val="l1-1"/>
  <p:tag name="KSO_WM_UNIT_TYPE" val="b"/>
  <p:tag name="KSO_WM_UNIT_INDEX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1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1_3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1_4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1_2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f*1_1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2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2_3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2_4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2_2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f*1_2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3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3_3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3_4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4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i*1_3_2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349_3*l_h_f*1_3_1"/>
  <p:tag name="KSO_WM_TEMPLATE_CATEGORY" val="diagram"/>
  <p:tag name="KSO_WM_TEMPLATE_INDEX" val="20218349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BEAUTIFY_FLAG" val="#wm#"/>
  <p:tag name="KSO_WM_TEMPLATE_CATEGORY" val="diagram"/>
  <p:tag name="KSO_WM_TEMPLATE_INDEX" val="20218349"/>
  <p:tag name="KSO_WM_SLIDE_ID" val="diagram20218349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4"/>
  <p:tag name="KSO_WM_SLIDE_INDEX" val="3"/>
  <p:tag name="KSO_WM_SLIDE_SIZE" val="841*391"/>
  <p:tag name="KSO_WM_SLIDE_POSITION" val="41*74"/>
  <p:tag name="KSO_WM_TAG_VERSION" val="1.0"/>
  <p:tag name="KSO_WM_SLIDE_LAYOUT" val="a_b_l"/>
  <p:tag name="KSO_WM_SLIDE_LAYOUT_CNT" val="1_1_1"/>
  <p:tag name="KSO_WM_DIAGRAM_GROUP_CODE" val="l1-1"/>
  <p:tag name="KSO_WM_SLIDE_DIAGTYPE" val="l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90"/>
  <p:tag name="KSO_WM_TEMPLATE_ASSEMBLE_GROUPID" val="606570804054ed1e2fb8169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7_1*i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90"/>
  <p:tag name="KSO_WM_TEMPLATE_ASSEMBLE_GROUPID" val="606570804054ed1e2fb8169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7_1*i*2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90"/>
  <p:tag name="KSO_WM_TEMPLATE_ASSEMBLE_GROUPID" val="606570804054ed1e2fb8169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7_1*i*3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90"/>
  <p:tag name="KSO_WM_TEMPLATE_ASSEMBLE_GROUPID" val="606570804054ed1e2fb8169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7_1*i*4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8ed707366e41dabfa24393299dc7c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676e4020c47449a961cff97fad0e349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90"/>
  <p:tag name="KSO_WM_TEMPLATE_ASSEMBLE_GROUPID" val="606570804054ed1e2fb8169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417_1*i*5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b6ca658a34279bbc42f7c8b40caf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417_1*i*6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847023d678945158392fbbdf7ce4e7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417_1*a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6e4020c47449a961cff97fad0e3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8aeb0fbd7a9469c97317536f75164c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70804054ed1e2fb81690"/>
  <p:tag name="KSO_WM_TEMPLATE_ASSEMBLE_GROUPID" val="606570804054ed1e2fb81690"/>
</p:tagLst>
</file>

<file path=ppt/tags/tag271.xml><?xml version="1.0" encoding="utf-8"?>
<p:tagLst xmlns:p="http://schemas.openxmlformats.org/presentationml/2006/main">
  <p:tag name="KSO_WM_SLIDE_ID" val="diagram202174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7"/>
  <p:tag name="KSO_WM_SLIDE_LAYOUT" val="a"/>
  <p:tag name="KSO_WM_SLIDE_LAYOUT_CNT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9&quot;,&quot;maxSize&quot;:{&quot;size1&quot;:63.8},&quot;minSize&quot;:{&quot;size1&quot;:63.8},&quot;normalSize&quot;:{&quot;size1&quot;:63.8},&quot;subLayout&quot;:[{&quot;id&quot;:&quot;2021-04-01T16:20:59&quot;,&quot;margin&quot;:{&quot;bottom&quot;:4.2330002784729,&quot;left&quot;:3.809999942779541,&quot;right&quot;:0.0260000042617321,&quot;top&quot;:4.2330002784729},&quot;type&quot;:0},{&quot;id&quot;:&quot;2021-04-01T16:20:59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04054ed1e2fb81690"/>
  <p:tag name="KSO_WM_TEMPLATE_ASSEMBLE_GROUPID" val="606570804054ed1e2fb8169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40_1*i*3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1efda5ddb05468085316995233986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9"/>
  <p:tag name="KSO_WM_TEMPLATE_ASSEMBLE_XID" val="6065707e4054ed1e2fb8165a"/>
  <p:tag name="KSO_WM_TEMPLATE_ASSEMBLE_GROUPID" val="6065707e4054ed1e2fb8165a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0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1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4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4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90"/>
  <p:tag name="KSO_WM_TEMPLATE_ASSEMBLE_GROUPID" val="606570804054ed1e2fb81690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7_1*i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90"/>
  <p:tag name="KSO_WM_TEMPLATE_ASSEMBLE_GROUPID" val="606570804054ed1e2fb81690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7_1*i*2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90"/>
  <p:tag name="KSO_WM_TEMPLATE_ASSEMBLE_GROUPID" val="606570804054ed1e2fb81690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7_1*i*3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90"/>
  <p:tag name="KSO_WM_TEMPLATE_ASSEMBLE_GROUPID" val="606570804054ed1e2fb81690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7_1*i*4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8ed707366e41dabfa24393299dc7c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676e4020c47449a961cff97fad0e349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90"/>
  <p:tag name="KSO_WM_TEMPLATE_ASSEMBLE_GROUPID" val="606570804054ed1e2fb81690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417_1*i*5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b6ca658a34279bbc42f7c8b40caf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417_1*i*6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847023d678945158392fbbdf7ce4e7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4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417_1*a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6e4020c47449a961cff97fad0e3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8aeb0fbd7a9469c97317536f75164c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70804054ed1e2fb81690"/>
  <p:tag name="KSO_WM_TEMPLATE_ASSEMBLE_GROUPID" val="606570804054ed1e2fb8169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ID" val="diagram202174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7"/>
  <p:tag name="KSO_WM_SLIDE_LAYOUT" val="a"/>
  <p:tag name="KSO_WM_SLIDE_LAYOUT_CNT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9&quot;,&quot;maxSize&quot;:{&quot;size1&quot;:63.8},&quot;minSize&quot;:{&quot;size1&quot;:63.8},&quot;normalSize&quot;:{&quot;size1&quot;:63.8},&quot;subLayout&quot;:[{&quot;id&quot;:&quot;2021-04-01T16:20:59&quot;,&quot;margin&quot;:{&quot;bottom&quot;:4.2330002784729,&quot;left&quot;:3.809999942779541,&quot;right&quot;:0.0260000042617321,&quot;top&quot;:4.2330002784729},&quot;type&quot;:0},{&quot;id&quot;:&quot;2021-04-01T16:20:59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04054ed1e2fb81690"/>
  <p:tag name="KSO_WM_TEMPLATE_ASSEMBLE_GROUPID" val="606570804054ed1e2fb81690"/>
</p:tagLst>
</file>

<file path=ppt/tags/tag5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7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8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5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60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DEC_AREA_ID" val="25136182e3114f46b6c3ca0cac3854a7"/>
  <p:tag name="KSO_WM_UNIT_SM_LIMIT_TYPE" val="2"/>
  <p:tag name="KSO_WM_CHIP_GROUPID" val="5fd07de04d383dce34166708"/>
  <p:tag name="KSO_WM_CHIP_XID" val="5fd07de04d383dce34166709"/>
  <p:tag name="KSO_WM_TEMPLATE_ASSEMBLE_XID" val="606570804054ed1e2fb81690"/>
  <p:tag name="KSO_WM_TEMPLATE_ASSEMBLE_GROUPID" val="606570804054ed1e2fb81690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417_1**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SM_LIMIT_TYPE" val="2"/>
  <p:tag name="KSO_WM_CHIP_GROUPID" val="5fd07de04d383dce34166708"/>
  <p:tag name="KSO_WM_CHIP_XID" val="5fd07de04d383dce34166709"/>
  <p:tag name="KSO_WM_UNIT_LINE_FORE_SCHEMECOLOR_INDEX_BRIGHTNESS" val="-0.0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417_1*i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7ff1980d3894a1bb6fd46b57ff4aee9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FILL_FORE_SCHEMECOLOR_INDEX_BRIGHTNESS" val="0"/>
  <p:tag name="KSO_WM_UNIT_FILL_FORE_SCHEMECOLOR_INDEX" val="5"/>
  <p:tag name="KSO_WM_UNIT_FILL_TYPE" val="1"/>
  <p:tag name="KSO_WM_UNIT_VALUE" val="224"/>
  <p:tag name="KSO_WM_TEMPLATE_ASSEMBLE_XID" val="606570804054ed1e2fb81690"/>
  <p:tag name="KSO_WM_TEMPLATE_ASSEMBLE_GROUPID" val="606570804054ed1e2fb81690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417_1*i*2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d74ec4eb043c9b7eeb03a601026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-0.15"/>
  <p:tag name="KSO_WM_UNIT_FILL_FORE_SCHEMECOLOR_INDEX" val="14"/>
  <p:tag name="KSO_WM_UNIT_FILL_TYPE" val="1"/>
  <p:tag name="KSO_WM_UNIT_VALUE" val="375"/>
  <p:tag name="KSO_WM_TEMPLATE_ASSEMBLE_XID" val="606570804054ed1e2fb81690"/>
  <p:tag name="KSO_WM_TEMPLATE_ASSEMBLE_GROUPID" val="606570804054ed1e2fb81690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417_1*i*3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de46e294f0b4ff889a48b926d08a4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de04d383dce34166708"/>
  <p:tag name="KSO_WM_CHIP_XID" val="5fd07de04d383dce34166709"/>
  <p:tag name="KSO_WM_UNIT_FILL_FORE_SCHEMECOLOR_INDEX_BRIGHTNESS" val="0"/>
  <p:tag name="KSO_WM_UNIT_FILL_FORE_SCHEMECOLOR_INDEX" val="14"/>
  <p:tag name="KSO_WM_UNIT_FILL_TYPE" val="1"/>
  <p:tag name="KSO_WM_UNIT_VALUE" val="1025"/>
  <p:tag name="KSO_WM_TEMPLATE_ASSEMBLE_XID" val="606570804054ed1e2fb81690"/>
  <p:tag name="KSO_WM_TEMPLATE_ASSEMBLE_GROUPID" val="606570804054ed1e2fb81690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417_1*i*4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b8ed707366e41dabfa24393299dc7c7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1},&quot;ReferentInfo&quot;:{&quot;Id&quot;:&quot;2676e4020c47449a961cff97fad0e349&quot;,&quot;X&quot;:{&quot;Pos&quot;:0},&quot;Y&quot;:{&quot;Pos&quot;:1}},&quot;whChangeMode&quot;:0}"/>
  <p:tag name="KSO_WM_CHIP_GROUPID" val="5fd07de04d383dce34166708"/>
  <p:tag name="KSO_WM_CHIP_XID" val="5fd07de04d383dce34166709"/>
  <p:tag name="KSO_WM_UNIT_LINE_FORE_SCHEMECOLOR_INDEX_BRIGHTNESS" val="0"/>
  <p:tag name="KSO_WM_UNIT_LINE_FORE_SCHEMECOLOR_INDEX" val="5"/>
  <p:tag name="KSO_WM_UNIT_LINE_FILL_TYPE" val="2"/>
  <p:tag name="KSO_WM_TEMPLATE_ASSEMBLE_XID" val="606570804054ed1e2fb81690"/>
  <p:tag name="KSO_WM_TEMPLATE_ASSEMBLE_GROUPID" val="606570804054ed1e2fb8169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417_1*i*5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b6ca658a34279bbc42f7c8b40caf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417_1*i*6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847023d678945158392fbbdf7ce4e7f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7de04d383dce34166708"/>
  <p:tag name="KSO_WM_CHIP_XID" val="5fd07de04d383dce34166709"/>
  <p:tag name="KSO_WM_UNIT_LINE_FORE_SCHEMECOLOR_INDEX_BRIGHTNESS" val="-0.25"/>
  <p:tag name="KSO_WM_UNIT_LINE_FORE_SCHEMECOLOR_INDEX" val="14"/>
  <p:tag name="KSO_WM_UNIT_LINE_FILL_TYPE" val="2"/>
  <p:tag name="KSO_WM_TEMPLATE_ASSEMBLE_XID" val="606570804054ed1e2fb81690"/>
  <p:tag name="KSO_WM_TEMPLATE_ASSEMBLE_GROUPID" val="606570804054ed1e2fb81690"/>
</p:tagLst>
</file>

<file path=ppt/tags/tag6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417_1*a*1"/>
  <p:tag name="KSO_WM_TEMPLATE_CATEGORY" val="diagram"/>
  <p:tag name="KSO_WM_TEMPLATE_INDEX" val="2021741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676e4020c47449a961cff97fad0e3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8aeb0fbd7a9469c97317536f75164cc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70804054ed1e2fb81690"/>
  <p:tag name="KSO_WM_TEMPLATE_ASSEMBLE_GROUPID" val="606570804054ed1e2fb81690"/>
</p:tagLst>
</file>

<file path=ppt/tags/tag643.xml><?xml version="1.0" encoding="utf-8"?>
<p:tagLst xmlns:p="http://schemas.openxmlformats.org/presentationml/2006/main">
  <p:tag name="KSO_WM_SLIDE_ID" val="diagram202174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17417"/>
  <p:tag name="KSO_WM_SLIDE_LAYOUT" val="a"/>
  <p:tag name="KSO_WM_SLIDE_LAYOUT_CNT" val="1"/>
  <p:tag name="KSO_WM_SLIDE_RATIO" val="1.777778"/>
  <p:tag name="KSO_WM_CHIP_INFOS" val="{&quot;type&quot;:0,&quot;layout_type&quot;:&quot;full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de04d383dce34166709"/>
  <p:tag name="KSO_WM_CHIP_FILLPROP" val="[[{&quot;text_align&quot;:&quot;lm&quot;,&quot;text_direction&quot;:&quot;horizontal&quot;,&quot;support_big_font&quot;:true,&quot;picture_toward&quot;:0,&quot;picture_dockside&quot;:[],&quot;fill_id&quot;:&quot;29d18f7ffd4745349d5fbab5978f6e7b&quot;,&quot;fill_align&quot;:&quot;lm&quot;,&quot;chip_types&quot;:[&quot;text&quot;,&quot;header&quot;]}]]"/>
  <p:tag name="KSO_WM_CHIP_DECFILLPROP" val="[]"/>
  <p:tag name="KSO_WM_SLIDE_CAN_ADD_NAVIGATION" val="1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6:20:59&quot;,&quot;maxSize&quot;:{&quot;size1&quot;:63.8},&quot;minSize&quot;:{&quot;size1&quot;:63.8},&quot;normalSize&quot;:{&quot;size1&quot;:63.8},&quot;subLayout&quot;:[{&quot;id&quot;:&quot;2021-04-01T16:20:59&quot;,&quot;margin&quot;:{&quot;bottom&quot;:4.2330002784729,&quot;left&quot;:3.809999942779541,&quot;right&quot;:0.0260000042617321,&quot;top&quot;:4.2330002784729},&quot;type&quot;:0},{&quot;id&quot;:&quot;2021-04-01T16:20:59&quot;,&quot;type&quot;:0}],&quot;type&quot;:0}"/>
  <p:tag name="KSO_WM_CHIP_GROUPID" val="5fd07de04d383dce34166708"/>
  <p:tag name="KSO_WM_SLIDE_BK_DARK_LIGHT" val="2"/>
  <p:tag name="KSO_WM_SLIDE_BACKGROUND_TYPE" val="general"/>
  <p:tag name="KSO_WM_SLIDE_SUPPORT_FEATURE_TYPE" val="0"/>
  <p:tag name="KSO_WM_TEMPLATE_ASSEMBLE_XID" val="606570804054ed1e2fb81690"/>
  <p:tag name="KSO_WM_TEMPLATE_ASSEMBLE_GROUPID" val="606570804054ed1e2fb81690"/>
</p:tagLst>
</file>

<file path=ppt/tags/tag6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0_1*a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2bb7317604b49e8b998b45b79a5b4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e74532a5cca4099bf9ce1dd10a3b61c"/>
  <p:tag name="KSO_WM_UNIT_TEXT_FILL_FORE_SCHEMECOLOR_INDEX_BRIGHTNESS" val="0"/>
  <p:tag name="KSO_WM_UNIT_TEXT_FILL_FORE_SCHEMECOLOR_INDEX" val="13"/>
  <p:tag name="KSO_WM_UNIT_TEXT_FILL_TYPE" val="1"/>
  <p:tag name="KSO_WM_TEMPLATE_ASSEMBLE_XID" val="6065707e4054ed1e2fb8165a"/>
  <p:tag name="KSO_WM_TEMPLATE_ASSEMBLE_GROUPID" val="6065707e4054ed1e2fb8165a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0_1*i*1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ecaf8ad1924232875d19975f498d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7e4054ed1e2fb8165a"/>
  <p:tag name="KSO_WM_TEMPLATE_ASSEMBLE_GROUPID" val="6065707e4054ed1e2fb8165a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0_1*i*2"/>
  <p:tag name="KSO_WM_TEMPLATE_CATEGORY" val="diagram"/>
  <p:tag name="KSO_WM_TEMPLATE_INDEX" val="2021734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8c160cc20d343f4a4eb99279ae5cf8a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d0717e1fa9d42129da611a"/>
  <p:tag name="KSO_WM_CHIP_XID" val="5fd0717e1fa9d42129da611b"/>
  <p:tag name="KSO_WM_TEMPLATE_ASSEMBLE_XID" val="6065707e4054ed1e2fb8165a"/>
  <p:tag name="KSO_WM_TEMPLATE_ASSEMBLE_GROUPID" val="6065707e4054ed1e2fb8165a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0"/>
  <p:tag name="KSO_WM_SLIDE_ID" val="diagram20217340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971*614"/>
  <p:tag name="KSO_WM_SLIDE_POSITION" val="0*96"/>
  <p:tag name="KSO_WM_SLIDE_LAYOUT_INFO" val="{&quot;id&quot;:&quot;2021-04-01T16:20:25&quot;,&quot;maxSize&quot;:{&quot;size1&quot;:37.6},&quot;minSize&quot;:{&quot;size1&quot;:37.6},&quot;normalSize&quot;:{&quot;size1&quot;:37.6},&quot;subLayout&quot;:[{&quot;id&quot;:&quot;2021-04-01T16:20:25&quot;,&quot;margin&quot;:{&quot;bottom&quot;:0.8199999928474426,&quot;left&quot;:2.117000102996826,&quot;right&quot;:11.852999687194824,&quot;top&quot;:3.38700008392334},&quot;type&quot;:0},{&quot;id&quot;:&quot;2021-04-01T16:20:25&quot;,&quot;margin&quot;:{&quot;bottom&quot;:5.539000988006592,&quot;left&quot;:2.117000102996826,&quot;right&quot;:11.852999687194824,&quot;top&quot;:0.02600000612437725}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17e1fa9d42129da611b"/>
  <p:tag name="KSO_WM_CHIP_FILLPROP" val="[[{&quot;text_align&quot;:&quot;lm&quot;,&quot;text_direction&quot;:&quot;horizontal&quot;,&quot;support_big_font&quot;:false,&quot;picture_toward&quot;:0,&quot;picture_dockside&quot;:[],&quot;fill_id&quot;:&quot;653caa0ab194427582527acb3585afab&quot;,&quot;fill_align&quot;:&quot;lm&quot;,&quot;chip_types&quot;:[&quot;header&quot;]},{&quot;text_align&quot;:&quot;lt&quot;,&quot;text_direction&quot;:&quot;horizontal&quot;,&quot;support_big_font&quot;:false,&quot;picture_toward&quot;:0,&quot;picture_dockside&quot;:[],&quot;fill_id&quot;:&quot;30d899b51cd045959800b44d5833c9c7&quot;,&quot;fill_align&quot;:&quot;lt&quot;,&quot;chip_types&quot;:[&quot;text&quot;]}]]"/>
  <p:tag name="KSO_WM_CHIP_DECFILLPROP" val="[]"/>
  <p:tag name="KSO_WM_CHIP_GROUPID" val="5fd0717e1fa9d42129da611a"/>
  <p:tag name="KSO_WM_SLIDE_BK_DARK_LIGHT" val="2"/>
  <p:tag name="KSO_WM_SLIDE_BACKGROUND_TYPE" val="general"/>
  <p:tag name="KSO_WM_SLIDE_SUPPORT_FEATURE_TYPE" val="0"/>
  <p:tag name="KSO_WM_TEMPLATE_ASSEMBLE_XID" val="6065707e4054ed1e2fb8165a"/>
  <p:tag name="KSO_WM_TEMPLATE_ASSEMBLE_GROUPID" val="6065707e4054ed1e2fb8165a"/>
</p:tagLst>
</file>

<file path=ppt/tags/tag667.xml><?xml version="1.0" encoding="utf-8"?>
<p:tagLst xmlns:p="http://schemas.openxmlformats.org/presentationml/2006/main">
  <p:tag name="COMMONDATA" val="eyJoZGlkIjoiNzk2MGM2YzBjM2EyMGU5MzMzNDdhODMzNGI1ZmUzMzAifQ=="/>
  <p:tag name="KSO_WPP_MARK_KEY" val="c3a31b57-2093-47fb-b7f2-2f7c1e8ea2eb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宽屏</PresentationFormat>
  <Paragraphs>359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汉仪雅酷黑 45W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九江</cp:lastModifiedBy>
  <cp:revision>218</cp:revision>
  <dcterms:created xsi:type="dcterms:W3CDTF">2019-06-19T02:08:00Z</dcterms:created>
  <dcterms:modified xsi:type="dcterms:W3CDTF">2023-12-21T08:44:33Z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574CD0298FE541A8BC778B19C3CD6D12_13</vt:lpwstr>
  </property>
</Properties>
</file>