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0"/>
  </p:notesMasterIdLst>
  <p:sldIdLst>
    <p:sldId id="802" r:id="rId5"/>
    <p:sldId id="804" r:id="rId6"/>
    <p:sldId id="805" r:id="rId7"/>
    <p:sldId id="806" r:id="rId8"/>
    <p:sldId id="810" r:id="rId9"/>
    <p:sldId id="812" r:id="rId11"/>
    <p:sldId id="820" r:id="rId12"/>
    <p:sldId id="841" r:id="rId13"/>
    <p:sldId id="822" r:id="rId14"/>
    <p:sldId id="828" r:id="rId15"/>
    <p:sldId id="833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91EA-C63B-48C5-874F-A14E2C836A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94A0B-9C77-472B-9850-6158995733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C2C1B0-986A-4A98-9B44-7CB23F46F0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54CA-D738-4CB9-B717-A64C9066B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61D2-5ED1-4D68-8918-C0EFBB4357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AE3A-C62D-4AF0-9E0E-4E3C4993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F964-9077-479C-84FE-FD00BAF752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-1956" y="1650869"/>
            <a:ext cx="11939871" cy="3254700"/>
            <a:chOff x="-1956" y="1650869"/>
            <a:chExt cx="11939871" cy="3254700"/>
          </a:xfrm>
        </p:grpSpPr>
        <p:sp>
          <p:nvSpPr>
            <p:cNvPr id="67" name="Freeform 17"/>
            <p:cNvSpPr/>
            <p:nvPr/>
          </p:nvSpPr>
          <p:spPr bwMode="auto">
            <a:xfrm rot="401457">
              <a:off x="6354387" y="2289851"/>
              <a:ext cx="3885744" cy="451568"/>
            </a:xfrm>
            <a:custGeom>
              <a:avLst/>
              <a:gdLst>
                <a:gd name="T0" fmla="*/ 0 w 589"/>
                <a:gd name="T1" fmla="*/ 10 h 72"/>
                <a:gd name="T2" fmla="*/ 93 w 589"/>
                <a:gd name="T3" fmla="*/ 4 h 72"/>
                <a:gd name="T4" fmla="*/ 338 w 589"/>
                <a:gd name="T5" fmla="*/ 38 h 72"/>
                <a:gd name="T6" fmla="*/ 589 w 589"/>
                <a:gd name="T7" fmla="*/ 46 h 72"/>
                <a:gd name="T8" fmla="*/ 335 w 589"/>
                <a:gd name="T9" fmla="*/ 72 h 72"/>
                <a:gd name="T10" fmla="*/ 130 w 589"/>
                <a:gd name="T11" fmla="*/ 44 h 72"/>
                <a:gd name="T12" fmla="*/ 0 w 589"/>
                <a:gd name="T13" fmla="*/ 10 h 72"/>
                <a:gd name="connsiteX0" fmla="*/ 0 w 10000"/>
                <a:gd name="connsiteY0" fmla="*/ 965 h 7953"/>
                <a:gd name="connsiteX1" fmla="*/ 1579 w 10000"/>
                <a:gd name="connsiteY1" fmla="*/ 132 h 7953"/>
                <a:gd name="connsiteX2" fmla="*/ 5739 w 10000"/>
                <a:gd name="connsiteY2" fmla="*/ 4854 h 7953"/>
                <a:gd name="connsiteX3" fmla="*/ 10000 w 10000"/>
                <a:gd name="connsiteY3" fmla="*/ 5965 h 7953"/>
                <a:gd name="connsiteX4" fmla="*/ 5637 w 10000"/>
                <a:gd name="connsiteY4" fmla="*/ 7953 h 7953"/>
                <a:gd name="connsiteX5" fmla="*/ 2207 w 10000"/>
                <a:gd name="connsiteY5" fmla="*/ 5687 h 7953"/>
                <a:gd name="connsiteX6" fmla="*/ 0 w 10000"/>
                <a:gd name="connsiteY6" fmla="*/ 965 h 7953"/>
                <a:gd name="connsiteX0-1" fmla="*/ 0 w 9726"/>
                <a:gd name="connsiteY0-2" fmla="*/ 1213 h 10000"/>
                <a:gd name="connsiteX1-3" fmla="*/ 1579 w 9726"/>
                <a:gd name="connsiteY1-4" fmla="*/ 166 h 10000"/>
                <a:gd name="connsiteX2-5" fmla="*/ 5739 w 9726"/>
                <a:gd name="connsiteY2-6" fmla="*/ 6103 h 10000"/>
                <a:gd name="connsiteX3-7" fmla="*/ 9726 w 9726"/>
                <a:gd name="connsiteY3-8" fmla="*/ 9426 h 10000"/>
                <a:gd name="connsiteX4-9" fmla="*/ 5637 w 9726"/>
                <a:gd name="connsiteY4-10" fmla="*/ 10000 h 10000"/>
                <a:gd name="connsiteX5-11" fmla="*/ 2207 w 9726"/>
                <a:gd name="connsiteY5-12" fmla="*/ 7151 h 10000"/>
                <a:gd name="connsiteX6-13" fmla="*/ 0 w 9726"/>
                <a:gd name="connsiteY6-14" fmla="*/ 1213 h 10000"/>
                <a:gd name="connsiteX0-15" fmla="*/ 0 w 10000"/>
                <a:gd name="connsiteY0-16" fmla="*/ 1213 h 11250"/>
                <a:gd name="connsiteX1-17" fmla="*/ 1623 w 10000"/>
                <a:gd name="connsiteY1-18" fmla="*/ 166 h 11250"/>
                <a:gd name="connsiteX2-19" fmla="*/ 5901 w 10000"/>
                <a:gd name="connsiteY2-20" fmla="*/ 6103 h 11250"/>
                <a:gd name="connsiteX3-21" fmla="*/ 10000 w 10000"/>
                <a:gd name="connsiteY3-22" fmla="*/ 9426 h 11250"/>
                <a:gd name="connsiteX4-23" fmla="*/ 5741 w 10000"/>
                <a:gd name="connsiteY4-24" fmla="*/ 11250 h 11250"/>
                <a:gd name="connsiteX5-25" fmla="*/ 2269 w 10000"/>
                <a:gd name="connsiteY5-26" fmla="*/ 7151 h 11250"/>
                <a:gd name="connsiteX6-27" fmla="*/ 0 w 10000"/>
                <a:gd name="connsiteY6-28" fmla="*/ 1213 h 11250"/>
                <a:gd name="connsiteX0-29" fmla="*/ 0 w 10152"/>
                <a:gd name="connsiteY0-30" fmla="*/ 1213 h 11250"/>
                <a:gd name="connsiteX1-31" fmla="*/ 1623 w 10152"/>
                <a:gd name="connsiteY1-32" fmla="*/ 166 h 11250"/>
                <a:gd name="connsiteX2-33" fmla="*/ 5901 w 10152"/>
                <a:gd name="connsiteY2-34" fmla="*/ 6103 h 11250"/>
                <a:gd name="connsiteX3-35" fmla="*/ 10152 w 10152"/>
                <a:gd name="connsiteY3-36" fmla="*/ 7852 h 11250"/>
                <a:gd name="connsiteX4-37" fmla="*/ 5741 w 10152"/>
                <a:gd name="connsiteY4-38" fmla="*/ 11250 h 11250"/>
                <a:gd name="connsiteX5-39" fmla="*/ 2269 w 10152"/>
                <a:gd name="connsiteY5-40" fmla="*/ 7151 h 11250"/>
                <a:gd name="connsiteX6-41" fmla="*/ 0 w 10152"/>
                <a:gd name="connsiteY6-42" fmla="*/ 1213 h 11250"/>
                <a:gd name="connsiteX0-43" fmla="*/ 0 w 10152"/>
                <a:gd name="connsiteY0-44" fmla="*/ 1213 h 11250"/>
                <a:gd name="connsiteX1-45" fmla="*/ 1623 w 10152"/>
                <a:gd name="connsiteY1-46" fmla="*/ 166 h 11250"/>
                <a:gd name="connsiteX2-47" fmla="*/ 5901 w 10152"/>
                <a:gd name="connsiteY2-48" fmla="*/ 6103 h 11250"/>
                <a:gd name="connsiteX3-49" fmla="*/ 10152 w 10152"/>
                <a:gd name="connsiteY3-50" fmla="*/ 7852 h 11250"/>
                <a:gd name="connsiteX4-51" fmla="*/ 5741 w 10152"/>
                <a:gd name="connsiteY4-52" fmla="*/ 11250 h 11250"/>
                <a:gd name="connsiteX5-53" fmla="*/ 2269 w 10152"/>
                <a:gd name="connsiteY5-54" fmla="*/ 7151 h 11250"/>
                <a:gd name="connsiteX6-55" fmla="*/ 0 w 10152"/>
                <a:gd name="connsiteY6-56" fmla="*/ 1213 h 11250"/>
                <a:gd name="connsiteX0-57" fmla="*/ 0 w 10152"/>
                <a:gd name="connsiteY0-58" fmla="*/ 1327 h 11364"/>
                <a:gd name="connsiteX1-59" fmla="*/ 1623 w 10152"/>
                <a:gd name="connsiteY1-60" fmla="*/ 280 h 11364"/>
                <a:gd name="connsiteX2-61" fmla="*/ 5890 w 10152"/>
                <a:gd name="connsiteY2-62" fmla="*/ 7403 h 11364"/>
                <a:gd name="connsiteX3-63" fmla="*/ 10152 w 10152"/>
                <a:gd name="connsiteY3-64" fmla="*/ 7966 h 11364"/>
                <a:gd name="connsiteX4-65" fmla="*/ 5741 w 10152"/>
                <a:gd name="connsiteY4-66" fmla="*/ 11364 h 11364"/>
                <a:gd name="connsiteX5-67" fmla="*/ 2269 w 10152"/>
                <a:gd name="connsiteY5-68" fmla="*/ 7265 h 11364"/>
                <a:gd name="connsiteX6-69" fmla="*/ 0 w 10152"/>
                <a:gd name="connsiteY6-70" fmla="*/ 1327 h 113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152" h="11364">
                  <a:moveTo>
                    <a:pt x="0" y="1327"/>
                  </a:moveTo>
                  <a:cubicBezTo>
                    <a:pt x="0" y="1327"/>
                    <a:pt x="641" y="-733"/>
                    <a:pt x="1623" y="280"/>
                  </a:cubicBezTo>
                  <a:cubicBezTo>
                    <a:pt x="2605" y="1293"/>
                    <a:pt x="4469" y="6122"/>
                    <a:pt x="5890" y="7403"/>
                  </a:cubicBezTo>
                  <a:cubicBezTo>
                    <a:pt x="7311" y="8684"/>
                    <a:pt x="10177" y="7306"/>
                    <a:pt x="10152" y="7966"/>
                  </a:cubicBezTo>
                  <a:cubicBezTo>
                    <a:pt x="10127" y="8626"/>
                    <a:pt x="7364" y="11189"/>
                    <a:pt x="5741" y="11364"/>
                  </a:cubicBezTo>
                  <a:cubicBezTo>
                    <a:pt x="4100" y="11364"/>
                    <a:pt x="3226" y="8938"/>
                    <a:pt x="2269" y="7265"/>
                  </a:cubicBezTo>
                  <a:cubicBezTo>
                    <a:pt x="1312" y="5592"/>
                    <a:pt x="0" y="1327"/>
                    <a:pt x="0" y="1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-1956" y="1650869"/>
              <a:ext cx="11939871" cy="3254700"/>
              <a:chOff x="-1956" y="1650869"/>
              <a:chExt cx="11939871" cy="3254700"/>
            </a:xfrm>
          </p:grpSpPr>
          <p:sp>
            <p:nvSpPr>
              <p:cNvPr id="16" name="任意多边形: 形状 15"/>
              <p:cNvSpPr/>
              <p:nvPr/>
            </p:nvSpPr>
            <p:spPr bwMode="auto">
              <a:xfrm>
                <a:off x="0" y="1650869"/>
                <a:ext cx="11937915" cy="1802347"/>
              </a:xfrm>
              <a:custGeom>
                <a:avLst/>
                <a:gdLst>
                  <a:gd name="connsiteX0" fmla="*/ 988945 w 11937915"/>
                  <a:gd name="connsiteY0" fmla="*/ 1186 h 1751365"/>
                  <a:gd name="connsiteX1" fmla="*/ 2025040 w 11937915"/>
                  <a:gd name="connsiteY1" fmla="*/ 313448 h 1751365"/>
                  <a:gd name="connsiteX2" fmla="*/ 3431911 w 11937915"/>
                  <a:gd name="connsiteY2" fmla="*/ 1208577 h 1751365"/>
                  <a:gd name="connsiteX3" fmla="*/ 5016138 w 11937915"/>
                  <a:gd name="connsiteY3" fmla="*/ 614334 h 1751365"/>
                  <a:gd name="connsiteX4" fmla="*/ 6408628 w 11937915"/>
                  <a:gd name="connsiteY4" fmla="*/ 449004 h 1751365"/>
                  <a:gd name="connsiteX5" fmla="*/ 8111493 w 11937915"/>
                  <a:gd name="connsiteY5" fmla="*/ 926780 h 1751365"/>
                  <a:gd name="connsiteX6" fmla="*/ 10310478 w 11937915"/>
                  <a:gd name="connsiteY6" fmla="*/ 1124161 h 1751365"/>
                  <a:gd name="connsiteX7" fmla="*/ 11937846 w 11937915"/>
                  <a:gd name="connsiteY7" fmla="*/ 1122234 h 1751365"/>
                  <a:gd name="connsiteX8" fmla="*/ 10370395 w 11937915"/>
                  <a:gd name="connsiteY8" fmla="*/ 1209803 h 1751365"/>
                  <a:gd name="connsiteX9" fmla="*/ 8383520 w 11937915"/>
                  <a:gd name="connsiteY9" fmla="*/ 1111726 h 1751365"/>
                  <a:gd name="connsiteX10" fmla="*/ 5677631 w 11937915"/>
                  <a:gd name="connsiteY10" fmla="*/ 1487221 h 1751365"/>
                  <a:gd name="connsiteX11" fmla="*/ 4669813 w 11937915"/>
                  <a:gd name="connsiteY11" fmla="*/ 1487221 h 1751365"/>
                  <a:gd name="connsiteX12" fmla="*/ 3198231 w 11937915"/>
                  <a:gd name="connsiteY12" fmla="*/ 1709646 h 1751365"/>
                  <a:gd name="connsiteX13" fmla="*/ 266199 w 11937915"/>
                  <a:gd name="connsiteY13" fmla="*/ 1400363 h 1751365"/>
                  <a:gd name="connsiteX14" fmla="*/ 0 w 11937915"/>
                  <a:gd name="connsiteY14" fmla="*/ 1293497 h 1751365"/>
                  <a:gd name="connsiteX15" fmla="*/ 0 w 11937915"/>
                  <a:gd name="connsiteY15" fmla="*/ 188335 h 1751365"/>
                  <a:gd name="connsiteX16" fmla="*/ 24626 w 11937915"/>
                  <a:gd name="connsiteY16" fmla="*/ 178400 h 1751365"/>
                  <a:gd name="connsiteX17" fmla="*/ 821889 w 11937915"/>
                  <a:gd name="connsiteY17" fmla="*/ 2403 h 1751365"/>
                  <a:gd name="connsiteX18" fmla="*/ 988945 w 11937915"/>
                  <a:gd name="connsiteY18" fmla="*/ 1186 h 1751365"/>
                  <a:gd name="connsiteX0-1" fmla="*/ 988945 w 11937915"/>
                  <a:gd name="connsiteY0-2" fmla="*/ 1186 h 1751365"/>
                  <a:gd name="connsiteX1-3" fmla="*/ 2025040 w 11937915"/>
                  <a:gd name="connsiteY1-4" fmla="*/ 313448 h 1751365"/>
                  <a:gd name="connsiteX2-5" fmla="*/ 3431911 w 11937915"/>
                  <a:gd name="connsiteY2-6" fmla="*/ 1208577 h 1751365"/>
                  <a:gd name="connsiteX3-7" fmla="*/ 5016138 w 11937915"/>
                  <a:gd name="connsiteY3-8" fmla="*/ 614334 h 1751365"/>
                  <a:gd name="connsiteX4-9" fmla="*/ 6408628 w 11937915"/>
                  <a:gd name="connsiteY4-10" fmla="*/ 449004 h 1751365"/>
                  <a:gd name="connsiteX5-11" fmla="*/ 8111493 w 11937915"/>
                  <a:gd name="connsiteY5-12" fmla="*/ 926780 h 1751365"/>
                  <a:gd name="connsiteX6-13" fmla="*/ 10310478 w 11937915"/>
                  <a:gd name="connsiteY6-14" fmla="*/ 1124161 h 1751365"/>
                  <a:gd name="connsiteX7-15" fmla="*/ 11937846 w 11937915"/>
                  <a:gd name="connsiteY7-16" fmla="*/ 1122234 h 1751365"/>
                  <a:gd name="connsiteX8-17" fmla="*/ 10370395 w 11937915"/>
                  <a:gd name="connsiteY8-18" fmla="*/ 1209803 h 1751365"/>
                  <a:gd name="connsiteX9-19" fmla="*/ 8383520 w 11937915"/>
                  <a:gd name="connsiteY9-20" fmla="*/ 1111726 h 1751365"/>
                  <a:gd name="connsiteX10-21" fmla="*/ 5677631 w 11937915"/>
                  <a:gd name="connsiteY10-22" fmla="*/ 1487221 h 1751365"/>
                  <a:gd name="connsiteX11-23" fmla="*/ 4669813 w 11937915"/>
                  <a:gd name="connsiteY11-24" fmla="*/ 1487221 h 1751365"/>
                  <a:gd name="connsiteX12-25" fmla="*/ 3198231 w 11937915"/>
                  <a:gd name="connsiteY12-26" fmla="*/ 1709646 h 1751365"/>
                  <a:gd name="connsiteX13-27" fmla="*/ 266199 w 11937915"/>
                  <a:gd name="connsiteY13-28" fmla="*/ 1400363 h 1751365"/>
                  <a:gd name="connsiteX14-29" fmla="*/ 0 w 11937915"/>
                  <a:gd name="connsiteY14-30" fmla="*/ 1293497 h 1751365"/>
                  <a:gd name="connsiteX15-31" fmla="*/ 0 w 11937915"/>
                  <a:gd name="connsiteY15-32" fmla="*/ 188335 h 1751365"/>
                  <a:gd name="connsiteX16-33" fmla="*/ 821889 w 11937915"/>
                  <a:gd name="connsiteY16-34" fmla="*/ 2403 h 1751365"/>
                  <a:gd name="connsiteX17-35" fmla="*/ 988945 w 11937915"/>
                  <a:gd name="connsiteY17-36" fmla="*/ 1186 h 1751365"/>
                  <a:gd name="connsiteX0-37" fmla="*/ 988945 w 11937915"/>
                  <a:gd name="connsiteY0-38" fmla="*/ 0 h 1750179"/>
                  <a:gd name="connsiteX1-39" fmla="*/ 2025040 w 11937915"/>
                  <a:gd name="connsiteY1-40" fmla="*/ 312262 h 1750179"/>
                  <a:gd name="connsiteX2-41" fmla="*/ 3431911 w 11937915"/>
                  <a:gd name="connsiteY2-42" fmla="*/ 1207391 h 1750179"/>
                  <a:gd name="connsiteX3-43" fmla="*/ 5016138 w 11937915"/>
                  <a:gd name="connsiteY3-44" fmla="*/ 613148 h 1750179"/>
                  <a:gd name="connsiteX4-45" fmla="*/ 6408628 w 11937915"/>
                  <a:gd name="connsiteY4-46" fmla="*/ 447818 h 1750179"/>
                  <a:gd name="connsiteX5-47" fmla="*/ 8111493 w 11937915"/>
                  <a:gd name="connsiteY5-48" fmla="*/ 925594 h 1750179"/>
                  <a:gd name="connsiteX6-49" fmla="*/ 10310478 w 11937915"/>
                  <a:gd name="connsiteY6-50" fmla="*/ 1122975 h 1750179"/>
                  <a:gd name="connsiteX7-51" fmla="*/ 11937846 w 11937915"/>
                  <a:gd name="connsiteY7-52" fmla="*/ 1121048 h 1750179"/>
                  <a:gd name="connsiteX8-53" fmla="*/ 10370395 w 11937915"/>
                  <a:gd name="connsiteY8-54" fmla="*/ 1208617 h 1750179"/>
                  <a:gd name="connsiteX9-55" fmla="*/ 8383520 w 11937915"/>
                  <a:gd name="connsiteY9-56" fmla="*/ 1110540 h 1750179"/>
                  <a:gd name="connsiteX10-57" fmla="*/ 5677631 w 11937915"/>
                  <a:gd name="connsiteY10-58" fmla="*/ 1486035 h 1750179"/>
                  <a:gd name="connsiteX11-59" fmla="*/ 4669813 w 11937915"/>
                  <a:gd name="connsiteY11-60" fmla="*/ 1486035 h 1750179"/>
                  <a:gd name="connsiteX12-61" fmla="*/ 3198231 w 11937915"/>
                  <a:gd name="connsiteY12-62" fmla="*/ 1708460 h 1750179"/>
                  <a:gd name="connsiteX13-63" fmla="*/ 266199 w 11937915"/>
                  <a:gd name="connsiteY13-64" fmla="*/ 1399177 h 1750179"/>
                  <a:gd name="connsiteX14-65" fmla="*/ 0 w 11937915"/>
                  <a:gd name="connsiteY14-66" fmla="*/ 1292311 h 1750179"/>
                  <a:gd name="connsiteX15-67" fmla="*/ 0 w 11937915"/>
                  <a:gd name="connsiteY15-68" fmla="*/ 187149 h 1750179"/>
                  <a:gd name="connsiteX16-69" fmla="*/ 988945 w 11937915"/>
                  <a:gd name="connsiteY16-70" fmla="*/ 0 h 1750179"/>
                  <a:gd name="connsiteX0-71" fmla="*/ 988945 w 11937915"/>
                  <a:gd name="connsiteY0-72" fmla="*/ 1132 h 1751311"/>
                  <a:gd name="connsiteX1-73" fmla="*/ 2025040 w 11937915"/>
                  <a:gd name="connsiteY1-74" fmla="*/ 313394 h 1751311"/>
                  <a:gd name="connsiteX2-75" fmla="*/ 3431911 w 11937915"/>
                  <a:gd name="connsiteY2-76" fmla="*/ 1208523 h 1751311"/>
                  <a:gd name="connsiteX3-77" fmla="*/ 5016138 w 11937915"/>
                  <a:gd name="connsiteY3-78" fmla="*/ 614280 h 1751311"/>
                  <a:gd name="connsiteX4-79" fmla="*/ 6408628 w 11937915"/>
                  <a:gd name="connsiteY4-80" fmla="*/ 448950 h 1751311"/>
                  <a:gd name="connsiteX5-81" fmla="*/ 8111493 w 11937915"/>
                  <a:gd name="connsiteY5-82" fmla="*/ 926726 h 1751311"/>
                  <a:gd name="connsiteX6-83" fmla="*/ 10310478 w 11937915"/>
                  <a:gd name="connsiteY6-84" fmla="*/ 1124107 h 1751311"/>
                  <a:gd name="connsiteX7-85" fmla="*/ 11937846 w 11937915"/>
                  <a:gd name="connsiteY7-86" fmla="*/ 1122180 h 1751311"/>
                  <a:gd name="connsiteX8-87" fmla="*/ 10370395 w 11937915"/>
                  <a:gd name="connsiteY8-88" fmla="*/ 1209749 h 1751311"/>
                  <a:gd name="connsiteX9-89" fmla="*/ 8383520 w 11937915"/>
                  <a:gd name="connsiteY9-90" fmla="*/ 1111672 h 1751311"/>
                  <a:gd name="connsiteX10-91" fmla="*/ 5677631 w 11937915"/>
                  <a:gd name="connsiteY10-92" fmla="*/ 1487167 h 1751311"/>
                  <a:gd name="connsiteX11-93" fmla="*/ 4669813 w 11937915"/>
                  <a:gd name="connsiteY11-94" fmla="*/ 1487167 h 1751311"/>
                  <a:gd name="connsiteX12-95" fmla="*/ 3198231 w 11937915"/>
                  <a:gd name="connsiteY12-96" fmla="*/ 1709592 h 1751311"/>
                  <a:gd name="connsiteX13-97" fmla="*/ 266199 w 11937915"/>
                  <a:gd name="connsiteY13-98" fmla="*/ 1400309 h 1751311"/>
                  <a:gd name="connsiteX14-99" fmla="*/ 0 w 11937915"/>
                  <a:gd name="connsiteY14-100" fmla="*/ 1293443 h 1751311"/>
                  <a:gd name="connsiteX15-101" fmla="*/ 0 w 11937915"/>
                  <a:gd name="connsiteY15-102" fmla="*/ 188281 h 1751311"/>
                  <a:gd name="connsiteX16-103" fmla="*/ 988945 w 11937915"/>
                  <a:gd name="connsiteY16-104" fmla="*/ 1132 h 1751311"/>
                  <a:gd name="connsiteX0-105" fmla="*/ 988945 w 11937915"/>
                  <a:gd name="connsiteY0-106" fmla="*/ 1132 h 1751311"/>
                  <a:gd name="connsiteX1-107" fmla="*/ 2025040 w 11937915"/>
                  <a:gd name="connsiteY1-108" fmla="*/ 313394 h 1751311"/>
                  <a:gd name="connsiteX2-109" fmla="*/ 3431911 w 11937915"/>
                  <a:gd name="connsiteY2-110" fmla="*/ 1208523 h 1751311"/>
                  <a:gd name="connsiteX3-111" fmla="*/ 5016138 w 11937915"/>
                  <a:gd name="connsiteY3-112" fmla="*/ 614280 h 1751311"/>
                  <a:gd name="connsiteX4-113" fmla="*/ 6408628 w 11937915"/>
                  <a:gd name="connsiteY4-114" fmla="*/ 448950 h 1751311"/>
                  <a:gd name="connsiteX5-115" fmla="*/ 8111493 w 11937915"/>
                  <a:gd name="connsiteY5-116" fmla="*/ 926726 h 1751311"/>
                  <a:gd name="connsiteX6-117" fmla="*/ 10310478 w 11937915"/>
                  <a:gd name="connsiteY6-118" fmla="*/ 1124107 h 1751311"/>
                  <a:gd name="connsiteX7-119" fmla="*/ 11937846 w 11937915"/>
                  <a:gd name="connsiteY7-120" fmla="*/ 1122180 h 1751311"/>
                  <a:gd name="connsiteX8-121" fmla="*/ 10370395 w 11937915"/>
                  <a:gd name="connsiteY8-122" fmla="*/ 1209749 h 1751311"/>
                  <a:gd name="connsiteX9-123" fmla="*/ 8383520 w 11937915"/>
                  <a:gd name="connsiteY9-124" fmla="*/ 1111672 h 1751311"/>
                  <a:gd name="connsiteX10-125" fmla="*/ 5677631 w 11937915"/>
                  <a:gd name="connsiteY10-126" fmla="*/ 1487167 h 1751311"/>
                  <a:gd name="connsiteX11-127" fmla="*/ 4669813 w 11937915"/>
                  <a:gd name="connsiteY11-128" fmla="*/ 1487167 h 1751311"/>
                  <a:gd name="connsiteX12-129" fmla="*/ 3198231 w 11937915"/>
                  <a:gd name="connsiteY12-130" fmla="*/ 1709592 h 1751311"/>
                  <a:gd name="connsiteX13-131" fmla="*/ 266199 w 11937915"/>
                  <a:gd name="connsiteY13-132" fmla="*/ 1400309 h 1751311"/>
                  <a:gd name="connsiteX14-133" fmla="*/ 0 w 11937915"/>
                  <a:gd name="connsiteY14-134" fmla="*/ 1293443 h 1751311"/>
                  <a:gd name="connsiteX15-135" fmla="*/ 0 w 11937915"/>
                  <a:gd name="connsiteY15-136" fmla="*/ 188281 h 1751311"/>
                  <a:gd name="connsiteX16-137" fmla="*/ 988945 w 11937915"/>
                  <a:gd name="connsiteY16-138" fmla="*/ 1132 h 1751311"/>
                  <a:gd name="connsiteX0-139" fmla="*/ 988945 w 11937915"/>
                  <a:gd name="connsiteY0-140" fmla="*/ 213 h 1750392"/>
                  <a:gd name="connsiteX1-141" fmla="*/ 2113940 w 11937915"/>
                  <a:gd name="connsiteY1-142" fmla="*/ 253208 h 1750392"/>
                  <a:gd name="connsiteX2-143" fmla="*/ 3431911 w 11937915"/>
                  <a:gd name="connsiteY2-144" fmla="*/ 1207604 h 1750392"/>
                  <a:gd name="connsiteX3-145" fmla="*/ 5016138 w 11937915"/>
                  <a:gd name="connsiteY3-146" fmla="*/ 613361 h 1750392"/>
                  <a:gd name="connsiteX4-147" fmla="*/ 6408628 w 11937915"/>
                  <a:gd name="connsiteY4-148" fmla="*/ 448031 h 1750392"/>
                  <a:gd name="connsiteX5-149" fmla="*/ 8111493 w 11937915"/>
                  <a:gd name="connsiteY5-150" fmla="*/ 925807 h 1750392"/>
                  <a:gd name="connsiteX6-151" fmla="*/ 10310478 w 11937915"/>
                  <a:gd name="connsiteY6-152" fmla="*/ 1123188 h 1750392"/>
                  <a:gd name="connsiteX7-153" fmla="*/ 11937846 w 11937915"/>
                  <a:gd name="connsiteY7-154" fmla="*/ 1121261 h 1750392"/>
                  <a:gd name="connsiteX8-155" fmla="*/ 10370395 w 11937915"/>
                  <a:gd name="connsiteY8-156" fmla="*/ 1208830 h 1750392"/>
                  <a:gd name="connsiteX9-157" fmla="*/ 8383520 w 11937915"/>
                  <a:gd name="connsiteY9-158" fmla="*/ 1110753 h 1750392"/>
                  <a:gd name="connsiteX10-159" fmla="*/ 5677631 w 11937915"/>
                  <a:gd name="connsiteY10-160" fmla="*/ 1486248 h 1750392"/>
                  <a:gd name="connsiteX11-161" fmla="*/ 4669813 w 11937915"/>
                  <a:gd name="connsiteY11-162" fmla="*/ 1486248 h 1750392"/>
                  <a:gd name="connsiteX12-163" fmla="*/ 3198231 w 11937915"/>
                  <a:gd name="connsiteY12-164" fmla="*/ 1708673 h 1750392"/>
                  <a:gd name="connsiteX13-165" fmla="*/ 266199 w 11937915"/>
                  <a:gd name="connsiteY13-166" fmla="*/ 1399390 h 1750392"/>
                  <a:gd name="connsiteX14-167" fmla="*/ 0 w 11937915"/>
                  <a:gd name="connsiteY14-168" fmla="*/ 1292524 h 1750392"/>
                  <a:gd name="connsiteX15-169" fmla="*/ 0 w 11937915"/>
                  <a:gd name="connsiteY15-170" fmla="*/ 187362 h 1750392"/>
                  <a:gd name="connsiteX16-171" fmla="*/ 988945 w 11937915"/>
                  <a:gd name="connsiteY16-172" fmla="*/ 213 h 1750392"/>
                  <a:gd name="connsiteX0-173" fmla="*/ 988945 w 11937915"/>
                  <a:gd name="connsiteY0-174" fmla="*/ 19140 h 1769319"/>
                  <a:gd name="connsiteX1-175" fmla="*/ 2113940 w 11937915"/>
                  <a:gd name="connsiteY1-176" fmla="*/ 272135 h 1769319"/>
                  <a:gd name="connsiteX2-177" fmla="*/ 3431911 w 11937915"/>
                  <a:gd name="connsiteY2-178" fmla="*/ 1226531 h 1769319"/>
                  <a:gd name="connsiteX3-179" fmla="*/ 5016138 w 11937915"/>
                  <a:gd name="connsiteY3-180" fmla="*/ 632288 h 1769319"/>
                  <a:gd name="connsiteX4-181" fmla="*/ 6408628 w 11937915"/>
                  <a:gd name="connsiteY4-182" fmla="*/ 466958 h 1769319"/>
                  <a:gd name="connsiteX5-183" fmla="*/ 8111493 w 11937915"/>
                  <a:gd name="connsiteY5-184" fmla="*/ 944734 h 1769319"/>
                  <a:gd name="connsiteX6-185" fmla="*/ 10310478 w 11937915"/>
                  <a:gd name="connsiteY6-186" fmla="*/ 1142115 h 1769319"/>
                  <a:gd name="connsiteX7-187" fmla="*/ 11937846 w 11937915"/>
                  <a:gd name="connsiteY7-188" fmla="*/ 1140188 h 1769319"/>
                  <a:gd name="connsiteX8-189" fmla="*/ 10370395 w 11937915"/>
                  <a:gd name="connsiteY8-190" fmla="*/ 1227757 h 1769319"/>
                  <a:gd name="connsiteX9-191" fmla="*/ 8383520 w 11937915"/>
                  <a:gd name="connsiteY9-192" fmla="*/ 1129680 h 1769319"/>
                  <a:gd name="connsiteX10-193" fmla="*/ 5677631 w 11937915"/>
                  <a:gd name="connsiteY10-194" fmla="*/ 1505175 h 1769319"/>
                  <a:gd name="connsiteX11-195" fmla="*/ 4669813 w 11937915"/>
                  <a:gd name="connsiteY11-196" fmla="*/ 1505175 h 1769319"/>
                  <a:gd name="connsiteX12-197" fmla="*/ 3198231 w 11937915"/>
                  <a:gd name="connsiteY12-198" fmla="*/ 1727600 h 1769319"/>
                  <a:gd name="connsiteX13-199" fmla="*/ 266199 w 11937915"/>
                  <a:gd name="connsiteY13-200" fmla="*/ 1418317 h 1769319"/>
                  <a:gd name="connsiteX14-201" fmla="*/ 0 w 11937915"/>
                  <a:gd name="connsiteY14-202" fmla="*/ 1311451 h 1769319"/>
                  <a:gd name="connsiteX15-203" fmla="*/ 0 w 11937915"/>
                  <a:gd name="connsiteY15-204" fmla="*/ 206289 h 1769319"/>
                  <a:gd name="connsiteX16-205" fmla="*/ 988945 w 11937915"/>
                  <a:gd name="connsiteY16-206" fmla="*/ 19140 h 1769319"/>
                  <a:gd name="connsiteX0-207" fmla="*/ 988945 w 11937915"/>
                  <a:gd name="connsiteY0-208" fmla="*/ 2752 h 1752931"/>
                  <a:gd name="connsiteX1-209" fmla="*/ 2164740 w 11937915"/>
                  <a:gd name="connsiteY1-210" fmla="*/ 158381 h 1752931"/>
                  <a:gd name="connsiteX2-211" fmla="*/ 3431911 w 11937915"/>
                  <a:gd name="connsiteY2-212" fmla="*/ 1210143 h 1752931"/>
                  <a:gd name="connsiteX3-213" fmla="*/ 5016138 w 11937915"/>
                  <a:gd name="connsiteY3-214" fmla="*/ 615900 h 1752931"/>
                  <a:gd name="connsiteX4-215" fmla="*/ 6408628 w 11937915"/>
                  <a:gd name="connsiteY4-216" fmla="*/ 450570 h 1752931"/>
                  <a:gd name="connsiteX5-217" fmla="*/ 8111493 w 11937915"/>
                  <a:gd name="connsiteY5-218" fmla="*/ 928346 h 1752931"/>
                  <a:gd name="connsiteX6-219" fmla="*/ 10310478 w 11937915"/>
                  <a:gd name="connsiteY6-220" fmla="*/ 1125727 h 1752931"/>
                  <a:gd name="connsiteX7-221" fmla="*/ 11937846 w 11937915"/>
                  <a:gd name="connsiteY7-222" fmla="*/ 1123800 h 1752931"/>
                  <a:gd name="connsiteX8-223" fmla="*/ 10370395 w 11937915"/>
                  <a:gd name="connsiteY8-224" fmla="*/ 1211369 h 1752931"/>
                  <a:gd name="connsiteX9-225" fmla="*/ 8383520 w 11937915"/>
                  <a:gd name="connsiteY9-226" fmla="*/ 1113292 h 1752931"/>
                  <a:gd name="connsiteX10-227" fmla="*/ 5677631 w 11937915"/>
                  <a:gd name="connsiteY10-228" fmla="*/ 1488787 h 1752931"/>
                  <a:gd name="connsiteX11-229" fmla="*/ 4669813 w 11937915"/>
                  <a:gd name="connsiteY11-230" fmla="*/ 1488787 h 1752931"/>
                  <a:gd name="connsiteX12-231" fmla="*/ 3198231 w 11937915"/>
                  <a:gd name="connsiteY12-232" fmla="*/ 1711212 h 1752931"/>
                  <a:gd name="connsiteX13-233" fmla="*/ 266199 w 11937915"/>
                  <a:gd name="connsiteY13-234" fmla="*/ 1401929 h 1752931"/>
                  <a:gd name="connsiteX14-235" fmla="*/ 0 w 11937915"/>
                  <a:gd name="connsiteY14-236" fmla="*/ 1295063 h 1752931"/>
                  <a:gd name="connsiteX15-237" fmla="*/ 0 w 11937915"/>
                  <a:gd name="connsiteY15-238" fmla="*/ 189901 h 1752931"/>
                  <a:gd name="connsiteX16-239" fmla="*/ 988945 w 11937915"/>
                  <a:gd name="connsiteY16-240" fmla="*/ 2752 h 1752931"/>
                  <a:gd name="connsiteX0-241" fmla="*/ 988945 w 11937915"/>
                  <a:gd name="connsiteY0-242" fmla="*/ 39294 h 1789473"/>
                  <a:gd name="connsiteX1-243" fmla="*/ 2164740 w 11937915"/>
                  <a:gd name="connsiteY1-244" fmla="*/ 194923 h 1789473"/>
                  <a:gd name="connsiteX2-245" fmla="*/ 3431911 w 11937915"/>
                  <a:gd name="connsiteY2-246" fmla="*/ 1246685 h 1789473"/>
                  <a:gd name="connsiteX3-247" fmla="*/ 5016138 w 11937915"/>
                  <a:gd name="connsiteY3-248" fmla="*/ 652442 h 1789473"/>
                  <a:gd name="connsiteX4-249" fmla="*/ 6408628 w 11937915"/>
                  <a:gd name="connsiteY4-250" fmla="*/ 487112 h 1789473"/>
                  <a:gd name="connsiteX5-251" fmla="*/ 8111493 w 11937915"/>
                  <a:gd name="connsiteY5-252" fmla="*/ 964888 h 1789473"/>
                  <a:gd name="connsiteX6-253" fmla="*/ 10310478 w 11937915"/>
                  <a:gd name="connsiteY6-254" fmla="*/ 1162269 h 1789473"/>
                  <a:gd name="connsiteX7-255" fmla="*/ 11937846 w 11937915"/>
                  <a:gd name="connsiteY7-256" fmla="*/ 1160342 h 1789473"/>
                  <a:gd name="connsiteX8-257" fmla="*/ 10370395 w 11937915"/>
                  <a:gd name="connsiteY8-258" fmla="*/ 1247911 h 1789473"/>
                  <a:gd name="connsiteX9-259" fmla="*/ 8383520 w 11937915"/>
                  <a:gd name="connsiteY9-260" fmla="*/ 1149834 h 1789473"/>
                  <a:gd name="connsiteX10-261" fmla="*/ 5677631 w 11937915"/>
                  <a:gd name="connsiteY10-262" fmla="*/ 1525329 h 1789473"/>
                  <a:gd name="connsiteX11-263" fmla="*/ 4669813 w 11937915"/>
                  <a:gd name="connsiteY11-264" fmla="*/ 1525329 h 1789473"/>
                  <a:gd name="connsiteX12-265" fmla="*/ 3198231 w 11937915"/>
                  <a:gd name="connsiteY12-266" fmla="*/ 1747754 h 1789473"/>
                  <a:gd name="connsiteX13-267" fmla="*/ 266199 w 11937915"/>
                  <a:gd name="connsiteY13-268" fmla="*/ 1438471 h 1789473"/>
                  <a:gd name="connsiteX14-269" fmla="*/ 0 w 11937915"/>
                  <a:gd name="connsiteY14-270" fmla="*/ 1331605 h 1789473"/>
                  <a:gd name="connsiteX15-271" fmla="*/ 0 w 11937915"/>
                  <a:gd name="connsiteY15-272" fmla="*/ 226443 h 1789473"/>
                  <a:gd name="connsiteX16-273" fmla="*/ 988945 w 11937915"/>
                  <a:gd name="connsiteY16-274" fmla="*/ 39294 h 1789473"/>
                  <a:gd name="connsiteX0-275" fmla="*/ 988945 w 11937915"/>
                  <a:gd name="connsiteY0-276" fmla="*/ 52168 h 1802347"/>
                  <a:gd name="connsiteX1-277" fmla="*/ 2164740 w 11937915"/>
                  <a:gd name="connsiteY1-278" fmla="*/ 207797 h 1802347"/>
                  <a:gd name="connsiteX2-279" fmla="*/ 3431911 w 11937915"/>
                  <a:gd name="connsiteY2-280" fmla="*/ 1259559 h 1802347"/>
                  <a:gd name="connsiteX3-281" fmla="*/ 5016138 w 11937915"/>
                  <a:gd name="connsiteY3-282" fmla="*/ 665316 h 1802347"/>
                  <a:gd name="connsiteX4-283" fmla="*/ 6408628 w 11937915"/>
                  <a:gd name="connsiteY4-284" fmla="*/ 499986 h 1802347"/>
                  <a:gd name="connsiteX5-285" fmla="*/ 8111493 w 11937915"/>
                  <a:gd name="connsiteY5-286" fmla="*/ 977762 h 1802347"/>
                  <a:gd name="connsiteX6-287" fmla="*/ 10310478 w 11937915"/>
                  <a:gd name="connsiteY6-288" fmla="*/ 1175143 h 1802347"/>
                  <a:gd name="connsiteX7-289" fmla="*/ 11937846 w 11937915"/>
                  <a:gd name="connsiteY7-290" fmla="*/ 1173216 h 1802347"/>
                  <a:gd name="connsiteX8-291" fmla="*/ 10370395 w 11937915"/>
                  <a:gd name="connsiteY8-292" fmla="*/ 1260785 h 1802347"/>
                  <a:gd name="connsiteX9-293" fmla="*/ 8383520 w 11937915"/>
                  <a:gd name="connsiteY9-294" fmla="*/ 1162708 h 1802347"/>
                  <a:gd name="connsiteX10-295" fmla="*/ 5677631 w 11937915"/>
                  <a:gd name="connsiteY10-296" fmla="*/ 1538203 h 1802347"/>
                  <a:gd name="connsiteX11-297" fmla="*/ 4669813 w 11937915"/>
                  <a:gd name="connsiteY11-298" fmla="*/ 1538203 h 1802347"/>
                  <a:gd name="connsiteX12-299" fmla="*/ 3198231 w 11937915"/>
                  <a:gd name="connsiteY12-300" fmla="*/ 1760628 h 1802347"/>
                  <a:gd name="connsiteX13-301" fmla="*/ 266199 w 11937915"/>
                  <a:gd name="connsiteY13-302" fmla="*/ 1451345 h 1802347"/>
                  <a:gd name="connsiteX14-303" fmla="*/ 0 w 11937915"/>
                  <a:gd name="connsiteY14-304" fmla="*/ 1344479 h 1802347"/>
                  <a:gd name="connsiteX15-305" fmla="*/ 0 w 11937915"/>
                  <a:gd name="connsiteY15-306" fmla="*/ 239317 h 1802347"/>
                  <a:gd name="connsiteX16-307" fmla="*/ 988945 w 11937915"/>
                  <a:gd name="connsiteY16-308" fmla="*/ 52168 h 180234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11937915" h="1802347">
                    <a:moveTo>
                      <a:pt x="988945" y="52168"/>
                    </a:moveTo>
                    <a:cubicBezTo>
                      <a:pt x="1273535" y="-37752"/>
                      <a:pt x="1818317" y="-26771"/>
                      <a:pt x="2164740" y="207797"/>
                    </a:cubicBezTo>
                    <a:cubicBezTo>
                      <a:pt x="2548943" y="467946"/>
                      <a:pt x="2956678" y="1183306"/>
                      <a:pt x="3431911" y="1259559"/>
                    </a:cubicBezTo>
                    <a:cubicBezTo>
                      <a:pt x="3907144" y="1335812"/>
                      <a:pt x="4546382" y="923645"/>
                      <a:pt x="5016138" y="665316"/>
                    </a:cubicBezTo>
                    <a:cubicBezTo>
                      <a:pt x="5485894" y="406988"/>
                      <a:pt x="5990402" y="332730"/>
                      <a:pt x="6408628" y="499986"/>
                    </a:cubicBezTo>
                    <a:cubicBezTo>
                      <a:pt x="6826855" y="667243"/>
                      <a:pt x="7460786" y="865324"/>
                      <a:pt x="8111493" y="977762"/>
                    </a:cubicBezTo>
                    <a:cubicBezTo>
                      <a:pt x="8761002" y="1090551"/>
                      <a:pt x="9672952" y="1142567"/>
                      <a:pt x="10310478" y="1175143"/>
                    </a:cubicBezTo>
                    <a:cubicBezTo>
                      <a:pt x="10949202" y="1207718"/>
                      <a:pt x="11928259" y="1159030"/>
                      <a:pt x="11937846" y="1173216"/>
                    </a:cubicBezTo>
                    <a:cubicBezTo>
                      <a:pt x="11947433" y="1187227"/>
                      <a:pt x="10963582" y="1262712"/>
                      <a:pt x="10370395" y="1260785"/>
                    </a:cubicBezTo>
                    <a:cubicBezTo>
                      <a:pt x="9778407" y="1259034"/>
                      <a:pt x="8383520" y="1162708"/>
                      <a:pt x="8383520" y="1162708"/>
                    </a:cubicBezTo>
                    <a:cubicBezTo>
                      <a:pt x="8383520" y="1162708"/>
                      <a:pt x="6295983" y="1475679"/>
                      <a:pt x="5677631" y="1538203"/>
                    </a:cubicBezTo>
                    <a:cubicBezTo>
                      <a:pt x="5058080" y="1600903"/>
                      <a:pt x="5083246" y="1501249"/>
                      <a:pt x="4669813" y="1538203"/>
                    </a:cubicBezTo>
                    <a:cubicBezTo>
                      <a:pt x="4257578" y="1575157"/>
                      <a:pt x="3198231" y="1760628"/>
                      <a:pt x="3198231" y="1760628"/>
                    </a:cubicBezTo>
                    <a:cubicBezTo>
                      <a:pt x="3198231" y="1760628"/>
                      <a:pt x="1689987" y="1969819"/>
                      <a:pt x="266199" y="1451345"/>
                    </a:cubicBezTo>
                    <a:lnTo>
                      <a:pt x="0" y="1344479"/>
                    </a:lnTo>
                    <a:lnTo>
                      <a:pt x="0" y="239317"/>
                    </a:lnTo>
                    <a:cubicBezTo>
                      <a:pt x="367748" y="460567"/>
                      <a:pt x="704355" y="142088"/>
                      <a:pt x="988945" y="521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 bwMode="auto">
              <a:xfrm rot="21230632">
                <a:off x="2271586" y="2411469"/>
                <a:ext cx="1571956" cy="901114"/>
              </a:xfrm>
              <a:custGeom>
                <a:avLst/>
                <a:gdLst>
                  <a:gd name="connsiteX0" fmla="*/ 244486 w 1457656"/>
                  <a:gd name="connsiteY0" fmla="*/ 440 h 802628"/>
                  <a:gd name="connsiteX1" fmla="*/ 444316 w 1457656"/>
                  <a:gd name="connsiteY1" fmla="*/ 31320 h 802628"/>
                  <a:gd name="connsiteX2" fmla="*/ 1056060 w 1457656"/>
                  <a:gd name="connsiteY2" fmla="*/ 388923 h 802628"/>
                  <a:gd name="connsiteX3" fmla="*/ 1399485 w 1457656"/>
                  <a:gd name="connsiteY3" fmla="*/ 736568 h 802628"/>
                  <a:gd name="connsiteX4" fmla="*/ 1457656 w 1457656"/>
                  <a:gd name="connsiteY4" fmla="*/ 802628 h 802628"/>
                  <a:gd name="connsiteX5" fmla="*/ 1133982 w 1457656"/>
                  <a:gd name="connsiteY5" fmla="*/ 802628 h 802628"/>
                  <a:gd name="connsiteX6" fmla="*/ 1007831 w 1457656"/>
                  <a:gd name="connsiteY6" fmla="*/ 737844 h 802628"/>
                  <a:gd name="connsiteX7" fmla="*/ 702882 w 1457656"/>
                  <a:gd name="connsiteY7" fmla="*/ 522991 h 802628"/>
                  <a:gd name="connsiteX8" fmla="*/ 0 w 1457656"/>
                  <a:gd name="connsiteY8" fmla="*/ 108984 h 802628"/>
                  <a:gd name="connsiteX9" fmla="*/ 244486 w 1457656"/>
                  <a:gd name="connsiteY9" fmla="*/ 440 h 802628"/>
                  <a:gd name="connsiteX0-1" fmla="*/ 244486 w 1457656"/>
                  <a:gd name="connsiteY0-2" fmla="*/ 440 h 802628"/>
                  <a:gd name="connsiteX1-3" fmla="*/ 444316 w 1457656"/>
                  <a:gd name="connsiteY1-4" fmla="*/ 31320 h 802628"/>
                  <a:gd name="connsiteX2-5" fmla="*/ 1056060 w 1457656"/>
                  <a:gd name="connsiteY2-6" fmla="*/ 388923 h 802628"/>
                  <a:gd name="connsiteX3-7" fmla="*/ 1457656 w 1457656"/>
                  <a:gd name="connsiteY3-8" fmla="*/ 802628 h 802628"/>
                  <a:gd name="connsiteX4-9" fmla="*/ 1133982 w 1457656"/>
                  <a:gd name="connsiteY4-10" fmla="*/ 802628 h 802628"/>
                  <a:gd name="connsiteX5-11" fmla="*/ 1007831 w 1457656"/>
                  <a:gd name="connsiteY5-12" fmla="*/ 737844 h 802628"/>
                  <a:gd name="connsiteX6-13" fmla="*/ 702882 w 1457656"/>
                  <a:gd name="connsiteY6-14" fmla="*/ 522991 h 802628"/>
                  <a:gd name="connsiteX7-15" fmla="*/ 0 w 1457656"/>
                  <a:gd name="connsiteY7-16" fmla="*/ 108984 h 802628"/>
                  <a:gd name="connsiteX8-17" fmla="*/ 244486 w 1457656"/>
                  <a:gd name="connsiteY8-18" fmla="*/ 440 h 802628"/>
                  <a:gd name="connsiteX0-19" fmla="*/ 244486 w 1457656"/>
                  <a:gd name="connsiteY0-20" fmla="*/ 38469 h 840657"/>
                  <a:gd name="connsiteX1-21" fmla="*/ 444316 w 1457656"/>
                  <a:gd name="connsiteY1-22" fmla="*/ 69349 h 840657"/>
                  <a:gd name="connsiteX2-23" fmla="*/ 1457656 w 1457656"/>
                  <a:gd name="connsiteY2-24" fmla="*/ 840657 h 840657"/>
                  <a:gd name="connsiteX3-25" fmla="*/ 1133982 w 1457656"/>
                  <a:gd name="connsiteY3-26" fmla="*/ 840657 h 840657"/>
                  <a:gd name="connsiteX4-27" fmla="*/ 1007831 w 1457656"/>
                  <a:gd name="connsiteY4-28" fmla="*/ 775873 h 840657"/>
                  <a:gd name="connsiteX5-29" fmla="*/ 702882 w 1457656"/>
                  <a:gd name="connsiteY5-30" fmla="*/ 561020 h 840657"/>
                  <a:gd name="connsiteX6-31" fmla="*/ 0 w 1457656"/>
                  <a:gd name="connsiteY6-32" fmla="*/ 147013 h 840657"/>
                  <a:gd name="connsiteX7-33" fmla="*/ 244486 w 1457656"/>
                  <a:gd name="connsiteY7-34" fmla="*/ 38469 h 840657"/>
                  <a:gd name="connsiteX0-35" fmla="*/ 4972 w 1462628"/>
                  <a:gd name="connsiteY0-36" fmla="*/ 127391 h 821035"/>
                  <a:gd name="connsiteX1-37" fmla="*/ 449288 w 1462628"/>
                  <a:gd name="connsiteY1-38" fmla="*/ 49727 h 821035"/>
                  <a:gd name="connsiteX2-39" fmla="*/ 1462628 w 1462628"/>
                  <a:gd name="connsiteY2-40" fmla="*/ 821035 h 821035"/>
                  <a:gd name="connsiteX3-41" fmla="*/ 1138954 w 1462628"/>
                  <a:gd name="connsiteY3-42" fmla="*/ 821035 h 821035"/>
                  <a:gd name="connsiteX4-43" fmla="*/ 1012803 w 1462628"/>
                  <a:gd name="connsiteY4-44" fmla="*/ 756251 h 821035"/>
                  <a:gd name="connsiteX5-45" fmla="*/ 707854 w 1462628"/>
                  <a:gd name="connsiteY5-46" fmla="*/ 541398 h 821035"/>
                  <a:gd name="connsiteX6-47" fmla="*/ 4972 w 1462628"/>
                  <a:gd name="connsiteY6-48" fmla="*/ 127391 h 821035"/>
                  <a:gd name="connsiteX0-49" fmla="*/ 4972 w 1462628"/>
                  <a:gd name="connsiteY0-50" fmla="*/ 127391 h 821035"/>
                  <a:gd name="connsiteX1-51" fmla="*/ 449288 w 1462628"/>
                  <a:gd name="connsiteY1-52" fmla="*/ 49727 h 821035"/>
                  <a:gd name="connsiteX2-53" fmla="*/ 1462628 w 1462628"/>
                  <a:gd name="connsiteY2-54" fmla="*/ 821035 h 821035"/>
                  <a:gd name="connsiteX3-55" fmla="*/ 1138954 w 1462628"/>
                  <a:gd name="connsiteY3-56" fmla="*/ 821035 h 821035"/>
                  <a:gd name="connsiteX4-57" fmla="*/ 1012803 w 1462628"/>
                  <a:gd name="connsiteY4-58" fmla="*/ 756251 h 821035"/>
                  <a:gd name="connsiteX5-59" fmla="*/ 707854 w 1462628"/>
                  <a:gd name="connsiteY5-60" fmla="*/ 541398 h 821035"/>
                  <a:gd name="connsiteX6-61" fmla="*/ 4972 w 1462628"/>
                  <a:gd name="connsiteY6-62" fmla="*/ 127391 h 821035"/>
                  <a:gd name="connsiteX0-63" fmla="*/ 2752 w 1460408"/>
                  <a:gd name="connsiteY0-64" fmla="*/ 116023 h 809667"/>
                  <a:gd name="connsiteX1-65" fmla="*/ 501043 w 1460408"/>
                  <a:gd name="connsiteY1-66" fmla="*/ 52646 h 809667"/>
                  <a:gd name="connsiteX2-67" fmla="*/ 1460408 w 1460408"/>
                  <a:gd name="connsiteY2-68" fmla="*/ 809667 h 809667"/>
                  <a:gd name="connsiteX3-69" fmla="*/ 1136734 w 1460408"/>
                  <a:gd name="connsiteY3-70" fmla="*/ 809667 h 809667"/>
                  <a:gd name="connsiteX4-71" fmla="*/ 1010583 w 1460408"/>
                  <a:gd name="connsiteY4-72" fmla="*/ 744883 h 809667"/>
                  <a:gd name="connsiteX5-73" fmla="*/ 705634 w 1460408"/>
                  <a:gd name="connsiteY5-74" fmla="*/ 530030 h 809667"/>
                  <a:gd name="connsiteX6-75" fmla="*/ 2752 w 1460408"/>
                  <a:gd name="connsiteY6-76" fmla="*/ 116023 h 809667"/>
                  <a:gd name="connsiteX0-77" fmla="*/ 2752 w 1460408"/>
                  <a:gd name="connsiteY0-78" fmla="*/ 116023 h 809667"/>
                  <a:gd name="connsiteX1-79" fmla="*/ 501043 w 1460408"/>
                  <a:gd name="connsiteY1-80" fmla="*/ 52646 h 809667"/>
                  <a:gd name="connsiteX2-81" fmla="*/ 1460408 w 1460408"/>
                  <a:gd name="connsiteY2-82" fmla="*/ 809667 h 809667"/>
                  <a:gd name="connsiteX3-83" fmla="*/ 1136734 w 1460408"/>
                  <a:gd name="connsiteY3-84" fmla="*/ 809667 h 809667"/>
                  <a:gd name="connsiteX4-85" fmla="*/ 1010583 w 1460408"/>
                  <a:gd name="connsiteY4-86" fmla="*/ 744883 h 809667"/>
                  <a:gd name="connsiteX5-87" fmla="*/ 705634 w 1460408"/>
                  <a:gd name="connsiteY5-88" fmla="*/ 530030 h 809667"/>
                  <a:gd name="connsiteX6-89" fmla="*/ 2752 w 1460408"/>
                  <a:gd name="connsiteY6-90" fmla="*/ 116023 h 809667"/>
                  <a:gd name="connsiteX0-91" fmla="*/ 2777 w 1460433"/>
                  <a:gd name="connsiteY0-92" fmla="*/ 113130 h 806774"/>
                  <a:gd name="connsiteX1-93" fmla="*/ 501068 w 1460433"/>
                  <a:gd name="connsiteY1-94" fmla="*/ 49753 h 806774"/>
                  <a:gd name="connsiteX2-95" fmla="*/ 1460433 w 1460433"/>
                  <a:gd name="connsiteY2-96" fmla="*/ 806774 h 806774"/>
                  <a:gd name="connsiteX3-97" fmla="*/ 1136759 w 1460433"/>
                  <a:gd name="connsiteY3-98" fmla="*/ 806774 h 806774"/>
                  <a:gd name="connsiteX4-99" fmla="*/ 1010608 w 1460433"/>
                  <a:gd name="connsiteY4-100" fmla="*/ 741990 h 806774"/>
                  <a:gd name="connsiteX5-101" fmla="*/ 705659 w 1460433"/>
                  <a:gd name="connsiteY5-102" fmla="*/ 527137 h 806774"/>
                  <a:gd name="connsiteX6-103" fmla="*/ 2777 w 1460433"/>
                  <a:gd name="connsiteY6-104" fmla="*/ 113130 h 806774"/>
                  <a:gd name="connsiteX0-105" fmla="*/ 0 w 1457656"/>
                  <a:gd name="connsiteY0-106" fmla="*/ 113130 h 806774"/>
                  <a:gd name="connsiteX1-107" fmla="*/ 498291 w 1457656"/>
                  <a:gd name="connsiteY1-108" fmla="*/ 49753 h 806774"/>
                  <a:gd name="connsiteX2-109" fmla="*/ 1457656 w 1457656"/>
                  <a:gd name="connsiteY2-110" fmla="*/ 806774 h 806774"/>
                  <a:gd name="connsiteX3-111" fmla="*/ 1133982 w 1457656"/>
                  <a:gd name="connsiteY3-112" fmla="*/ 806774 h 806774"/>
                  <a:gd name="connsiteX4-113" fmla="*/ 1007831 w 1457656"/>
                  <a:gd name="connsiteY4-114" fmla="*/ 741990 h 806774"/>
                  <a:gd name="connsiteX5-115" fmla="*/ 702882 w 1457656"/>
                  <a:gd name="connsiteY5-116" fmla="*/ 527137 h 806774"/>
                  <a:gd name="connsiteX6-117" fmla="*/ 0 w 1457656"/>
                  <a:gd name="connsiteY6-118" fmla="*/ 113130 h 806774"/>
                  <a:gd name="connsiteX0-119" fmla="*/ 0 w 1584656"/>
                  <a:gd name="connsiteY0-120" fmla="*/ 146318 h 797628"/>
                  <a:gd name="connsiteX1-121" fmla="*/ 625291 w 1584656"/>
                  <a:gd name="connsiteY1-122" fmla="*/ 40607 h 797628"/>
                  <a:gd name="connsiteX2-123" fmla="*/ 1584656 w 1584656"/>
                  <a:gd name="connsiteY2-124" fmla="*/ 797628 h 797628"/>
                  <a:gd name="connsiteX3-125" fmla="*/ 1260982 w 1584656"/>
                  <a:gd name="connsiteY3-126" fmla="*/ 797628 h 797628"/>
                  <a:gd name="connsiteX4-127" fmla="*/ 1134831 w 1584656"/>
                  <a:gd name="connsiteY4-128" fmla="*/ 732844 h 797628"/>
                  <a:gd name="connsiteX5-129" fmla="*/ 829882 w 1584656"/>
                  <a:gd name="connsiteY5-130" fmla="*/ 517991 h 797628"/>
                  <a:gd name="connsiteX6-131" fmla="*/ 0 w 1584656"/>
                  <a:gd name="connsiteY6-132" fmla="*/ 146318 h 797628"/>
                  <a:gd name="connsiteX0-133" fmla="*/ 0 w 1584656"/>
                  <a:gd name="connsiteY0-134" fmla="*/ 142068 h 793378"/>
                  <a:gd name="connsiteX1-135" fmla="*/ 625291 w 1584656"/>
                  <a:gd name="connsiteY1-136" fmla="*/ 36357 h 793378"/>
                  <a:gd name="connsiteX2-137" fmla="*/ 1584656 w 1584656"/>
                  <a:gd name="connsiteY2-138" fmla="*/ 793378 h 793378"/>
                  <a:gd name="connsiteX3-139" fmla="*/ 1260982 w 1584656"/>
                  <a:gd name="connsiteY3-140" fmla="*/ 793378 h 793378"/>
                  <a:gd name="connsiteX4-141" fmla="*/ 1134831 w 1584656"/>
                  <a:gd name="connsiteY4-142" fmla="*/ 728594 h 793378"/>
                  <a:gd name="connsiteX5-143" fmla="*/ 829882 w 1584656"/>
                  <a:gd name="connsiteY5-144" fmla="*/ 513741 h 793378"/>
                  <a:gd name="connsiteX6-145" fmla="*/ 0 w 1584656"/>
                  <a:gd name="connsiteY6-146" fmla="*/ 142068 h 793378"/>
                  <a:gd name="connsiteX0-147" fmla="*/ 1145 w 1585801"/>
                  <a:gd name="connsiteY0-148" fmla="*/ 146317 h 797627"/>
                  <a:gd name="connsiteX1-149" fmla="*/ 673003 w 1585801"/>
                  <a:gd name="connsiteY1-150" fmla="*/ 40606 h 797627"/>
                  <a:gd name="connsiteX2-151" fmla="*/ 1585801 w 1585801"/>
                  <a:gd name="connsiteY2-152" fmla="*/ 797627 h 797627"/>
                  <a:gd name="connsiteX3-153" fmla="*/ 1262127 w 1585801"/>
                  <a:gd name="connsiteY3-154" fmla="*/ 797627 h 797627"/>
                  <a:gd name="connsiteX4-155" fmla="*/ 1135976 w 1585801"/>
                  <a:gd name="connsiteY4-156" fmla="*/ 732843 h 797627"/>
                  <a:gd name="connsiteX5-157" fmla="*/ 831027 w 1585801"/>
                  <a:gd name="connsiteY5-158" fmla="*/ 517990 h 797627"/>
                  <a:gd name="connsiteX6-159" fmla="*/ 1145 w 1585801"/>
                  <a:gd name="connsiteY6-160" fmla="*/ 146317 h 797627"/>
                  <a:gd name="connsiteX0-161" fmla="*/ 1120 w 1585776"/>
                  <a:gd name="connsiteY0-162" fmla="*/ 156129 h 807439"/>
                  <a:gd name="connsiteX1-163" fmla="*/ 672978 w 1585776"/>
                  <a:gd name="connsiteY1-164" fmla="*/ 50418 h 807439"/>
                  <a:gd name="connsiteX2-165" fmla="*/ 1585776 w 1585776"/>
                  <a:gd name="connsiteY2-166" fmla="*/ 807439 h 807439"/>
                  <a:gd name="connsiteX3-167" fmla="*/ 1262102 w 1585776"/>
                  <a:gd name="connsiteY3-168" fmla="*/ 807439 h 807439"/>
                  <a:gd name="connsiteX4-169" fmla="*/ 1135951 w 1585776"/>
                  <a:gd name="connsiteY4-170" fmla="*/ 742655 h 807439"/>
                  <a:gd name="connsiteX5-171" fmla="*/ 831002 w 1585776"/>
                  <a:gd name="connsiteY5-172" fmla="*/ 527802 h 807439"/>
                  <a:gd name="connsiteX6-173" fmla="*/ 1120 w 1585776"/>
                  <a:gd name="connsiteY6-174" fmla="*/ 156129 h 807439"/>
                  <a:gd name="connsiteX0-175" fmla="*/ 0 w 1584656"/>
                  <a:gd name="connsiteY0-176" fmla="*/ 143440 h 794750"/>
                  <a:gd name="connsiteX1-177" fmla="*/ 671858 w 1584656"/>
                  <a:gd name="connsiteY1-178" fmla="*/ 37729 h 794750"/>
                  <a:gd name="connsiteX2-179" fmla="*/ 1584656 w 1584656"/>
                  <a:gd name="connsiteY2-180" fmla="*/ 794750 h 794750"/>
                  <a:gd name="connsiteX3-181" fmla="*/ 1260982 w 1584656"/>
                  <a:gd name="connsiteY3-182" fmla="*/ 794750 h 794750"/>
                  <a:gd name="connsiteX4-183" fmla="*/ 1134831 w 1584656"/>
                  <a:gd name="connsiteY4-184" fmla="*/ 729966 h 794750"/>
                  <a:gd name="connsiteX5-185" fmla="*/ 829882 w 1584656"/>
                  <a:gd name="connsiteY5-186" fmla="*/ 515113 h 794750"/>
                  <a:gd name="connsiteX6-187" fmla="*/ 0 w 1584656"/>
                  <a:gd name="connsiteY6-188" fmla="*/ 143440 h 794750"/>
                  <a:gd name="connsiteX0-189" fmla="*/ 0 w 1571956"/>
                  <a:gd name="connsiteY0-190" fmla="*/ 137144 h 826554"/>
                  <a:gd name="connsiteX1-191" fmla="*/ 671858 w 1571956"/>
                  <a:gd name="connsiteY1-192" fmla="*/ 31433 h 826554"/>
                  <a:gd name="connsiteX2-193" fmla="*/ 1571956 w 1571956"/>
                  <a:gd name="connsiteY2-194" fmla="*/ 826554 h 826554"/>
                  <a:gd name="connsiteX3-195" fmla="*/ 1260982 w 1571956"/>
                  <a:gd name="connsiteY3-196" fmla="*/ 788454 h 826554"/>
                  <a:gd name="connsiteX4-197" fmla="*/ 1134831 w 1571956"/>
                  <a:gd name="connsiteY4-198" fmla="*/ 723670 h 826554"/>
                  <a:gd name="connsiteX5-199" fmla="*/ 829882 w 1571956"/>
                  <a:gd name="connsiteY5-200" fmla="*/ 508817 h 826554"/>
                  <a:gd name="connsiteX6-201" fmla="*/ 0 w 1571956"/>
                  <a:gd name="connsiteY6-202" fmla="*/ 137144 h 826554"/>
                  <a:gd name="connsiteX0-203" fmla="*/ 90 w 1572046"/>
                  <a:gd name="connsiteY0-204" fmla="*/ 218105 h 907515"/>
                  <a:gd name="connsiteX1-205" fmla="*/ 781833 w 1572046"/>
                  <a:gd name="connsiteY1-206" fmla="*/ 33905 h 907515"/>
                  <a:gd name="connsiteX2-207" fmla="*/ 1572046 w 1572046"/>
                  <a:gd name="connsiteY2-208" fmla="*/ 907515 h 907515"/>
                  <a:gd name="connsiteX3-209" fmla="*/ 1261072 w 1572046"/>
                  <a:gd name="connsiteY3-210" fmla="*/ 869415 h 907515"/>
                  <a:gd name="connsiteX4-211" fmla="*/ 1134921 w 1572046"/>
                  <a:gd name="connsiteY4-212" fmla="*/ 804631 h 907515"/>
                  <a:gd name="connsiteX5-213" fmla="*/ 829972 w 1572046"/>
                  <a:gd name="connsiteY5-214" fmla="*/ 589778 h 907515"/>
                  <a:gd name="connsiteX6-215" fmla="*/ 90 w 1572046"/>
                  <a:gd name="connsiteY6-216" fmla="*/ 218105 h 907515"/>
                  <a:gd name="connsiteX0-217" fmla="*/ 91 w 1572047"/>
                  <a:gd name="connsiteY0-218" fmla="*/ 209449 h 898859"/>
                  <a:gd name="connsiteX1-219" fmla="*/ 781834 w 1572047"/>
                  <a:gd name="connsiteY1-220" fmla="*/ 25249 h 898859"/>
                  <a:gd name="connsiteX2-221" fmla="*/ 1572047 w 1572047"/>
                  <a:gd name="connsiteY2-222" fmla="*/ 898859 h 898859"/>
                  <a:gd name="connsiteX3-223" fmla="*/ 1261073 w 1572047"/>
                  <a:gd name="connsiteY3-224" fmla="*/ 860759 h 898859"/>
                  <a:gd name="connsiteX4-225" fmla="*/ 1134922 w 1572047"/>
                  <a:gd name="connsiteY4-226" fmla="*/ 795975 h 898859"/>
                  <a:gd name="connsiteX5-227" fmla="*/ 829973 w 1572047"/>
                  <a:gd name="connsiteY5-228" fmla="*/ 581122 h 898859"/>
                  <a:gd name="connsiteX6-229" fmla="*/ 91 w 1572047"/>
                  <a:gd name="connsiteY6-230" fmla="*/ 209449 h 898859"/>
                  <a:gd name="connsiteX0-231" fmla="*/ 0 w 1571956"/>
                  <a:gd name="connsiteY0-232" fmla="*/ 211704 h 901114"/>
                  <a:gd name="connsiteX1-233" fmla="*/ 781743 w 1571956"/>
                  <a:gd name="connsiteY1-234" fmla="*/ 27504 h 901114"/>
                  <a:gd name="connsiteX2-235" fmla="*/ 1571956 w 1571956"/>
                  <a:gd name="connsiteY2-236" fmla="*/ 901114 h 901114"/>
                  <a:gd name="connsiteX3-237" fmla="*/ 1260982 w 1571956"/>
                  <a:gd name="connsiteY3-238" fmla="*/ 863014 h 901114"/>
                  <a:gd name="connsiteX4-239" fmla="*/ 1134831 w 1571956"/>
                  <a:gd name="connsiteY4-240" fmla="*/ 798230 h 901114"/>
                  <a:gd name="connsiteX5-241" fmla="*/ 829882 w 1571956"/>
                  <a:gd name="connsiteY5-242" fmla="*/ 583377 h 901114"/>
                  <a:gd name="connsiteX6-243" fmla="*/ 0 w 1571956"/>
                  <a:gd name="connsiteY6-244" fmla="*/ 211704 h 9011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71956" h="901114">
                    <a:moveTo>
                      <a:pt x="0" y="211704"/>
                    </a:moveTo>
                    <a:cubicBezTo>
                      <a:pt x="329481" y="95512"/>
                      <a:pt x="510982" y="-64861"/>
                      <a:pt x="781743" y="27504"/>
                    </a:cubicBezTo>
                    <a:cubicBezTo>
                      <a:pt x="1130074" y="146330"/>
                      <a:pt x="1298262" y="828126"/>
                      <a:pt x="1571956" y="901114"/>
                    </a:cubicBezTo>
                    <a:lnTo>
                      <a:pt x="1260982" y="863014"/>
                    </a:lnTo>
                    <a:lnTo>
                      <a:pt x="1134831" y="798230"/>
                    </a:lnTo>
                    <a:cubicBezTo>
                      <a:pt x="1032523" y="740425"/>
                      <a:pt x="927653" y="669567"/>
                      <a:pt x="829882" y="583377"/>
                    </a:cubicBezTo>
                    <a:cubicBezTo>
                      <a:pt x="432635" y="245039"/>
                      <a:pt x="8023" y="304350"/>
                      <a:pt x="0" y="2117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3764782" y="3255363"/>
                <a:ext cx="2145458" cy="681567"/>
              </a:xfrm>
              <a:custGeom>
                <a:avLst/>
                <a:gdLst>
                  <a:gd name="T0" fmla="*/ 0 w 366"/>
                  <a:gd name="T1" fmla="*/ 0 h 122"/>
                  <a:gd name="T2" fmla="*/ 148 w 366"/>
                  <a:gd name="T3" fmla="*/ 100 h 122"/>
                  <a:gd name="T4" fmla="*/ 366 w 366"/>
                  <a:gd name="T5" fmla="*/ 30 h 122"/>
                  <a:gd name="T6" fmla="*/ 0 w 366"/>
                  <a:gd name="T7" fmla="*/ 0 h 122"/>
                  <a:gd name="connsiteX0" fmla="*/ 0 w 10000"/>
                  <a:gd name="connsiteY0" fmla="*/ 21 h 8610"/>
                  <a:gd name="connsiteX1" fmla="*/ 4044 w 10000"/>
                  <a:gd name="connsiteY1" fmla="*/ 8218 h 8610"/>
                  <a:gd name="connsiteX2" fmla="*/ 10000 w 10000"/>
                  <a:gd name="connsiteY2" fmla="*/ 2480 h 8610"/>
                  <a:gd name="connsiteX3" fmla="*/ 0 w 10000"/>
                  <a:gd name="connsiteY3" fmla="*/ 21 h 8610"/>
                  <a:gd name="connsiteX0-1" fmla="*/ 0 w 10000"/>
                  <a:gd name="connsiteY0-2" fmla="*/ 24 h 10395"/>
                  <a:gd name="connsiteX1-3" fmla="*/ 3582 w 10000"/>
                  <a:gd name="connsiteY1-4" fmla="*/ 9964 h 10395"/>
                  <a:gd name="connsiteX2-5" fmla="*/ 10000 w 10000"/>
                  <a:gd name="connsiteY2-6" fmla="*/ 2880 h 10395"/>
                  <a:gd name="connsiteX3-7" fmla="*/ 0 w 10000"/>
                  <a:gd name="connsiteY3-8" fmla="*/ 24 h 10395"/>
                  <a:gd name="connsiteX0-9" fmla="*/ 585 w 10585"/>
                  <a:gd name="connsiteY0-10" fmla="*/ 24 h 10395"/>
                  <a:gd name="connsiteX1-11" fmla="*/ 1498 w 10585"/>
                  <a:gd name="connsiteY1-12" fmla="*/ 3659 h 10395"/>
                  <a:gd name="connsiteX2-13" fmla="*/ 4167 w 10585"/>
                  <a:gd name="connsiteY2-14" fmla="*/ 9964 h 10395"/>
                  <a:gd name="connsiteX3-15" fmla="*/ 10585 w 10585"/>
                  <a:gd name="connsiteY3-16" fmla="*/ 2880 h 10395"/>
                  <a:gd name="connsiteX4" fmla="*/ 585 w 10585"/>
                  <a:gd name="connsiteY4" fmla="*/ 24 h 10395"/>
                  <a:gd name="connsiteX0-17" fmla="*/ 923 w 10923"/>
                  <a:gd name="connsiteY0-18" fmla="*/ 24 h 10395"/>
                  <a:gd name="connsiteX1-19" fmla="*/ 674 w 10923"/>
                  <a:gd name="connsiteY1-20" fmla="*/ 1196 h 10395"/>
                  <a:gd name="connsiteX2-21" fmla="*/ 4505 w 10923"/>
                  <a:gd name="connsiteY2-22" fmla="*/ 9964 h 10395"/>
                  <a:gd name="connsiteX3-23" fmla="*/ 10923 w 10923"/>
                  <a:gd name="connsiteY3-24" fmla="*/ 2880 h 10395"/>
                  <a:gd name="connsiteX4-25" fmla="*/ 923 w 10923"/>
                  <a:gd name="connsiteY4-26" fmla="*/ 24 h 10395"/>
                  <a:gd name="connsiteX0-27" fmla="*/ 10249 w 10249"/>
                  <a:gd name="connsiteY0-28" fmla="*/ 2125 h 9640"/>
                  <a:gd name="connsiteX1-29" fmla="*/ 0 w 10249"/>
                  <a:gd name="connsiteY1-30" fmla="*/ 441 h 9640"/>
                  <a:gd name="connsiteX2-31" fmla="*/ 3831 w 10249"/>
                  <a:gd name="connsiteY2-32" fmla="*/ 9209 h 9640"/>
                  <a:gd name="connsiteX3-33" fmla="*/ 10249 w 10249"/>
                  <a:gd name="connsiteY3-34" fmla="*/ 2125 h 9640"/>
                  <a:gd name="connsiteX0-35" fmla="*/ 9985 w 9985"/>
                  <a:gd name="connsiteY0-36" fmla="*/ 2814 h 10610"/>
                  <a:gd name="connsiteX1-37" fmla="*/ 0 w 9985"/>
                  <a:gd name="connsiteY1-38" fmla="*/ 360 h 10610"/>
                  <a:gd name="connsiteX2-39" fmla="*/ 3723 w 9985"/>
                  <a:gd name="connsiteY2-40" fmla="*/ 10163 h 10610"/>
                  <a:gd name="connsiteX3-41" fmla="*/ 9985 w 9985"/>
                  <a:gd name="connsiteY3-42" fmla="*/ 2814 h 10610"/>
                  <a:gd name="connsiteX0-43" fmla="*/ 10000 w 10000"/>
                  <a:gd name="connsiteY0-44" fmla="*/ 2652 h 9668"/>
                  <a:gd name="connsiteX1-45" fmla="*/ 0 w 10000"/>
                  <a:gd name="connsiteY1-46" fmla="*/ 339 h 9668"/>
                  <a:gd name="connsiteX2-47" fmla="*/ 3729 w 10000"/>
                  <a:gd name="connsiteY2-48" fmla="*/ 9579 h 9668"/>
                  <a:gd name="connsiteX3-49" fmla="*/ 10000 w 10000"/>
                  <a:gd name="connsiteY3-50" fmla="*/ 2652 h 9668"/>
                  <a:gd name="connsiteX0-51" fmla="*/ 10000 w 10000"/>
                  <a:gd name="connsiteY0-52" fmla="*/ 2743 h 10000"/>
                  <a:gd name="connsiteX1-53" fmla="*/ 0 w 10000"/>
                  <a:gd name="connsiteY1-54" fmla="*/ 351 h 10000"/>
                  <a:gd name="connsiteX2-55" fmla="*/ 3729 w 10000"/>
                  <a:gd name="connsiteY2-56" fmla="*/ 9908 h 10000"/>
                  <a:gd name="connsiteX3-57" fmla="*/ 10000 w 10000"/>
                  <a:gd name="connsiteY3-58" fmla="*/ 2743 h 10000"/>
                  <a:gd name="connsiteX0-59" fmla="*/ 10000 w 10000"/>
                  <a:gd name="connsiteY0-60" fmla="*/ 2743 h 10182"/>
                  <a:gd name="connsiteX1-61" fmla="*/ 0 w 10000"/>
                  <a:gd name="connsiteY1-62" fmla="*/ 351 h 10182"/>
                  <a:gd name="connsiteX2-63" fmla="*/ 4082 w 10000"/>
                  <a:gd name="connsiteY2-64" fmla="*/ 10093 h 10182"/>
                  <a:gd name="connsiteX3-65" fmla="*/ 10000 w 10000"/>
                  <a:gd name="connsiteY3-66" fmla="*/ 2743 h 10182"/>
                  <a:gd name="connsiteX0-67" fmla="*/ 10000 w 10000"/>
                  <a:gd name="connsiteY0-68" fmla="*/ 2743 h 10100"/>
                  <a:gd name="connsiteX1-69" fmla="*/ 0 w 10000"/>
                  <a:gd name="connsiteY1-70" fmla="*/ 351 h 10100"/>
                  <a:gd name="connsiteX2-71" fmla="*/ 4082 w 10000"/>
                  <a:gd name="connsiteY2-72" fmla="*/ 10093 h 10100"/>
                  <a:gd name="connsiteX3-73" fmla="*/ 10000 w 10000"/>
                  <a:gd name="connsiteY3-74" fmla="*/ 2743 h 10100"/>
                  <a:gd name="connsiteX0-75" fmla="*/ 10000 w 10656"/>
                  <a:gd name="connsiteY0-76" fmla="*/ 2743 h 10169"/>
                  <a:gd name="connsiteX1-77" fmla="*/ 0 w 10656"/>
                  <a:gd name="connsiteY1-78" fmla="*/ 351 h 10169"/>
                  <a:gd name="connsiteX2-79" fmla="*/ 4082 w 10656"/>
                  <a:gd name="connsiteY2-80" fmla="*/ 10093 h 10169"/>
                  <a:gd name="connsiteX3-81" fmla="*/ 9081 w 10656"/>
                  <a:gd name="connsiteY3-82" fmla="*/ 4777 h 10169"/>
                  <a:gd name="connsiteX4-83" fmla="*/ 10000 w 10656"/>
                  <a:gd name="connsiteY4-84" fmla="*/ 2743 h 10169"/>
                  <a:gd name="connsiteX0-85" fmla="*/ 9081 w 9155"/>
                  <a:gd name="connsiteY0-86" fmla="*/ 4562 h 9960"/>
                  <a:gd name="connsiteX1-87" fmla="*/ 0 w 9155"/>
                  <a:gd name="connsiteY1-88" fmla="*/ 136 h 9960"/>
                  <a:gd name="connsiteX2-89" fmla="*/ 4082 w 9155"/>
                  <a:gd name="connsiteY2-90" fmla="*/ 9878 h 9960"/>
                  <a:gd name="connsiteX3-91" fmla="*/ 9081 w 9155"/>
                  <a:gd name="connsiteY3-92" fmla="*/ 4562 h 9960"/>
                  <a:gd name="connsiteX0-93" fmla="*/ 9919 w 9919"/>
                  <a:gd name="connsiteY0-94" fmla="*/ 4580 h 9996"/>
                  <a:gd name="connsiteX1-95" fmla="*/ 0 w 9919"/>
                  <a:gd name="connsiteY1-96" fmla="*/ 137 h 9996"/>
                  <a:gd name="connsiteX2-97" fmla="*/ 4459 w 9919"/>
                  <a:gd name="connsiteY2-98" fmla="*/ 9918 h 9996"/>
                  <a:gd name="connsiteX3-99" fmla="*/ 9919 w 9919"/>
                  <a:gd name="connsiteY3-100" fmla="*/ 4580 h 9996"/>
                  <a:gd name="connsiteX0-101" fmla="*/ 10348 w 10348"/>
                  <a:gd name="connsiteY0-102" fmla="*/ 3990 h 9995"/>
                  <a:gd name="connsiteX1-103" fmla="*/ 0 w 10348"/>
                  <a:gd name="connsiteY1-104" fmla="*/ 157 h 9995"/>
                  <a:gd name="connsiteX2-105" fmla="*/ 4495 w 10348"/>
                  <a:gd name="connsiteY2-106" fmla="*/ 9942 h 9995"/>
                  <a:gd name="connsiteX3-107" fmla="*/ 10348 w 10348"/>
                  <a:gd name="connsiteY3-108" fmla="*/ 3990 h 9995"/>
                  <a:gd name="connsiteX0-109" fmla="*/ 10000 w 10000"/>
                  <a:gd name="connsiteY0-110" fmla="*/ 3992 h 10291"/>
                  <a:gd name="connsiteX1-111" fmla="*/ 0 w 10000"/>
                  <a:gd name="connsiteY1-112" fmla="*/ 157 h 10291"/>
                  <a:gd name="connsiteX2-113" fmla="*/ 4320 w 10000"/>
                  <a:gd name="connsiteY2-114" fmla="*/ 10240 h 10291"/>
                  <a:gd name="connsiteX3-115" fmla="*/ 10000 w 10000"/>
                  <a:gd name="connsiteY3-116" fmla="*/ 3992 h 10291"/>
                  <a:gd name="connsiteX0-117" fmla="*/ 10000 w 10000"/>
                  <a:gd name="connsiteY0-118" fmla="*/ 3992 h 10253"/>
                  <a:gd name="connsiteX1-119" fmla="*/ 0 w 10000"/>
                  <a:gd name="connsiteY1-120" fmla="*/ 157 h 10253"/>
                  <a:gd name="connsiteX2-121" fmla="*/ 4320 w 10000"/>
                  <a:gd name="connsiteY2-122" fmla="*/ 10240 h 10253"/>
                  <a:gd name="connsiteX3-123" fmla="*/ 10000 w 10000"/>
                  <a:gd name="connsiteY3-124" fmla="*/ 3992 h 10253"/>
                  <a:gd name="connsiteX0-125" fmla="*/ 10000 w 10000"/>
                  <a:gd name="connsiteY0-126" fmla="*/ 3992 h 10253"/>
                  <a:gd name="connsiteX1-127" fmla="*/ 0 w 10000"/>
                  <a:gd name="connsiteY1-128" fmla="*/ 157 h 10253"/>
                  <a:gd name="connsiteX2-129" fmla="*/ 4320 w 10000"/>
                  <a:gd name="connsiteY2-130" fmla="*/ 10240 h 10253"/>
                  <a:gd name="connsiteX3-131" fmla="*/ 10000 w 10000"/>
                  <a:gd name="connsiteY3-132" fmla="*/ 3992 h 10253"/>
                  <a:gd name="connsiteX0-133" fmla="*/ 10000 w 10000"/>
                  <a:gd name="connsiteY0-134" fmla="*/ 3992 h 10251"/>
                  <a:gd name="connsiteX1-135" fmla="*/ 0 w 10000"/>
                  <a:gd name="connsiteY1-136" fmla="*/ 157 h 10251"/>
                  <a:gd name="connsiteX2-137" fmla="*/ 4320 w 10000"/>
                  <a:gd name="connsiteY2-138" fmla="*/ 10240 h 10251"/>
                  <a:gd name="connsiteX3-139" fmla="*/ 10000 w 10000"/>
                  <a:gd name="connsiteY3-140" fmla="*/ 3992 h 10251"/>
                  <a:gd name="connsiteX0-141" fmla="*/ 10000 w 10000"/>
                  <a:gd name="connsiteY0-142" fmla="*/ 3992 h 10240"/>
                  <a:gd name="connsiteX1-143" fmla="*/ 0 w 10000"/>
                  <a:gd name="connsiteY1-144" fmla="*/ 157 h 10240"/>
                  <a:gd name="connsiteX2-145" fmla="*/ 4320 w 10000"/>
                  <a:gd name="connsiteY2-146" fmla="*/ 10240 h 10240"/>
                  <a:gd name="connsiteX3-147" fmla="*/ 10000 w 10000"/>
                  <a:gd name="connsiteY3-148" fmla="*/ 3992 h 10240"/>
                  <a:gd name="connsiteX0-149" fmla="*/ 10000 w 10000"/>
                  <a:gd name="connsiteY0-150" fmla="*/ 3992 h 10240"/>
                  <a:gd name="connsiteX1-151" fmla="*/ 0 w 10000"/>
                  <a:gd name="connsiteY1-152" fmla="*/ 157 h 10240"/>
                  <a:gd name="connsiteX2-153" fmla="*/ 4320 w 10000"/>
                  <a:gd name="connsiteY2-154" fmla="*/ 10240 h 10240"/>
                  <a:gd name="connsiteX3-155" fmla="*/ 10000 w 10000"/>
                  <a:gd name="connsiteY3-156" fmla="*/ 3992 h 10240"/>
                  <a:gd name="connsiteX0-157" fmla="*/ 10000 w 10000"/>
                  <a:gd name="connsiteY0-158" fmla="*/ 3992 h 10354"/>
                  <a:gd name="connsiteX1-159" fmla="*/ 0 w 10000"/>
                  <a:gd name="connsiteY1-160" fmla="*/ 157 h 10354"/>
                  <a:gd name="connsiteX2-161" fmla="*/ 4320 w 10000"/>
                  <a:gd name="connsiteY2-162" fmla="*/ 10240 h 10354"/>
                  <a:gd name="connsiteX3-163" fmla="*/ 10000 w 10000"/>
                  <a:gd name="connsiteY3-164" fmla="*/ 3992 h 10354"/>
                  <a:gd name="connsiteX0-165" fmla="*/ 10000 w 10000"/>
                  <a:gd name="connsiteY0-166" fmla="*/ 3992 h 10354"/>
                  <a:gd name="connsiteX1-167" fmla="*/ 0 w 10000"/>
                  <a:gd name="connsiteY1-168" fmla="*/ 157 h 10354"/>
                  <a:gd name="connsiteX2-169" fmla="*/ 4320 w 10000"/>
                  <a:gd name="connsiteY2-170" fmla="*/ 10240 h 10354"/>
                  <a:gd name="connsiteX3-171" fmla="*/ 10000 w 10000"/>
                  <a:gd name="connsiteY3-172" fmla="*/ 3992 h 10354"/>
                  <a:gd name="connsiteX0-173" fmla="*/ 10811 w 10811"/>
                  <a:gd name="connsiteY0-174" fmla="*/ 3992 h 10282"/>
                  <a:gd name="connsiteX1-175" fmla="*/ 0 w 10811"/>
                  <a:gd name="connsiteY1-176" fmla="*/ 157 h 10282"/>
                  <a:gd name="connsiteX2-177" fmla="*/ 5131 w 10811"/>
                  <a:gd name="connsiteY2-178" fmla="*/ 10240 h 10282"/>
                  <a:gd name="connsiteX3-179" fmla="*/ 10811 w 10811"/>
                  <a:gd name="connsiteY3-180" fmla="*/ 3992 h 10282"/>
                  <a:gd name="connsiteX0-181" fmla="*/ 10811 w 10811"/>
                  <a:gd name="connsiteY0-182" fmla="*/ 3992 h 10282"/>
                  <a:gd name="connsiteX1-183" fmla="*/ 0 w 10811"/>
                  <a:gd name="connsiteY1-184" fmla="*/ 157 h 10282"/>
                  <a:gd name="connsiteX2-185" fmla="*/ 5131 w 10811"/>
                  <a:gd name="connsiteY2-186" fmla="*/ 10240 h 10282"/>
                  <a:gd name="connsiteX3-187" fmla="*/ 10811 w 10811"/>
                  <a:gd name="connsiteY3-188" fmla="*/ 3992 h 10282"/>
                  <a:gd name="connsiteX0-189" fmla="*/ 10811 w 10811"/>
                  <a:gd name="connsiteY0-190" fmla="*/ 3992 h 10245"/>
                  <a:gd name="connsiteX1-191" fmla="*/ 0 w 10811"/>
                  <a:gd name="connsiteY1-192" fmla="*/ 157 h 10245"/>
                  <a:gd name="connsiteX2-193" fmla="*/ 5131 w 10811"/>
                  <a:gd name="connsiteY2-194" fmla="*/ 10240 h 10245"/>
                  <a:gd name="connsiteX3-195" fmla="*/ 10811 w 10811"/>
                  <a:gd name="connsiteY3-196" fmla="*/ 3992 h 10245"/>
                  <a:gd name="connsiteX0-197" fmla="*/ 10811 w 10811"/>
                  <a:gd name="connsiteY0-198" fmla="*/ 3992 h 10266"/>
                  <a:gd name="connsiteX1-199" fmla="*/ 0 w 10811"/>
                  <a:gd name="connsiteY1-200" fmla="*/ 157 h 10266"/>
                  <a:gd name="connsiteX2-201" fmla="*/ 5131 w 10811"/>
                  <a:gd name="connsiteY2-202" fmla="*/ 10240 h 10266"/>
                  <a:gd name="connsiteX3-203" fmla="*/ 10811 w 10811"/>
                  <a:gd name="connsiteY3-204" fmla="*/ 3992 h 10266"/>
                  <a:gd name="connsiteX0-205" fmla="*/ 10811 w 10811"/>
                  <a:gd name="connsiteY0-206" fmla="*/ 3992 h 10832"/>
                  <a:gd name="connsiteX1-207" fmla="*/ 0 w 10811"/>
                  <a:gd name="connsiteY1-208" fmla="*/ 157 h 10832"/>
                  <a:gd name="connsiteX2-209" fmla="*/ 5110 w 10811"/>
                  <a:gd name="connsiteY2-210" fmla="*/ 10808 h 10832"/>
                  <a:gd name="connsiteX3-211" fmla="*/ 10811 w 10811"/>
                  <a:gd name="connsiteY3-212" fmla="*/ 3992 h 10832"/>
                  <a:gd name="connsiteX0-213" fmla="*/ 10811 w 10811"/>
                  <a:gd name="connsiteY0-214" fmla="*/ 3992 h 10832"/>
                  <a:gd name="connsiteX1-215" fmla="*/ 0 w 10811"/>
                  <a:gd name="connsiteY1-216" fmla="*/ 157 h 10832"/>
                  <a:gd name="connsiteX2-217" fmla="*/ 5110 w 10811"/>
                  <a:gd name="connsiteY2-218" fmla="*/ 10808 h 10832"/>
                  <a:gd name="connsiteX3-219" fmla="*/ 10811 w 10811"/>
                  <a:gd name="connsiteY3-220" fmla="*/ 3992 h 10832"/>
                  <a:gd name="connsiteX0-221" fmla="*/ 10811 w 10811"/>
                  <a:gd name="connsiteY0-222" fmla="*/ 3992 h 10808"/>
                  <a:gd name="connsiteX1-223" fmla="*/ 0 w 10811"/>
                  <a:gd name="connsiteY1-224" fmla="*/ 157 h 10808"/>
                  <a:gd name="connsiteX2-225" fmla="*/ 5110 w 10811"/>
                  <a:gd name="connsiteY2-226" fmla="*/ 10808 h 10808"/>
                  <a:gd name="connsiteX3-227" fmla="*/ 10811 w 10811"/>
                  <a:gd name="connsiteY3-228" fmla="*/ 3992 h 10808"/>
                  <a:gd name="connsiteX0-229" fmla="*/ 10811 w 10811"/>
                  <a:gd name="connsiteY0-230" fmla="*/ 4617 h 11433"/>
                  <a:gd name="connsiteX1-231" fmla="*/ 0 w 10811"/>
                  <a:gd name="connsiteY1-232" fmla="*/ 782 h 11433"/>
                  <a:gd name="connsiteX2-233" fmla="*/ 5110 w 10811"/>
                  <a:gd name="connsiteY2-234" fmla="*/ 11433 h 11433"/>
                  <a:gd name="connsiteX3-235" fmla="*/ 10811 w 10811"/>
                  <a:gd name="connsiteY3-236" fmla="*/ 4617 h 114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0811" h="11433">
                    <a:moveTo>
                      <a:pt x="10811" y="4617"/>
                    </a:moveTo>
                    <a:cubicBezTo>
                      <a:pt x="10087" y="2985"/>
                      <a:pt x="5622" y="-1883"/>
                      <a:pt x="0" y="782"/>
                    </a:cubicBezTo>
                    <a:cubicBezTo>
                      <a:pt x="1886" y="2793"/>
                      <a:pt x="2434" y="11433"/>
                      <a:pt x="5110" y="11433"/>
                    </a:cubicBezTo>
                    <a:cubicBezTo>
                      <a:pt x="7786" y="11433"/>
                      <a:pt x="8592" y="4749"/>
                      <a:pt x="10811" y="46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1" y="3087630"/>
                <a:ext cx="1699299" cy="1817939"/>
              </a:xfrm>
              <a:custGeom>
                <a:avLst/>
                <a:gdLst>
                  <a:gd name="connsiteX0" fmla="*/ 0 w 1699299"/>
                  <a:gd name="connsiteY0" fmla="*/ 0 h 1817939"/>
                  <a:gd name="connsiteX1" fmla="*/ 686349 w 1699299"/>
                  <a:gd name="connsiteY1" fmla="*/ 63262 h 1817939"/>
                  <a:gd name="connsiteX2" fmla="*/ 1699299 w 1699299"/>
                  <a:gd name="connsiteY2" fmla="*/ 1147352 h 1817939"/>
                  <a:gd name="connsiteX3" fmla="*/ 741830 w 1699299"/>
                  <a:gd name="connsiteY3" fmla="*/ 1792389 h 1817939"/>
                  <a:gd name="connsiteX4" fmla="*/ 9077 w 1699299"/>
                  <a:gd name="connsiteY4" fmla="*/ 1630278 h 1817939"/>
                  <a:gd name="connsiteX5" fmla="*/ 0 w 1699299"/>
                  <a:gd name="connsiteY5" fmla="*/ 1620388 h 1817939"/>
                  <a:gd name="connsiteX6" fmla="*/ 0 w 1699299"/>
                  <a:gd name="connsiteY6" fmla="*/ 513446 h 1817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9299" h="1817939">
                    <a:moveTo>
                      <a:pt x="0" y="0"/>
                    </a:moveTo>
                    <a:lnTo>
                      <a:pt x="686349" y="63262"/>
                    </a:lnTo>
                    <a:cubicBezTo>
                      <a:pt x="1699299" y="225451"/>
                      <a:pt x="1699299" y="1147352"/>
                      <a:pt x="1699299" y="1147352"/>
                    </a:cubicBezTo>
                    <a:cubicBezTo>
                      <a:pt x="1699299" y="1147352"/>
                      <a:pt x="1252020" y="1681698"/>
                      <a:pt x="741830" y="1792389"/>
                    </a:cubicBezTo>
                    <a:cubicBezTo>
                      <a:pt x="295411" y="1889247"/>
                      <a:pt x="60763" y="1683282"/>
                      <a:pt x="9077" y="1630278"/>
                    </a:cubicBezTo>
                    <a:lnTo>
                      <a:pt x="0" y="1620388"/>
                    </a:lnTo>
                    <a:lnTo>
                      <a:pt x="0" y="5134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9" name="Freeform 5"/>
              <p:cNvSpPr/>
              <p:nvPr/>
            </p:nvSpPr>
            <p:spPr bwMode="auto">
              <a:xfrm>
                <a:off x="-1956" y="2047320"/>
                <a:ext cx="9311579" cy="2256740"/>
              </a:xfrm>
              <a:custGeom>
                <a:avLst/>
                <a:gdLst>
                  <a:gd name="T0" fmla="*/ 1208 w 1703"/>
                  <a:gd name="T1" fmla="*/ 0 h 411"/>
                  <a:gd name="T2" fmla="*/ 1164 w 1703"/>
                  <a:gd name="T3" fmla="*/ 4 h 411"/>
                  <a:gd name="T4" fmla="*/ 926 w 1703"/>
                  <a:gd name="T5" fmla="*/ 136 h 411"/>
                  <a:gd name="T6" fmla="*/ 720 w 1703"/>
                  <a:gd name="T7" fmla="*/ 220 h 411"/>
                  <a:gd name="T8" fmla="*/ 715 w 1703"/>
                  <a:gd name="T9" fmla="*/ 220 h 411"/>
                  <a:gd name="T10" fmla="*/ 500 w 1703"/>
                  <a:gd name="T11" fmla="*/ 101 h 411"/>
                  <a:gd name="T12" fmla="*/ 338 w 1703"/>
                  <a:gd name="T13" fmla="*/ 28 h 411"/>
                  <a:gd name="T14" fmla="*/ 326 w 1703"/>
                  <a:gd name="T15" fmla="*/ 28 h 411"/>
                  <a:gd name="T16" fmla="*/ 131 w 1703"/>
                  <a:gd name="T17" fmla="*/ 103 h 411"/>
                  <a:gd name="T18" fmla="*/ 10 w 1703"/>
                  <a:gd name="T19" fmla="*/ 151 h 411"/>
                  <a:gd name="T20" fmla="*/ 0 w 1703"/>
                  <a:gd name="T21" fmla="*/ 150 h 411"/>
                  <a:gd name="T22" fmla="*/ 0 w 1703"/>
                  <a:gd name="T23" fmla="*/ 212 h 411"/>
                  <a:gd name="T24" fmla="*/ 173 w 1703"/>
                  <a:gd name="T25" fmla="*/ 361 h 411"/>
                  <a:gd name="T26" fmla="*/ 320 w 1703"/>
                  <a:gd name="T27" fmla="*/ 411 h 411"/>
                  <a:gd name="T28" fmla="*/ 392 w 1703"/>
                  <a:gd name="T29" fmla="*/ 398 h 411"/>
                  <a:gd name="T30" fmla="*/ 586 w 1703"/>
                  <a:gd name="T31" fmla="*/ 288 h 411"/>
                  <a:gd name="T32" fmla="*/ 762 w 1703"/>
                  <a:gd name="T33" fmla="*/ 234 h 411"/>
                  <a:gd name="T34" fmla="*/ 783 w 1703"/>
                  <a:gd name="T35" fmla="*/ 234 h 411"/>
                  <a:gd name="T36" fmla="*/ 952 w 1703"/>
                  <a:gd name="T37" fmla="*/ 265 h 411"/>
                  <a:gd name="T38" fmla="*/ 1086 w 1703"/>
                  <a:gd name="T39" fmla="*/ 288 h 411"/>
                  <a:gd name="T40" fmla="*/ 1150 w 1703"/>
                  <a:gd name="T41" fmla="*/ 281 h 411"/>
                  <a:gd name="T42" fmla="*/ 1336 w 1703"/>
                  <a:gd name="T43" fmla="*/ 218 h 411"/>
                  <a:gd name="T44" fmla="*/ 1524 w 1703"/>
                  <a:gd name="T45" fmla="*/ 161 h 411"/>
                  <a:gd name="T46" fmla="*/ 1658 w 1703"/>
                  <a:gd name="T47" fmla="*/ 148 h 411"/>
                  <a:gd name="T48" fmla="*/ 1703 w 1703"/>
                  <a:gd name="T49" fmla="*/ 149 h 411"/>
                  <a:gd name="T50" fmla="*/ 1463 w 1703"/>
                  <a:gd name="T51" fmla="*/ 84 h 411"/>
                  <a:gd name="T52" fmla="*/ 1208 w 1703"/>
                  <a:gd name="T53" fmla="*/ 0 h 411"/>
                  <a:gd name="connsiteX0" fmla="*/ 7093 w 10000"/>
                  <a:gd name="connsiteY0" fmla="*/ 0 h 10000"/>
                  <a:gd name="connsiteX1" fmla="*/ 6835 w 10000"/>
                  <a:gd name="connsiteY1" fmla="*/ 97 h 10000"/>
                  <a:gd name="connsiteX2" fmla="*/ 5437 w 10000"/>
                  <a:gd name="connsiteY2" fmla="*/ 3309 h 10000"/>
                  <a:gd name="connsiteX3" fmla="*/ 4228 w 10000"/>
                  <a:gd name="connsiteY3" fmla="*/ 5353 h 10000"/>
                  <a:gd name="connsiteX4" fmla="*/ 4198 w 10000"/>
                  <a:gd name="connsiteY4" fmla="*/ 5353 h 10000"/>
                  <a:gd name="connsiteX5" fmla="*/ 2936 w 10000"/>
                  <a:gd name="connsiteY5" fmla="*/ 2457 h 10000"/>
                  <a:gd name="connsiteX6" fmla="*/ 1985 w 10000"/>
                  <a:gd name="connsiteY6" fmla="*/ 681 h 10000"/>
                  <a:gd name="connsiteX7" fmla="*/ 1914 w 10000"/>
                  <a:gd name="connsiteY7" fmla="*/ 681 h 10000"/>
                  <a:gd name="connsiteX8" fmla="*/ 769 w 10000"/>
                  <a:gd name="connsiteY8" fmla="*/ 2506 h 10000"/>
                  <a:gd name="connsiteX9" fmla="*/ 59 w 10000"/>
                  <a:gd name="connsiteY9" fmla="*/ 3674 h 10000"/>
                  <a:gd name="connsiteX10" fmla="*/ 0 w 10000"/>
                  <a:gd name="connsiteY10" fmla="*/ 3650 h 10000"/>
                  <a:gd name="connsiteX11" fmla="*/ 0 w 10000"/>
                  <a:gd name="connsiteY11" fmla="*/ 5158 h 10000"/>
                  <a:gd name="connsiteX12" fmla="*/ 1016 w 10000"/>
                  <a:gd name="connsiteY12" fmla="*/ 8783 h 10000"/>
                  <a:gd name="connsiteX13" fmla="*/ 1879 w 10000"/>
                  <a:gd name="connsiteY13" fmla="*/ 10000 h 10000"/>
                  <a:gd name="connsiteX14" fmla="*/ 2302 w 10000"/>
                  <a:gd name="connsiteY14" fmla="*/ 9684 h 10000"/>
                  <a:gd name="connsiteX15" fmla="*/ 3441 w 10000"/>
                  <a:gd name="connsiteY15" fmla="*/ 7007 h 10000"/>
                  <a:gd name="connsiteX16" fmla="*/ 4474 w 10000"/>
                  <a:gd name="connsiteY16" fmla="*/ 5693 h 10000"/>
                  <a:gd name="connsiteX17" fmla="*/ 4598 w 10000"/>
                  <a:gd name="connsiteY17" fmla="*/ 5693 h 10000"/>
                  <a:gd name="connsiteX18" fmla="*/ 5590 w 10000"/>
                  <a:gd name="connsiteY18" fmla="*/ 6448 h 10000"/>
                  <a:gd name="connsiteX19" fmla="*/ 6377 w 10000"/>
                  <a:gd name="connsiteY19" fmla="*/ 7007 h 10000"/>
                  <a:gd name="connsiteX20" fmla="*/ 6753 w 10000"/>
                  <a:gd name="connsiteY20" fmla="*/ 6837 h 10000"/>
                  <a:gd name="connsiteX21" fmla="*/ 7845 w 10000"/>
                  <a:gd name="connsiteY21" fmla="*/ 5304 h 10000"/>
                  <a:gd name="connsiteX22" fmla="*/ 8949 w 10000"/>
                  <a:gd name="connsiteY22" fmla="*/ 3917 h 10000"/>
                  <a:gd name="connsiteX23" fmla="*/ 9736 w 10000"/>
                  <a:gd name="connsiteY23" fmla="*/ 3601 h 10000"/>
                  <a:gd name="connsiteX24" fmla="*/ 10000 w 10000"/>
                  <a:gd name="connsiteY24" fmla="*/ 3625 h 10000"/>
                  <a:gd name="connsiteX25" fmla="*/ 8591 w 10000"/>
                  <a:gd name="connsiteY25" fmla="*/ 2044 h 10000"/>
                  <a:gd name="connsiteX26" fmla="*/ 7093 w 10000"/>
                  <a:gd name="connsiteY26" fmla="*/ 0 h 10000"/>
                  <a:gd name="connsiteX0-1" fmla="*/ 7093 w 10000"/>
                  <a:gd name="connsiteY0-2" fmla="*/ 0 h 10000"/>
                  <a:gd name="connsiteX1-3" fmla="*/ 6835 w 10000"/>
                  <a:gd name="connsiteY1-4" fmla="*/ 97 h 10000"/>
                  <a:gd name="connsiteX2-5" fmla="*/ 5437 w 10000"/>
                  <a:gd name="connsiteY2-6" fmla="*/ 3309 h 10000"/>
                  <a:gd name="connsiteX3-7" fmla="*/ 4198 w 10000"/>
                  <a:gd name="connsiteY3-8" fmla="*/ 5353 h 10000"/>
                  <a:gd name="connsiteX4-9" fmla="*/ 2936 w 10000"/>
                  <a:gd name="connsiteY4-10" fmla="*/ 2457 h 10000"/>
                  <a:gd name="connsiteX5-11" fmla="*/ 1985 w 10000"/>
                  <a:gd name="connsiteY5-12" fmla="*/ 681 h 10000"/>
                  <a:gd name="connsiteX6-13" fmla="*/ 1914 w 10000"/>
                  <a:gd name="connsiteY6-14" fmla="*/ 681 h 10000"/>
                  <a:gd name="connsiteX7-15" fmla="*/ 769 w 10000"/>
                  <a:gd name="connsiteY7-16" fmla="*/ 2506 h 10000"/>
                  <a:gd name="connsiteX8-17" fmla="*/ 59 w 10000"/>
                  <a:gd name="connsiteY8-18" fmla="*/ 3674 h 10000"/>
                  <a:gd name="connsiteX9-19" fmla="*/ 0 w 10000"/>
                  <a:gd name="connsiteY9-20" fmla="*/ 3650 h 10000"/>
                  <a:gd name="connsiteX10-21" fmla="*/ 0 w 10000"/>
                  <a:gd name="connsiteY10-22" fmla="*/ 5158 h 10000"/>
                  <a:gd name="connsiteX11-23" fmla="*/ 1016 w 10000"/>
                  <a:gd name="connsiteY11-24" fmla="*/ 8783 h 10000"/>
                  <a:gd name="connsiteX12-25" fmla="*/ 1879 w 10000"/>
                  <a:gd name="connsiteY12-26" fmla="*/ 10000 h 10000"/>
                  <a:gd name="connsiteX13-27" fmla="*/ 2302 w 10000"/>
                  <a:gd name="connsiteY13-28" fmla="*/ 9684 h 10000"/>
                  <a:gd name="connsiteX14-29" fmla="*/ 3441 w 10000"/>
                  <a:gd name="connsiteY14-30" fmla="*/ 7007 h 10000"/>
                  <a:gd name="connsiteX15-31" fmla="*/ 4474 w 10000"/>
                  <a:gd name="connsiteY15-32" fmla="*/ 5693 h 10000"/>
                  <a:gd name="connsiteX16-33" fmla="*/ 4598 w 10000"/>
                  <a:gd name="connsiteY16-34" fmla="*/ 5693 h 10000"/>
                  <a:gd name="connsiteX17-35" fmla="*/ 5590 w 10000"/>
                  <a:gd name="connsiteY17-36" fmla="*/ 6448 h 10000"/>
                  <a:gd name="connsiteX18-37" fmla="*/ 6377 w 10000"/>
                  <a:gd name="connsiteY18-38" fmla="*/ 7007 h 10000"/>
                  <a:gd name="connsiteX19-39" fmla="*/ 6753 w 10000"/>
                  <a:gd name="connsiteY19-40" fmla="*/ 6837 h 10000"/>
                  <a:gd name="connsiteX20-41" fmla="*/ 7845 w 10000"/>
                  <a:gd name="connsiteY20-42" fmla="*/ 5304 h 10000"/>
                  <a:gd name="connsiteX21-43" fmla="*/ 8949 w 10000"/>
                  <a:gd name="connsiteY21-44" fmla="*/ 3917 h 10000"/>
                  <a:gd name="connsiteX22-45" fmla="*/ 9736 w 10000"/>
                  <a:gd name="connsiteY22-46" fmla="*/ 3601 h 10000"/>
                  <a:gd name="connsiteX23-47" fmla="*/ 10000 w 10000"/>
                  <a:gd name="connsiteY23-48" fmla="*/ 3625 h 10000"/>
                  <a:gd name="connsiteX24-49" fmla="*/ 8591 w 10000"/>
                  <a:gd name="connsiteY24-50" fmla="*/ 2044 h 10000"/>
                  <a:gd name="connsiteX25-51" fmla="*/ 7093 w 10000"/>
                  <a:gd name="connsiteY25-52" fmla="*/ 0 h 10000"/>
                  <a:gd name="connsiteX0-53" fmla="*/ 7093 w 10000"/>
                  <a:gd name="connsiteY0-54" fmla="*/ 0 h 10000"/>
                  <a:gd name="connsiteX1-55" fmla="*/ 6835 w 10000"/>
                  <a:gd name="connsiteY1-56" fmla="*/ 97 h 10000"/>
                  <a:gd name="connsiteX2-57" fmla="*/ 5437 w 10000"/>
                  <a:gd name="connsiteY2-58" fmla="*/ 3309 h 10000"/>
                  <a:gd name="connsiteX3-59" fmla="*/ 4198 w 10000"/>
                  <a:gd name="connsiteY3-60" fmla="*/ 5127 h 10000"/>
                  <a:gd name="connsiteX4-61" fmla="*/ 2936 w 10000"/>
                  <a:gd name="connsiteY4-62" fmla="*/ 2457 h 10000"/>
                  <a:gd name="connsiteX5-63" fmla="*/ 1985 w 10000"/>
                  <a:gd name="connsiteY5-64" fmla="*/ 681 h 10000"/>
                  <a:gd name="connsiteX6-65" fmla="*/ 1914 w 10000"/>
                  <a:gd name="connsiteY6-66" fmla="*/ 681 h 10000"/>
                  <a:gd name="connsiteX7-67" fmla="*/ 769 w 10000"/>
                  <a:gd name="connsiteY7-68" fmla="*/ 2506 h 10000"/>
                  <a:gd name="connsiteX8-69" fmla="*/ 59 w 10000"/>
                  <a:gd name="connsiteY8-70" fmla="*/ 3674 h 10000"/>
                  <a:gd name="connsiteX9-71" fmla="*/ 0 w 10000"/>
                  <a:gd name="connsiteY9-72" fmla="*/ 3650 h 10000"/>
                  <a:gd name="connsiteX10-73" fmla="*/ 0 w 10000"/>
                  <a:gd name="connsiteY10-74" fmla="*/ 5158 h 10000"/>
                  <a:gd name="connsiteX11-75" fmla="*/ 1016 w 10000"/>
                  <a:gd name="connsiteY11-76" fmla="*/ 8783 h 10000"/>
                  <a:gd name="connsiteX12-77" fmla="*/ 1879 w 10000"/>
                  <a:gd name="connsiteY12-78" fmla="*/ 10000 h 10000"/>
                  <a:gd name="connsiteX13-79" fmla="*/ 2302 w 10000"/>
                  <a:gd name="connsiteY13-80" fmla="*/ 9684 h 10000"/>
                  <a:gd name="connsiteX14-81" fmla="*/ 3441 w 10000"/>
                  <a:gd name="connsiteY14-82" fmla="*/ 7007 h 10000"/>
                  <a:gd name="connsiteX15-83" fmla="*/ 4474 w 10000"/>
                  <a:gd name="connsiteY15-84" fmla="*/ 5693 h 10000"/>
                  <a:gd name="connsiteX16-85" fmla="*/ 4598 w 10000"/>
                  <a:gd name="connsiteY16-86" fmla="*/ 5693 h 10000"/>
                  <a:gd name="connsiteX17-87" fmla="*/ 5590 w 10000"/>
                  <a:gd name="connsiteY17-88" fmla="*/ 6448 h 10000"/>
                  <a:gd name="connsiteX18-89" fmla="*/ 6377 w 10000"/>
                  <a:gd name="connsiteY18-90" fmla="*/ 7007 h 10000"/>
                  <a:gd name="connsiteX19-91" fmla="*/ 6753 w 10000"/>
                  <a:gd name="connsiteY19-92" fmla="*/ 6837 h 10000"/>
                  <a:gd name="connsiteX20-93" fmla="*/ 7845 w 10000"/>
                  <a:gd name="connsiteY20-94" fmla="*/ 5304 h 10000"/>
                  <a:gd name="connsiteX21-95" fmla="*/ 8949 w 10000"/>
                  <a:gd name="connsiteY21-96" fmla="*/ 3917 h 10000"/>
                  <a:gd name="connsiteX22-97" fmla="*/ 9736 w 10000"/>
                  <a:gd name="connsiteY22-98" fmla="*/ 3601 h 10000"/>
                  <a:gd name="connsiteX23-99" fmla="*/ 10000 w 10000"/>
                  <a:gd name="connsiteY23-100" fmla="*/ 3625 h 10000"/>
                  <a:gd name="connsiteX24-101" fmla="*/ 8591 w 10000"/>
                  <a:gd name="connsiteY24-102" fmla="*/ 2044 h 10000"/>
                  <a:gd name="connsiteX25-103" fmla="*/ 7093 w 10000"/>
                  <a:gd name="connsiteY25-104" fmla="*/ 0 h 10000"/>
                  <a:gd name="connsiteX0-105" fmla="*/ 7093 w 10000"/>
                  <a:gd name="connsiteY0-106" fmla="*/ 0 h 10000"/>
                  <a:gd name="connsiteX1-107" fmla="*/ 6835 w 10000"/>
                  <a:gd name="connsiteY1-108" fmla="*/ 97 h 10000"/>
                  <a:gd name="connsiteX2-109" fmla="*/ 5437 w 10000"/>
                  <a:gd name="connsiteY2-110" fmla="*/ 3309 h 10000"/>
                  <a:gd name="connsiteX3-111" fmla="*/ 4198 w 10000"/>
                  <a:gd name="connsiteY3-112" fmla="*/ 5127 h 10000"/>
                  <a:gd name="connsiteX4-113" fmla="*/ 2936 w 10000"/>
                  <a:gd name="connsiteY4-114" fmla="*/ 2457 h 10000"/>
                  <a:gd name="connsiteX5-115" fmla="*/ 1985 w 10000"/>
                  <a:gd name="connsiteY5-116" fmla="*/ 681 h 10000"/>
                  <a:gd name="connsiteX6-117" fmla="*/ 1914 w 10000"/>
                  <a:gd name="connsiteY6-118" fmla="*/ 681 h 10000"/>
                  <a:gd name="connsiteX7-119" fmla="*/ 769 w 10000"/>
                  <a:gd name="connsiteY7-120" fmla="*/ 2506 h 10000"/>
                  <a:gd name="connsiteX8-121" fmla="*/ 59 w 10000"/>
                  <a:gd name="connsiteY8-122" fmla="*/ 3674 h 10000"/>
                  <a:gd name="connsiteX9-123" fmla="*/ 0 w 10000"/>
                  <a:gd name="connsiteY9-124" fmla="*/ 3650 h 10000"/>
                  <a:gd name="connsiteX10-125" fmla="*/ 0 w 10000"/>
                  <a:gd name="connsiteY10-126" fmla="*/ 5158 h 10000"/>
                  <a:gd name="connsiteX11-127" fmla="*/ 1016 w 10000"/>
                  <a:gd name="connsiteY11-128" fmla="*/ 8783 h 10000"/>
                  <a:gd name="connsiteX12-129" fmla="*/ 1879 w 10000"/>
                  <a:gd name="connsiteY12-130" fmla="*/ 10000 h 10000"/>
                  <a:gd name="connsiteX13-131" fmla="*/ 2302 w 10000"/>
                  <a:gd name="connsiteY13-132" fmla="*/ 9684 h 10000"/>
                  <a:gd name="connsiteX14-133" fmla="*/ 3441 w 10000"/>
                  <a:gd name="connsiteY14-134" fmla="*/ 7007 h 10000"/>
                  <a:gd name="connsiteX15-135" fmla="*/ 4474 w 10000"/>
                  <a:gd name="connsiteY15-136" fmla="*/ 5693 h 10000"/>
                  <a:gd name="connsiteX16-137" fmla="*/ 4598 w 10000"/>
                  <a:gd name="connsiteY16-138" fmla="*/ 5693 h 10000"/>
                  <a:gd name="connsiteX17-139" fmla="*/ 5590 w 10000"/>
                  <a:gd name="connsiteY17-140" fmla="*/ 6448 h 10000"/>
                  <a:gd name="connsiteX18-141" fmla="*/ 6377 w 10000"/>
                  <a:gd name="connsiteY18-142" fmla="*/ 7007 h 10000"/>
                  <a:gd name="connsiteX19-143" fmla="*/ 6753 w 10000"/>
                  <a:gd name="connsiteY19-144" fmla="*/ 6837 h 10000"/>
                  <a:gd name="connsiteX20-145" fmla="*/ 7845 w 10000"/>
                  <a:gd name="connsiteY20-146" fmla="*/ 5304 h 10000"/>
                  <a:gd name="connsiteX21-147" fmla="*/ 8949 w 10000"/>
                  <a:gd name="connsiteY21-148" fmla="*/ 3917 h 10000"/>
                  <a:gd name="connsiteX22-149" fmla="*/ 9736 w 10000"/>
                  <a:gd name="connsiteY22-150" fmla="*/ 3601 h 10000"/>
                  <a:gd name="connsiteX23-151" fmla="*/ 10000 w 10000"/>
                  <a:gd name="connsiteY23-152" fmla="*/ 3625 h 10000"/>
                  <a:gd name="connsiteX24-153" fmla="*/ 8591 w 10000"/>
                  <a:gd name="connsiteY24-154" fmla="*/ 2044 h 10000"/>
                  <a:gd name="connsiteX25-155" fmla="*/ 7093 w 10000"/>
                  <a:gd name="connsiteY25-156" fmla="*/ 0 h 10000"/>
                  <a:gd name="connsiteX0-157" fmla="*/ 7093 w 10000"/>
                  <a:gd name="connsiteY0-158" fmla="*/ 0 h 10000"/>
                  <a:gd name="connsiteX1-159" fmla="*/ 6835 w 10000"/>
                  <a:gd name="connsiteY1-160" fmla="*/ 97 h 10000"/>
                  <a:gd name="connsiteX2-161" fmla="*/ 5319 w 10000"/>
                  <a:gd name="connsiteY2-162" fmla="*/ 3239 h 10000"/>
                  <a:gd name="connsiteX3-163" fmla="*/ 4198 w 10000"/>
                  <a:gd name="connsiteY3-164" fmla="*/ 5127 h 10000"/>
                  <a:gd name="connsiteX4-165" fmla="*/ 2936 w 10000"/>
                  <a:gd name="connsiteY4-166" fmla="*/ 2457 h 10000"/>
                  <a:gd name="connsiteX5-167" fmla="*/ 1985 w 10000"/>
                  <a:gd name="connsiteY5-168" fmla="*/ 681 h 10000"/>
                  <a:gd name="connsiteX6-169" fmla="*/ 1914 w 10000"/>
                  <a:gd name="connsiteY6-170" fmla="*/ 681 h 10000"/>
                  <a:gd name="connsiteX7-171" fmla="*/ 769 w 10000"/>
                  <a:gd name="connsiteY7-172" fmla="*/ 2506 h 10000"/>
                  <a:gd name="connsiteX8-173" fmla="*/ 59 w 10000"/>
                  <a:gd name="connsiteY8-174" fmla="*/ 3674 h 10000"/>
                  <a:gd name="connsiteX9-175" fmla="*/ 0 w 10000"/>
                  <a:gd name="connsiteY9-176" fmla="*/ 3650 h 10000"/>
                  <a:gd name="connsiteX10-177" fmla="*/ 0 w 10000"/>
                  <a:gd name="connsiteY10-178" fmla="*/ 5158 h 10000"/>
                  <a:gd name="connsiteX11-179" fmla="*/ 1016 w 10000"/>
                  <a:gd name="connsiteY11-180" fmla="*/ 8783 h 10000"/>
                  <a:gd name="connsiteX12-181" fmla="*/ 1879 w 10000"/>
                  <a:gd name="connsiteY12-182" fmla="*/ 10000 h 10000"/>
                  <a:gd name="connsiteX13-183" fmla="*/ 2302 w 10000"/>
                  <a:gd name="connsiteY13-184" fmla="*/ 9684 h 10000"/>
                  <a:gd name="connsiteX14-185" fmla="*/ 3441 w 10000"/>
                  <a:gd name="connsiteY14-186" fmla="*/ 7007 h 10000"/>
                  <a:gd name="connsiteX15-187" fmla="*/ 4474 w 10000"/>
                  <a:gd name="connsiteY15-188" fmla="*/ 5693 h 10000"/>
                  <a:gd name="connsiteX16-189" fmla="*/ 4598 w 10000"/>
                  <a:gd name="connsiteY16-190" fmla="*/ 5693 h 10000"/>
                  <a:gd name="connsiteX17-191" fmla="*/ 5590 w 10000"/>
                  <a:gd name="connsiteY17-192" fmla="*/ 6448 h 10000"/>
                  <a:gd name="connsiteX18-193" fmla="*/ 6377 w 10000"/>
                  <a:gd name="connsiteY18-194" fmla="*/ 7007 h 10000"/>
                  <a:gd name="connsiteX19-195" fmla="*/ 6753 w 10000"/>
                  <a:gd name="connsiteY19-196" fmla="*/ 6837 h 10000"/>
                  <a:gd name="connsiteX20-197" fmla="*/ 7845 w 10000"/>
                  <a:gd name="connsiteY20-198" fmla="*/ 5304 h 10000"/>
                  <a:gd name="connsiteX21-199" fmla="*/ 8949 w 10000"/>
                  <a:gd name="connsiteY21-200" fmla="*/ 3917 h 10000"/>
                  <a:gd name="connsiteX22-201" fmla="*/ 9736 w 10000"/>
                  <a:gd name="connsiteY22-202" fmla="*/ 3601 h 10000"/>
                  <a:gd name="connsiteX23-203" fmla="*/ 10000 w 10000"/>
                  <a:gd name="connsiteY23-204" fmla="*/ 3625 h 10000"/>
                  <a:gd name="connsiteX24-205" fmla="*/ 8591 w 10000"/>
                  <a:gd name="connsiteY24-206" fmla="*/ 2044 h 10000"/>
                  <a:gd name="connsiteX25-207" fmla="*/ 7093 w 10000"/>
                  <a:gd name="connsiteY25-208" fmla="*/ 0 h 10000"/>
                  <a:gd name="connsiteX0-209" fmla="*/ 7093 w 10000"/>
                  <a:gd name="connsiteY0-210" fmla="*/ 0 h 10000"/>
                  <a:gd name="connsiteX1-211" fmla="*/ 6835 w 10000"/>
                  <a:gd name="connsiteY1-212" fmla="*/ 97 h 10000"/>
                  <a:gd name="connsiteX2-213" fmla="*/ 5319 w 10000"/>
                  <a:gd name="connsiteY2-214" fmla="*/ 3239 h 10000"/>
                  <a:gd name="connsiteX3-215" fmla="*/ 4198 w 10000"/>
                  <a:gd name="connsiteY3-216" fmla="*/ 5127 h 10000"/>
                  <a:gd name="connsiteX4-217" fmla="*/ 2936 w 10000"/>
                  <a:gd name="connsiteY4-218" fmla="*/ 2457 h 10000"/>
                  <a:gd name="connsiteX5-219" fmla="*/ 1985 w 10000"/>
                  <a:gd name="connsiteY5-220" fmla="*/ 681 h 10000"/>
                  <a:gd name="connsiteX6-221" fmla="*/ 1914 w 10000"/>
                  <a:gd name="connsiteY6-222" fmla="*/ 681 h 10000"/>
                  <a:gd name="connsiteX7-223" fmla="*/ 769 w 10000"/>
                  <a:gd name="connsiteY7-224" fmla="*/ 2506 h 10000"/>
                  <a:gd name="connsiteX8-225" fmla="*/ 59 w 10000"/>
                  <a:gd name="connsiteY8-226" fmla="*/ 3674 h 10000"/>
                  <a:gd name="connsiteX9-227" fmla="*/ 0 w 10000"/>
                  <a:gd name="connsiteY9-228" fmla="*/ 3650 h 10000"/>
                  <a:gd name="connsiteX10-229" fmla="*/ 0 w 10000"/>
                  <a:gd name="connsiteY10-230" fmla="*/ 5158 h 10000"/>
                  <a:gd name="connsiteX11-231" fmla="*/ 1016 w 10000"/>
                  <a:gd name="connsiteY11-232" fmla="*/ 8783 h 10000"/>
                  <a:gd name="connsiteX12-233" fmla="*/ 1879 w 10000"/>
                  <a:gd name="connsiteY12-234" fmla="*/ 10000 h 10000"/>
                  <a:gd name="connsiteX13-235" fmla="*/ 2302 w 10000"/>
                  <a:gd name="connsiteY13-236" fmla="*/ 9684 h 10000"/>
                  <a:gd name="connsiteX14-237" fmla="*/ 3441 w 10000"/>
                  <a:gd name="connsiteY14-238" fmla="*/ 7007 h 10000"/>
                  <a:gd name="connsiteX15-239" fmla="*/ 4598 w 10000"/>
                  <a:gd name="connsiteY15-240" fmla="*/ 5693 h 10000"/>
                  <a:gd name="connsiteX16-241" fmla="*/ 5590 w 10000"/>
                  <a:gd name="connsiteY16-242" fmla="*/ 6448 h 10000"/>
                  <a:gd name="connsiteX17-243" fmla="*/ 6377 w 10000"/>
                  <a:gd name="connsiteY17-244" fmla="*/ 7007 h 10000"/>
                  <a:gd name="connsiteX18-245" fmla="*/ 6753 w 10000"/>
                  <a:gd name="connsiteY18-246" fmla="*/ 6837 h 10000"/>
                  <a:gd name="connsiteX19-247" fmla="*/ 7845 w 10000"/>
                  <a:gd name="connsiteY19-248" fmla="*/ 5304 h 10000"/>
                  <a:gd name="connsiteX20-249" fmla="*/ 8949 w 10000"/>
                  <a:gd name="connsiteY20-250" fmla="*/ 3917 h 10000"/>
                  <a:gd name="connsiteX21-251" fmla="*/ 9736 w 10000"/>
                  <a:gd name="connsiteY21-252" fmla="*/ 3601 h 10000"/>
                  <a:gd name="connsiteX22-253" fmla="*/ 10000 w 10000"/>
                  <a:gd name="connsiteY22-254" fmla="*/ 3625 h 10000"/>
                  <a:gd name="connsiteX23-255" fmla="*/ 8591 w 10000"/>
                  <a:gd name="connsiteY23-256" fmla="*/ 2044 h 10000"/>
                  <a:gd name="connsiteX24-257" fmla="*/ 7093 w 10000"/>
                  <a:gd name="connsiteY24-258" fmla="*/ 0 h 10000"/>
                  <a:gd name="connsiteX0-259" fmla="*/ 7093 w 10000"/>
                  <a:gd name="connsiteY0-260" fmla="*/ 0 h 10000"/>
                  <a:gd name="connsiteX1-261" fmla="*/ 6835 w 10000"/>
                  <a:gd name="connsiteY1-262" fmla="*/ 97 h 10000"/>
                  <a:gd name="connsiteX2-263" fmla="*/ 5319 w 10000"/>
                  <a:gd name="connsiteY2-264" fmla="*/ 3239 h 10000"/>
                  <a:gd name="connsiteX3-265" fmla="*/ 4198 w 10000"/>
                  <a:gd name="connsiteY3-266" fmla="*/ 5127 h 10000"/>
                  <a:gd name="connsiteX4-267" fmla="*/ 2936 w 10000"/>
                  <a:gd name="connsiteY4-268" fmla="*/ 2457 h 10000"/>
                  <a:gd name="connsiteX5-269" fmla="*/ 1985 w 10000"/>
                  <a:gd name="connsiteY5-270" fmla="*/ 681 h 10000"/>
                  <a:gd name="connsiteX6-271" fmla="*/ 1914 w 10000"/>
                  <a:gd name="connsiteY6-272" fmla="*/ 681 h 10000"/>
                  <a:gd name="connsiteX7-273" fmla="*/ 769 w 10000"/>
                  <a:gd name="connsiteY7-274" fmla="*/ 2506 h 10000"/>
                  <a:gd name="connsiteX8-275" fmla="*/ 59 w 10000"/>
                  <a:gd name="connsiteY8-276" fmla="*/ 3674 h 10000"/>
                  <a:gd name="connsiteX9-277" fmla="*/ 0 w 10000"/>
                  <a:gd name="connsiteY9-278" fmla="*/ 3650 h 10000"/>
                  <a:gd name="connsiteX10-279" fmla="*/ 0 w 10000"/>
                  <a:gd name="connsiteY10-280" fmla="*/ 5158 h 10000"/>
                  <a:gd name="connsiteX11-281" fmla="*/ 1016 w 10000"/>
                  <a:gd name="connsiteY11-282" fmla="*/ 8783 h 10000"/>
                  <a:gd name="connsiteX12-283" fmla="*/ 1879 w 10000"/>
                  <a:gd name="connsiteY12-284" fmla="*/ 10000 h 10000"/>
                  <a:gd name="connsiteX13-285" fmla="*/ 2302 w 10000"/>
                  <a:gd name="connsiteY13-286" fmla="*/ 9684 h 10000"/>
                  <a:gd name="connsiteX14-287" fmla="*/ 3441 w 10000"/>
                  <a:gd name="connsiteY14-288" fmla="*/ 7007 h 10000"/>
                  <a:gd name="connsiteX15-289" fmla="*/ 4598 w 10000"/>
                  <a:gd name="connsiteY15-290" fmla="*/ 5693 h 10000"/>
                  <a:gd name="connsiteX16-291" fmla="*/ 5590 w 10000"/>
                  <a:gd name="connsiteY16-292" fmla="*/ 6448 h 10000"/>
                  <a:gd name="connsiteX17-293" fmla="*/ 6377 w 10000"/>
                  <a:gd name="connsiteY17-294" fmla="*/ 7007 h 10000"/>
                  <a:gd name="connsiteX18-295" fmla="*/ 6753 w 10000"/>
                  <a:gd name="connsiteY18-296" fmla="*/ 6837 h 10000"/>
                  <a:gd name="connsiteX19-297" fmla="*/ 7845 w 10000"/>
                  <a:gd name="connsiteY19-298" fmla="*/ 5304 h 10000"/>
                  <a:gd name="connsiteX20-299" fmla="*/ 8949 w 10000"/>
                  <a:gd name="connsiteY20-300" fmla="*/ 3917 h 10000"/>
                  <a:gd name="connsiteX21-301" fmla="*/ 9736 w 10000"/>
                  <a:gd name="connsiteY21-302" fmla="*/ 3601 h 10000"/>
                  <a:gd name="connsiteX22-303" fmla="*/ 10000 w 10000"/>
                  <a:gd name="connsiteY22-304" fmla="*/ 3625 h 10000"/>
                  <a:gd name="connsiteX23-305" fmla="*/ 8591 w 10000"/>
                  <a:gd name="connsiteY23-306" fmla="*/ 2044 h 10000"/>
                  <a:gd name="connsiteX24-307" fmla="*/ 7093 w 10000"/>
                  <a:gd name="connsiteY24-308" fmla="*/ 0 h 10000"/>
                  <a:gd name="connsiteX0-309" fmla="*/ 7093 w 10000"/>
                  <a:gd name="connsiteY0-310" fmla="*/ 0 h 10000"/>
                  <a:gd name="connsiteX1-311" fmla="*/ 6835 w 10000"/>
                  <a:gd name="connsiteY1-312" fmla="*/ 97 h 10000"/>
                  <a:gd name="connsiteX2-313" fmla="*/ 5319 w 10000"/>
                  <a:gd name="connsiteY2-314" fmla="*/ 3239 h 10000"/>
                  <a:gd name="connsiteX3-315" fmla="*/ 4198 w 10000"/>
                  <a:gd name="connsiteY3-316" fmla="*/ 5127 h 10000"/>
                  <a:gd name="connsiteX4-317" fmla="*/ 2936 w 10000"/>
                  <a:gd name="connsiteY4-318" fmla="*/ 2457 h 10000"/>
                  <a:gd name="connsiteX5-319" fmla="*/ 1985 w 10000"/>
                  <a:gd name="connsiteY5-320" fmla="*/ 681 h 10000"/>
                  <a:gd name="connsiteX6-321" fmla="*/ 1914 w 10000"/>
                  <a:gd name="connsiteY6-322" fmla="*/ 681 h 10000"/>
                  <a:gd name="connsiteX7-323" fmla="*/ 769 w 10000"/>
                  <a:gd name="connsiteY7-324" fmla="*/ 2506 h 10000"/>
                  <a:gd name="connsiteX8-325" fmla="*/ 59 w 10000"/>
                  <a:gd name="connsiteY8-326" fmla="*/ 3674 h 10000"/>
                  <a:gd name="connsiteX9-327" fmla="*/ 0 w 10000"/>
                  <a:gd name="connsiteY9-328" fmla="*/ 3650 h 10000"/>
                  <a:gd name="connsiteX10-329" fmla="*/ 0 w 10000"/>
                  <a:gd name="connsiteY10-330" fmla="*/ 5158 h 10000"/>
                  <a:gd name="connsiteX11-331" fmla="*/ 1016 w 10000"/>
                  <a:gd name="connsiteY11-332" fmla="*/ 8783 h 10000"/>
                  <a:gd name="connsiteX12-333" fmla="*/ 1879 w 10000"/>
                  <a:gd name="connsiteY12-334" fmla="*/ 10000 h 10000"/>
                  <a:gd name="connsiteX13-335" fmla="*/ 2302 w 10000"/>
                  <a:gd name="connsiteY13-336" fmla="*/ 9684 h 10000"/>
                  <a:gd name="connsiteX14-337" fmla="*/ 3441 w 10000"/>
                  <a:gd name="connsiteY14-338" fmla="*/ 7007 h 10000"/>
                  <a:gd name="connsiteX15-339" fmla="*/ 4598 w 10000"/>
                  <a:gd name="connsiteY15-340" fmla="*/ 5693 h 10000"/>
                  <a:gd name="connsiteX16-341" fmla="*/ 5590 w 10000"/>
                  <a:gd name="connsiteY16-342" fmla="*/ 6448 h 10000"/>
                  <a:gd name="connsiteX17-343" fmla="*/ 6377 w 10000"/>
                  <a:gd name="connsiteY17-344" fmla="*/ 7007 h 10000"/>
                  <a:gd name="connsiteX18-345" fmla="*/ 6753 w 10000"/>
                  <a:gd name="connsiteY18-346" fmla="*/ 6837 h 10000"/>
                  <a:gd name="connsiteX19-347" fmla="*/ 7845 w 10000"/>
                  <a:gd name="connsiteY19-348" fmla="*/ 5304 h 10000"/>
                  <a:gd name="connsiteX20-349" fmla="*/ 8949 w 10000"/>
                  <a:gd name="connsiteY20-350" fmla="*/ 3917 h 10000"/>
                  <a:gd name="connsiteX21-351" fmla="*/ 9736 w 10000"/>
                  <a:gd name="connsiteY21-352" fmla="*/ 3601 h 10000"/>
                  <a:gd name="connsiteX22-353" fmla="*/ 10000 w 10000"/>
                  <a:gd name="connsiteY22-354" fmla="*/ 3625 h 10000"/>
                  <a:gd name="connsiteX23-355" fmla="*/ 8591 w 10000"/>
                  <a:gd name="connsiteY23-356" fmla="*/ 2044 h 10000"/>
                  <a:gd name="connsiteX24-357" fmla="*/ 7093 w 10000"/>
                  <a:gd name="connsiteY24-358" fmla="*/ 0 h 10000"/>
                  <a:gd name="connsiteX0-359" fmla="*/ 7093 w 10000"/>
                  <a:gd name="connsiteY0-360" fmla="*/ 0 h 10000"/>
                  <a:gd name="connsiteX1-361" fmla="*/ 6835 w 10000"/>
                  <a:gd name="connsiteY1-362" fmla="*/ 97 h 10000"/>
                  <a:gd name="connsiteX2-363" fmla="*/ 5319 w 10000"/>
                  <a:gd name="connsiteY2-364" fmla="*/ 3239 h 10000"/>
                  <a:gd name="connsiteX3-365" fmla="*/ 4198 w 10000"/>
                  <a:gd name="connsiteY3-366" fmla="*/ 5127 h 10000"/>
                  <a:gd name="connsiteX4-367" fmla="*/ 2936 w 10000"/>
                  <a:gd name="connsiteY4-368" fmla="*/ 2457 h 10000"/>
                  <a:gd name="connsiteX5-369" fmla="*/ 1985 w 10000"/>
                  <a:gd name="connsiteY5-370" fmla="*/ 681 h 10000"/>
                  <a:gd name="connsiteX6-371" fmla="*/ 1914 w 10000"/>
                  <a:gd name="connsiteY6-372" fmla="*/ 681 h 10000"/>
                  <a:gd name="connsiteX7-373" fmla="*/ 769 w 10000"/>
                  <a:gd name="connsiteY7-374" fmla="*/ 2506 h 10000"/>
                  <a:gd name="connsiteX8-375" fmla="*/ 59 w 10000"/>
                  <a:gd name="connsiteY8-376" fmla="*/ 3674 h 10000"/>
                  <a:gd name="connsiteX9-377" fmla="*/ 0 w 10000"/>
                  <a:gd name="connsiteY9-378" fmla="*/ 3650 h 10000"/>
                  <a:gd name="connsiteX10-379" fmla="*/ 0 w 10000"/>
                  <a:gd name="connsiteY10-380" fmla="*/ 5158 h 10000"/>
                  <a:gd name="connsiteX11-381" fmla="*/ 1016 w 10000"/>
                  <a:gd name="connsiteY11-382" fmla="*/ 8783 h 10000"/>
                  <a:gd name="connsiteX12-383" fmla="*/ 1879 w 10000"/>
                  <a:gd name="connsiteY12-384" fmla="*/ 10000 h 10000"/>
                  <a:gd name="connsiteX13-385" fmla="*/ 2302 w 10000"/>
                  <a:gd name="connsiteY13-386" fmla="*/ 9684 h 10000"/>
                  <a:gd name="connsiteX14-387" fmla="*/ 3441 w 10000"/>
                  <a:gd name="connsiteY14-388" fmla="*/ 7007 h 10000"/>
                  <a:gd name="connsiteX15-389" fmla="*/ 4598 w 10000"/>
                  <a:gd name="connsiteY15-390" fmla="*/ 5693 h 10000"/>
                  <a:gd name="connsiteX16-391" fmla="*/ 5590 w 10000"/>
                  <a:gd name="connsiteY16-392" fmla="*/ 6448 h 10000"/>
                  <a:gd name="connsiteX17-393" fmla="*/ 6377 w 10000"/>
                  <a:gd name="connsiteY17-394" fmla="*/ 7007 h 10000"/>
                  <a:gd name="connsiteX18-395" fmla="*/ 6753 w 10000"/>
                  <a:gd name="connsiteY18-396" fmla="*/ 6837 h 10000"/>
                  <a:gd name="connsiteX19-397" fmla="*/ 7845 w 10000"/>
                  <a:gd name="connsiteY19-398" fmla="*/ 5304 h 10000"/>
                  <a:gd name="connsiteX20-399" fmla="*/ 8949 w 10000"/>
                  <a:gd name="connsiteY20-400" fmla="*/ 3917 h 10000"/>
                  <a:gd name="connsiteX21-401" fmla="*/ 9736 w 10000"/>
                  <a:gd name="connsiteY21-402" fmla="*/ 3601 h 10000"/>
                  <a:gd name="connsiteX22-403" fmla="*/ 10000 w 10000"/>
                  <a:gd name="connsiteY22-404" fmla="*/ 3625 h 10000"/>
                  <a:gd name="connsiteX23-405" fmla="*/ 8591 w 10000"/>
                  <a:gd name="connsiteY23-406" fmla="*/ 2044 h 10000"/>
                  <a:gd name="connsiteX24-407" fmla="*/ 7093 w 10000"/>
                  <a:gd name="connsiteY24-408" fmla="*/ 0 h 10000"/>
                  <a:gd name="connsiteX0-409" fmla="*/ 7093 w 10000"/>
                  <a:gd name="connsiteY0-410" fmla="*/ 0 h 10000"/>
                  <a:gd name="connsiteX1-411" fmla="*/ 6835 w 10000"/>
                  <a:gd name="connsiteY1-412" fmla="*/ 97 h 10000"/>
                  <a:gd name="connsiteX2-413" fmla="*/ 5319 w 10000"/>
                  <a:gd name="connsiteY2-414" fmla="*/ 3239 h 10000"/>
                  <a:gd name="connsiteX3-415" fmla="*/ 4198 w 10000"/>
                  <a:gd name="connsiteY3-416" fmla="*/ 5127 h 10000"/>
                  <a:gd name="connsiteX4-417" fmla="*/ 2936 w 10000"/>
                  <a:gd name="connsiteY4-418" fmla="*/ 2457 h 10000"/>
                  <a:gd name="connsiteX5-419" fmla="*/ 1985 w 10000"/>
                  <a:gd name="connsiteY5-420" fmla="*/ 681 h 10000"/>
                  <a:gd name="connsiteX6-421" fmla="*/ 1914 w 10000"/>
                  <a:gd name="connsiteY6-422" fmla="*/ 681 h 10000"/>
                  <a:gd name="connsiteX7-423" fmla="*/ 769 w 10000"/>
                  <a:gd name="connsiteY7-424" fmla="*/ 2506 h 10000"/>
                  <a:gd name="connsiteX8-425" fmla="*/ 59 w 10000"/>
                  <a:gd name="connsiteY8-426" fmla="*/ 3674 h 10000"/>
                  <a:gd name="connsiteX9-427" fmla="*/ 0 w 10000"/>
                  <a:gd name="connsiteY9-428" fmla="*/ 3650 h 10000"/>
                  <a:gd name="connsiteX10-429" fmla="*/ 0 w 10000"/>
                  <a:gd name="connsiteY10-430" fmla="*/ 5158 h 10000"/>
                  <a:gd name="connsiteX11-431" fmla="*/ 1016 w 10000"/>
                  <a:gd name="connsiteY11-432" fmla="*/ 8783 h 10000"/>
                  <a:gd name="connsiteX12-433" fmla="*/ 1879 w 10000"/>
                  <a:gd name="connsiteY12-434" fmla="*/ 10000 h 10000"/>
                  <a:gd name="connsiteX13-435" fmla="*/ 2302 w 10000"/>
                  <a:gd name="connsiteY13-436" fmla="*/ 9684 h 10000"/>
                  <a:gd name="connsiteX14-437" fmla="*/ 3441 w 10000"/>
                  <a:gd name="connsiteY14-438" fmla="*/ 7007 h 10000"/>
                  <a:gd name="connsiteX15-439" fmla="*/ 4598 w 10000"/>
                  <a:gd name="connsiteY15-440" fmla="*/ 5693 h 10000"/>
                  <a:gd name="connsiteX16-441" fmla="*/ 5590 w 10000"/>
                  <a:gd name="connsiteY16-442" fmla="*/ 6448 h 10000"/>
                  <a:gd name="connsiteX17-443" fmla="*/ 6753 w 10000"/>
                  <a:gd name="connsiteY17-444" fmla="*/ 6837 h 10000"/>
                  <a:gd name="connsiteX18-445" fmla="*/ 7845 w 10000"/>
                  <a:gd name="connsiteY18-446" fmla="*/ 5304 h 10000"/>
                  <a:gd name="connsiteX19-447" fmla="*/ 8949 w 10000"/>
                  <a:gd name="connsiteY19-448" fmla="*/ 3917 h 10000"/>
                  <a:gd name="connsiteX20-449" fmla="*/ 9736 w 10000"/>
                  <a:gd name="connsiteY20-450" fmla="*/ 3601 h 10000"/>
                  <a:gd name="connsiteX21-451" fmla="*/ 10000 w 10000"/>
                  <a:gd name="connsiteY21-452" fmla="*/ 3625 h 10000"/>
                  <a:gd name="connsiteX22-453" fmla="*/ 8591 w 10000"/>
                  <a:gd name="connsiteY22-454" fmla="*/ 2044 h 10000"/>
                  <a:gd name="connsiteX23-455" fmla="*/ 7093 w 10000"/>
                  <a:gd name="connsiteY23-456" fmla="*/ 0 h 10000"/>
                  <a:gd name="connsiteX0-457" fmla="*/ 7093 w 10000"/>
                  <a:gd name="connsiteY0-458" fmla="*/ 0 h 10000"/>
                  <a:gd name="connsiteX1-459" fmla="*/ 6835 w 10000"/>
                  <a:gd name="connsiteY1-460" fmla="*/ 97 h 10000"/>
                  <a:gd name="connsiteX2-461" fmla="*/ 5319 w 10000"/>
                  <a:gd name="connsiteY2-462" fmla="*/ 3239 h 10000"/>
                  <a:gd name="connsiteX3-463" fmla="*/ 4198 w 10000"/>
                  <a:gd name="connsiteY3-464" fmla="*/ 5127 h 10000"/>
                  <a:gd name="connsiteX4-465" fmla="*/ 2936 w 10000"/>
                  <a:gd name="connsiteY4-466" fmla="*/ 2457 h 10000"/>
                  <a:gd name="connsiteX5-467" fmla="*/ 1985 w 10000"/>
                  <a:gd name="connsiteY5-468" fmla="*/ 681 h 10000"/>
                  <a:gd name="connsiteX6-469" fmla="*/ 1914 w 10000"/>
                  <a:gd name="connsiteY6-470" fmla="*/ 681 h 10000"/>
                  <a:gd name="connsiteX7-471" fmla="*/ 769 w 10000"/>
                  <a:gd name="connsiteY7-472" fmla="*/ 2506 h 10000"/>
                  <a:gd name="connsiteX8-473" fmla="*/ 59 w 10000"/>
                  <a:gd name="connsiteY8-474" fmla="*/ 3674 h 10000"/>
                  <a:gd name="connsiteX9-475" fmla="*/ 0 w 10000"/>
                  <a:gd name="connsiteY9-476" fmla="*/ 3650 h 10000"/>
                  <a:gd name="connsiteX10-477" fmla="*/ 0 w 10000"/>
                  <a:gd name="connsiteY10-478" fmla="*/ 5158 h 10000"/>
                  <a:gd name="connsiteX11-479" fmla="*/ 1016 w 10000"/>
                  <a:gd name="connsiteY11-480" fmla="*/ 8783 h 10000"/>
                  <a:gd name="connsiteX12-481" fmla="*/ 1879 w 10000"/>
                  <a:gd name="connsiteY12-482" fmla="*/ 10000 h 10000"/>
                  <a:gd name="connsiteX13-483" fmla="*/ 2302 w 10000"/>
                  <a:gd name="connsiteY13-484" fmla="*/ 9684 h 10000"/>
                  <a:gd name="connsiteX14-485" fmla="*/ 3441 w 10000"/>
                  <a:gd name="connsiteY14-486" fmla="*/ 7007 h 10000"/>
                  <a:gd name="connsiteX15-487" fmla="*/ 4598 w 10000"/>
                  <a:gd name="connsiteY15-488" fmla="*/ 5693 h 10000"/>
                  <a:gd name="connsiteX16-489" fmla="*/ 5590 w 10000"/>
                  <a:gd name="connsiteY16-490" fmla="*/ 6448 h 10000"/>
                  <a:gd name="connsiteX17-491" fmla="*/ 6753 w 10000"/>
                  <a:gd name="connsiteY17-492" fmla="*/ 6837 h 10000"/>
                  <a:gd name="connsiteX18-493" fmla="*/ 7845 w 10000"/>
                  <a:gd name="connsiteY18-494" fmla="*/ 5304 h 10000"/>
                  <a:gd name="connsiteX19-495" fmla="*/ 8949 w 10000"/>
                  <a:gd name="connsiteY19-496" fmla="*/ 3917 h 10000"/>
                  <a:gd name="connsiteX20-497" fmla="*/ 9736 w 10000"/>
                  <a:gd name="connsiteY20-498" fmla="*/ 3601 h 10000"/>
                  <a:gd name="connsiteX21-499" fmla="*/ 10000 w 10000"/>
                  <a:gd name="connsiteY21-500" fmla="*/ 3625 h 10000"/>
                  <a:gd name="connsiteX22-501" fmla="*/ 8591 w 10000"/>
                  <a:gd name="connsiteY22-502" fmla="*/ 2044 h 10000"/>
                  <a:gd name="connsiteX23-503" fmla="*/ 7093 w 10000"/>
                  <a:gd name="connsiteY23-504" fmla="*/ 0 h 10000"/>
                  <a:gd name="connsiteX0-505" fmla="*/ 7093 w 10000"/>
                  <a:gd name="connsiteY0-506" fmla="*/ 0 h 10000"/>
                  <a:gd name="connsiteX1-507" fmla="*/ 6835 w 10000"/>
                  <a:gd name="connsiteY1-508" fmla="*/ 97 h 10000"/>
                  <a:gd name="connsiteX2-509" fmla="*/ 5319 w 10000"/>
                  <a:gd name="connsiteY2-510" fmla="*/ 3239 h 10000"/>
                  <a:gd name="connsiteX3-511" fmla="*/ 4198 w 10000"/>
                  <a:gd name="connsiteY3-512" fmla="*/ 5127 h 10000"/>
                  <a:gd name="connsiteX4-513" fmla="*/ 2936 w 10000"/>
                  <a:gd name="connsiteY4-514" fmla="*/ 2457 h 10000"/>
                  <a:gd name="connsiteX5-515" fmla="*/ 1985 w 10000"/>
                  <a:gd name="connsiteY5-516" fmla="*/ 681 h 10000"/>
                  <a:gd name="connsiteX6-517" fmla="*/ 1914 w 10000"/>
                  <a:gd name="connsiteY6-518" fmla="*/ 681 h 10000"/>
                  <a:gd name="connsiteX7-519" fmla="*/ 769 w 10000"/>
                  <a:gd name="connsiteY7-520" fmla="*/ 2506 h 10000"/>
                  <a:gd name="connsiteX8-521" fmla="*/ 59 w 10000"/>
                  <a:gd name="connsiteY8-522" fmla="*/ 3674 h 10000"/>
                  <a:gd name="connsiteX9-523" fmla="*/ 0 w 10000"/>
                  <a:gd name="connsiteY9-524" fmla="*/ 3650 h 10000"/>
                  <a:gd name="connsiteX10-525" fmla="*/ 0 w 10000"/>
                  <a:gd name="connsiteY10-526" fmla="*/ 5158 h 10000"/>
                  <a:gd name="connsiteX11-527" fmla="*/ 1016 w 10000"/>
                  <a:gd name="connsiteY11-528" fmla="*/ 8783 h 10000"/>
                  <a:gd name="connsiteX12-529" fmla="*/ 1879 w 10000"/>
                  <a:gd name="connsiteY12-530" fmla="*/ 10000 h 10000"/>
                  <a:gd name="connsiteX13-531" fmla="*/ 2302 w 10000"/>
                  <a:gd name="connsiteY13-532" fmla="*/ 9684 h 10000"/>
                  <a:gd name="connsiteX14-533" fmla="*/ 3441 w 10000"/>
                  <a:gd name="connsiteY14-534" fmla="*/ 7007 h 10000"/>
                  <a:gd name="connsiteX15-535" fmla="*/ 4598 w 10000"/>
                  <a:gd name="connsiteY15-536" fmla="*/ 5693 h 10000"/>
                  <a:gd name="connsiteX16-537" fmla="*/ 5590 w 10000"/>
                  <a:gd name="connsiteY16-538" fmla="*/ 6448 h 10000"/>
                  <a:gd name="connsiteX17-539" fmla="*/ 6753 w 10000"/>
                  <a:gd name="connsiteY17-540" fmla="*/ 6837 h 10000"/>
                  <a:gd name="connsiteX18-541" fmla="*/ 7845 w 10000"/>
                  <a:gd name="connsiteY18-542" fmla="*/ 5304 h 10000"/>
                  <a:gd name="connsiteX19-543" fmla="*/ 8949 w 10000"/>
                  <a:gd name="connsiteY19-544" fmla="*/ 3917 h 10000"/>
                  <a:gd name="connsiteX20-545" fmla="*/ 9736 w 10000"/>
                  <a:gd name="connsiteY20-546" fmla="*/ 3601 h 10000"/>
                  <a:gd name="connsiteX21-547" fmla="*/ 10000 w 10000"/>
                  <a:gd name="connsiteY21-548" fmla="*/ 3625 h 10000"/>
                  <a:gd name="connsiteX22-549" fmla="*/ 8591 w 10000"/>
                  <a:gd name="connsiteY22-550" fmla="*/ 2044 h 10000"/>
                  <a:gd name="connsiteX23-551" fmla="*/ 7093 w 10000"/>
                  <a:gd name="connsiteY23-552" fmla="*/ 0 h 10000"/>
                  <a:gd name="connsiteX0-553" fmla="*/ 7093 w 10000"/>
                  <a:gd name="connsiteY0-554" fmla="*/ 0 h 10000"/>
                  <a:gd name="connsiteX1-555" fmla="*/ 6835 w 10000"/>
                  <a:gd name="connsiteY1-556" fmla="*/ 97 h 10000"/>
                  <a:gd name="connsiteX2-557" fmla="*/ 5319 w 10000"/>
                  <a:gd name="connsiteY2-558" fmla="*/ 3239 h 10000"/>
                  <a:gd name="connsiteX3-559" fmla="*/ 4198 w 10000"/>
                  <a:gd name="connsiteY3-560" fmla="*/ 5127 h 10000"/>
                  <a:gd name="connsiteX4-561" fmla="*/ 2936 w 10000"/>
                  <a:gd name="connsiteY4-562" fmla="*/ 2457 h 10000"/>
                  <a:gd name="connsiteX5-563" fmla="*/ 1985 w 10000"/>
                  <a:gd name="connsiteY5-564" fmla="*/ 681 h 10000"/>
                  <a:gd name="connsiteX6-565" fmla="*/ 1914 w 10000"/>
                  <a:gd name="connsiteY6-566" fmla="*/ 681 h 10000"/>
                  <a:gd name="connsiteX7-567" fmla="*/ 769 w 10000"/>
                  <a:gd name="connsiteY7-568" fmla="*/ 2506 h 10000"/>
                  <a:gd name="connsiteX8-569" fmla="*/ 59 w 10000"/>
                  <a:gd name="connsiteY8-570" fmla="*/ 3674 h 10000"/>
                  <a:gd name="connsiteX9-571" fmla="*/ 0 w 10000"/>
                  <a:gd name="connsiteY9-572" fmla="*/ 3650 h 10000"/>
                  <a:gd name="connsiteX10-573" fmla="*/ 0 w 10000"/>
                  <a:gd name="connsiteY10-574" fmla="*/ 5158 h 10000"/>
                  <a:gd name="connsiteX11-575" fmla="*/ 1016 w 10000"/>
                  <a:gd name="connsiteY11-576" fmla="*/ 8783 h 10000"/>
                  <a:gd name="connsiteX12-577" fmla="*/ 1879 w 10000"/>
                  <a:gd name="connsiteY12-578" fmla="*/ 10000 h 10000"/>
                  <a:gd name="connsiteX13-579" fmla="*/ 2302 w 10000"/>
                  <a:gd name="connsiteY13-580" fmla="*/ 9684 h 10000"/>
                  <a:gd name="connsiteX14-581" fmla="*/ 3441 w 10000"/>
                  <a:gd name="connsiteY14-582" fmla="*/ 7007 h 10000"/>
                  <a:gd name="connsiteX15-583" fmla="*/ 4598 w 10000"/>
                  <a:gd name="connsiteY15-584" fmla="*/ 5693 h 10000"/>
                  <a:gd name="connsiteX16-585" fmla="*/ 5590 w 10000"/>
                  <a:gd name="connsiteY16-586" fmla="*/ 6448 h 10000"/>
                  <a:gd name="connsiteX17-587" fmla="*/ 6753 w 10000"/>
                  <a:gd name="connsiteY17-588" fmla="*/ 6837 h 10000"/>
                  <a:gd name="connsiteX18-589" fmla="*/ 7845 w 10000"/>
                  <a:gd name="connsiteY18-590" fmla="*/ 5304 h 10000"/>
                  <a:gd name="connsiteX19-591" fmla="*/ 8949 w 10000"/>
                  <a:gd name="connsiteY19-592" fmla="*/ 3917 h 10000"/>
                  <a:gd name="connsiteX20-593" fmla="*/ 9736 w 10000"/>
                  <a:gd name="connsiteY20-594" fmla="*/ 3601 h 10000"/>
                  <a:gd name="connsiteX21-595" fmla="*/ 10000 w 10000"/>
                  <a:gd name="connsiteY21-596" fmla="*/ 3625 h 10000"/>
                  <a:gd name="connsiteX22-597" fmla="*/ 8591 w 10000"/>
                  <a:gd name="connsiteY22-598" fmla="*/ 2044 h 10000"/>
                  <a:gd name="connsiteX23-599" fmla="*/ 7093 w 10000"/>
                  <a:gd name="connsiteY23-600" fmla="*/ 0 h 10000"/>
                  <a:gd name="connsiteX0-601" fmla="*/ 7093 w 10000"/>
                  <a:gd name="connsiteY0-602" fmla="*/ 0 h 10000"/>
                  <a:gd name="connsiteX1-603" fmla="*/ 6835 w 10000"/>
                  <a:gd name="connsiteY1-604" fmla="*/ 97 h 10000"/>
                  <a:gd name="connsiteX2-605" fmla="*/ 5319 w 10000"/>
                  <a:gd name="connsiteY2-606" fmla="*/ 3239 h 10000"/>
                  <a:gd name="connsiteX3-607" fmla="*/ 4198 w 10000"/>
                  <a:gd name="connsiteY3-608" fmla="*/ 5127 h 10000"/>
                  <a:gd name="connsiteX4-609" fmla="*/ 2936 w 10000"/>
                  <a:gd name="connsiteY4-610" fmla="*/ 2457 h 10000"/>
                  <a:gd name="connsiteX5-611" fmla="*/ 1985 w 10000"/>
                  <a:gd name="connsiteY5-612" fmla="*/ 681 h 10000"/>
                  <a:gd name="connsiteX6-613" fmla="*/ 1914 w 10000"/>
                  <a:gd name="connsiteY6-614" fmla="*/ 681 h 10000"/>
                  <a:gd name="connsiteX7-615" fmla="*/ 769 w 10000"/>
                  <a:gd name="connsiteY7-616" fmla="*/ 2506 h 10000"/>
                  <a:gd name="connsiteX8-617" fmla="*/ 59 w 10000"/>
                  <a:gd name="connsiteY8-618" fmla="*/ 3674 h 10000"/>
                  <a:gd name="connsiteX9-619" fmla="*/ 0 w 10000"/>
                  <a:gd name="connsiteY9-620" fmla="*/ 3650 h 10000"/>
                  <a:gd name="connsiteX10-621" fmla="*/ 0 w 10000"/>
                  <a:gd name="connsiteY10-622" fmla="*/ 5158 h 10000"/>
                  <a:gd name="connsiteX11-623" fmla="*/ 1016 w 10000"/>
                  <a:gd name="connsiteY11-624" fmla="*/ 8783 h 10000"/>
                  <a:gd name="connsiteX12-625" fmla="*/ 1879 w 10000"/>
                  <a:gd name="connsiteY12-626" fmla="*/ 10000 h 10000"/>
                  <a:gd name="connsiteX13-627" fmla="*/ 2302 w 10000"/>
                  <a:gd name="connsiteY13-628" fmla="*/ 9684 h 10000"/>
                  <a:gd name="connsiteX14-629" fmla="*/ 3441 w 10000"/>
                  <a:gd name="connsiteY14-630" fmla="*/ 7007 h 10000"/>
                  <a:gd name="connsiteX15-631" fmla="*/ 4598 w 10000"/>
                  <a:gd name="connsiteY15-632" fmla="*/ 5693 h 10000"/>
                  <a:gd name="connsiteX16-633" fmla="*/ 5590 w 10000"/>
                  <a:gd name="connsiteY16-634" fmla="*/ 6448 h 10000"/>
                  <a:gd name="connsiteX17-635" fmla="*/ 6753 w 10000"/>
                  <a:gd name="connsiteY17-636" fmla="*/ 6837 h 10000"/>
                  <a:gd name="connsiteX18-637" fmla="*/ 7845 w 10000"/>
                  <a:gd name="connsiteY18-638" fmla="*/ 5304 h 10000"/>
                  <a:gd name="connsiteX19-639" fmla="*/ 8949 w 10000"/>
                  <a:gd name="connsiteY19-640" fmla="*/ 3917 h 10000"/>
                  <a:gd name="connsiteX20-641" fmla="*/ 9736 w 10000"/>
                  <a:gd name="connsiteY20-642" fmla="*/ 3601 h 10000"/>
                  <a:gd name="connsiteX21-643" fmla="*/ 10000 w 10000"/>
                  <a:gd name="connsiteY21-644" fmla="*/ 3625 h 10000"/>
                  <a:gd name="connsiteX22-645" fmla="*/ 8591 w 10000"/>
                  <a:gd name="connsiteY22-646" fmla="*/ 2044 h 10000"/>
                  <a:gd name="connsiteX23-647" fmla="*/ 7093 w 10000"/>
                  <a:gd name="connsiteY23-648" fmla="*/ 0 h 10000"/>
                  <a:gd name="connsiteX0-649" fmla="*/ 7093 w 10000"/>
                  <a:gd name="connsiteY0-650" fmla="*/ 0 h 10000"/>
                  <a:gd name="connsiteX1-651" fmla="*/ 6835 w 10000"/>
                  <a:gd name="connsiteY1-652" fmla="*/ 97 h 10000"/>
                  <a:gd name="connsiteX2-653" fmla="*/ 5319 w 10000"/>
                  <a:gd name="connsiteY2-654" fmla="*/ 3239 h 10000"/>
                  <a:gd name="connsiteX3-655" fmla="*/ 4198 w 10000"/>
                  <a:gd name="connsiteY3-656" fmla="*/ 5127 h 10000"/>
                  <a:gd name="connsiteX4-657" fmla="*/ 2936 w 10000"/>
                  <a:gd name="connsiteY4-658" fmla="*/ 2457 h 10000"/>
                  <a:gd name="connsiteX5-659" fmla="*/ 1985 w 10000"/>
                  <a:gd name="connsiteY5-660" fmla="*/ 681 h 10000"/>
                  <a:gd name="connsiteX6-661" fmla="*/ 1914 w 10000"/>
                  <a:gd name="connsiteY6-662" fmla="*/ 681 h 10000"/>
                  <a:gd name="connsiteX7-663" fmla="*/ 769 w 10000"/>
                  <a:gd name="connsiteY7-664" fmla="*/ 2506 h 10000"/>
                  <a:gd name="connsiteX8-665" fmla="*/ 59 w 10000"/>
                  <a:gd name="connsiteY8-666" fmla="*/ 3674 h 10000"/>
                  <a:gd name="connsiteX9-667" fmla="*/ 0 w 10000"/>
                  <a:gd name="connsiteY9-668" fmla="*/ 3650 h 10000"/>
                  <a:gd name="connsiteX10-669" fmla="*/ 0 w 10000"/>
                  <a:gd name="connsiteY10-670" fmla="*/ 5158 h 10000"/>
                  <a:gd name="connsiteX11-671" fmla="*/ 1016 w 10000"/>
                  <a:gd name="connsiteY11-672" fmla="*/ 8783 h 10000"/>
                  <a:gd name="connsiteX12-673" fmla="*/ 1879 w 10000"/>
                  <a:gd name="connsiteY12-674" fmla="*/ 10000 h 10000"/>
                  <a:gd name="connsiteX13-675" fmla="*/ 2302 w 10000"/>
                  <a:gd name="connsiteY13-676" fmla="*/ 9684 h 10000"/>
                  <a:gd name="connsiteX14-677" fmla="*/ 3441 w 10000"/>
                  <a:gd name="connsiteY14-678" fmla="*/ 7007 h 10000"/>
                  <a:gd name="connsiteX15-679" fmla="*/ 4598 w 10000"/>
                  <a:gd name="connsiteY15-680" fmla="*/ 5693 h 10000"/>
                  <a:gd name="connsiteX16-681" fmla="*/ 5590 w 10000"/>
                  <a:gd name="connsiteY16-682" fmla="*/ 6448 h 10000"/>
                  <a:gd name="connsiteX17-683" fmla="*/ 6787 w 10000"/>
                  <a:gd name="connsiteY17-684" fmla="*/ 7307 h 10000"/>
                  <a:gd name="connsiteX18-685" fmla="*/ 7845 w 10000"/>
                  <a:gd name="connsiteY18-686" fmla="*/ 5304 h 10000"/>
                  <a:gd name="connsiteX19-687" fmla="*/ 8949 w 10000"/>
                  <a:gd name="connsiteY19-688" fmla="*/ 3917 h 10000"/>
                  <a:gd name="connsiteX20-689" fmla="*/ 9736 w 10000"/>
                  <a:gd name="connsiteY20-690" fmla="*/ 3601 h 10000"/>
                  <a:gd name="connsiteX21-691" fmla="*/ 10000 w 10000"/>
                  <a:gd name="connsiteY21-692" fmla="*/ 3625 h 10000"/>
                  <a:gd name="connsiteX22-693" fmla="*/ 8591 w 10000"/>
                  <a:gd name="connsiteY22-694" fmla="*/ 2044 h 10000"/>
                  <a:gd name="connsiteX23-695" fmla="*/ 7093 w 10000"/>
                  <a:gd name="connsiteY23-696" fmla="*/ 0 h 10000"/>
                  <a:gd name="connsiteX0-697" fmla="*/ 7093 w 10000"/>
                  <a:gd name="connsiteY0-698" fmla="*/ 0 h 10000"/>
                  <a:gd name="connsiteX1-699" fmla="*/ 6835 w 10000"/>
                  <a:gd name="connsiteY1-700" fmla="*/ 97 h 10000"/>
                  <a:gd name="connsiteX2-701" fmla="*/ 5319 w 10000"/>
                  <a:gd name="connsiteY2-702" fmla="*/ 3239 h 10000"/>
                  <a:gd name="connsiteX3-703" fmla="*/ 4198 w 10000"/>
                  <a:gd name="connsiteY3-704" fmla="*/ 5127 h 10000"/>
                  <a:gd name="connsiteX4-705" fmla="*/ 2936 w 10000"/>
                  <a:gd name="connsiteY4-706" fmla="*/ 2457 h 10000"/>
                  <a:gd name="connsiteX5-707" fmla="*/ 1985 w 10000"/>
                  <a:gd name="connsiteY5-708" fmla="*/ 681 h 10000"/>
                  <a:gd name="connsiteX6-709" fmla="*/ 1914 w 10000"/>
                  <a:gd name="connsiteY6-710" fmla="*/ 681 h 10000"/>
                  <a:gd name="connsiteX7-711" fmla="*/ 769 w 10000"/>
                  <a:gd name="connsiteY7-712" fmla="*/ 2506 h 10000"/>
                  <a:gd name="connsiteX8-713" fmla="*/ 59 w 10000"/>
                  <a:gd name="connsiteY8-714" fmla="*/ 3674 h 10000"/>
                  <a:gd name="connsiteX9-715" fmla="*/ 0 w 10000"/>
                  <a:gd name="connsiteY9-716" fmla="*/ 3650 h 10000"/>
                  <a:gd name="connsiteX10-717" fmla="*/ 0 w 10000"/>
                  <a:gd name="connsiteY10-718" fmla="*/ 5158 h 10000"/>
                  <a:gd name="connsiteX11-719" fmla="*/ 1016 w 10000"/>
                  <a:gd name="connsiteY11-720" fmla="*/ 8783 h 10000"/>
                  <a:gd name="connsiteX12-721" fmla="*/ 1879 w 10000"/>
                  <a:gd name="connsiteY12-722" fmla="*/ 10000 h 10000"/>
                  <a:gd name="connsiteX13-723" fmla="*/ 2302 w 10000"/>
                  <a:gd name="connsiteY13-724" fmla="*/ 9684 h 10000"/>
                  <a:gd name="connsiteX14-725" fmla="*/ 3441 w 10000"/>
                  <a:gd name="connsiteY14-726" fmla="*/ 7007 h 10000"/>
                  <a:gd name="connsiteX15-727" fmla="*/ 4598 w 10000"/>
                  <a:gd name="connsiteY15-728" fmla="*/ 5693 h 10000"/>
                  <a:gd name="connsiteX16-729" fmla="*/ 5590 w 10000"/>
                  <a:gd name="connsiteY16-730" fmla="*/ 6448 h 10000"/>
                  <a:gd name="connsiteX17-731" fmla="*/ 6787 w 10000"/>
                  <a:gd name="connsiteY17-732" fmla="*/ 7307 h 10000"/>
                  <a:gd name="connsiteX18-733" fmla="*/ 7845 w 10000"/>
                  <a:gd name="connsiteY18-734" fmla="*/ 5304 h 10000"/>
                  <a:gd name="connsiteX19-735" fmla="*/ 8949 w 10000"/>
                  <a:gd name="connsiteY19-736" fmla="*/ 3917 h 10000"/>
                  <a:gd name="connsiteX20-737" fmla="*/ 9736 w 10000"/>
                  <a:gd name="connsiteY20-738" fmla="*/ 3601 h 10000"/>
                  <a:gd name="connsiteX21-739" fmla="*/ 10000 w 10000"/>
                  <a:gd name="connsiteY21-740" fmla="*/ 3625 h 10000"/>
                  <a:gd name="connsiteX22-741" fmla="*/ 8591 w 10000"/>
                  <a:gd name="connsiteY22-742" fmla="*/ 2044 h 10000"/>
                  <a:gd name="connsiteX23-743" fmla="*/ 7093 w 10000"/>
                  <a:gd name="connsiteY23-744" fmla="*/ 0 h 10000"/>
                  <a:gd name="connsiteX0-745" fmla="*/ 7093 w 10000"/>
                  <a:gd name="connsiteY0-746" fmla="*/ 0 h 10000"/>
                  <a:gd name="connsiteX1-747" fmla="*/ 6835 w 10000"/>
                  <a:gd name="connsiteY1-748" fmla="*/ 97 h 10000"/>
                  <a:gd name="connsiteX2-749" fmla="*/ 5319 w 10000"/>
                  <a:gd name="connsiteY2-750" fmla="*/ 3239 h 10000"/>
                  <a:gd name="connsiteX3-751" fmla="*/ 4198 w 10000"/>
                  <a:gd name="connsiteY3-752" fmla="*/ 5127 h 10000"/>
                  <a:gd name="connsiteX4-753" fmla="*/ 2936 w 10000"/>
                  <a:gd name="connsiteY4-754" fmla="*/ 2457 h 10000"/>
                  <a:gd name="connsiteX5-755" fmla="*/ 1985 w 10000"/>
                  <a:gd name="connsiteY5-756" fmla="*/ 681 h 10000"/>
                  <a:gd name="connsiteX6-757" fmla="*/ 1914 w 10000"/>
                  <a:gd name="connsiteY6-758" fmla="*/ 681 h 10000"/>
                  <a:gd name="connsiteX7-759" fmla="*/ 769 w 10000"/>
                  <a:gd name="connsiteY7-760" fmla="*/ 2506 h 10000"/>
                  <a:gd name="connsiteX8-761" fmla="*/ 59 w 10000"/>
                  <a:gd name="connsiteY8-762" fmla="*/ 3674 h 10000"/>
                  <a:gd name="connsiteX9-763" fmla="*/ 0 w 10000"/>
                  <a:gd name="connsiteY9-764" fmla="*/ 3650 h 10000"/>
                  <a:gd name="connsiteX10-765" fmla="*/ 0 w 10000"/>
                  <a:gd name="connsiteY10-766" fmla="*/ 5158 h 10000"/>
                  <a:gd name="connsiteX11-767" fmla="*/ 1016 w 10000"/>
                  <a:gd name="connsiteY11-768" fmla="*/ 8783 h 10000"/>
                  <a:gd name="connsiteX12-769" fmla="*/ 1879 w 10000"/>
                  <a:gd name="connsiteY12-770" fmla="*/ 10000 h 10000"/>
                  <a:gd name="connsiteX13-771" fmla="*/ 2302 w 10000"/>
                  <a:gd name="connsiteY13-772" fmla="*/ 9684 h 10000"/>
                  <a:gd name="connsiteX14-773" fmla="*/ 3441 w 10000"/>
                  <a:gd name="connsiteY14-774" fmla="*/ 7007 h 10000"/>
                  <a:gd name="connsiteX15-775" fmla="*/ 4598 w 10000"/>
                  <a:gd name="connsiteY15-776" fmla="*/ 5693 h 10000"/>
                  <a:gd name="connsiteX16-777" fmla="*/ 5590 w 10000"/>
                  <a:gd name="connsiteY16-778" fmla="*/ 6448 h 10000"/>
                  <a:gd name="connsiteX17-779" fmla="*/ 6787 w 10000"/>
                  <a:gd name="connsiteY17-780" fmla="*/ 7307 h 10000"/>
                  <a:gd name="connsiteX18-781" fmla="*/ 7845 w 10000"/>
                  <a:gd name="connsiteY18-782" fmla="*/ 5304 h 10000"/>
                  <a:gd name="connsiteX19-783" fmla="*/ 8949 w 10000"/>
                  <a:gd name="connsiteY19-784" fmla="*/ 3917 h 10000"/>
                  <a:gd name="connsiteX20-785" fmla="*/ 9736 w 10000"/>
                  <a:gd name="connsiteY20-786" fmla="*/ 3601 h 10000"/>
                  <a:gd name="connsiteX21-787" fmla="*/ 10000 w 10000"/>
                  <a:gd name="connsiteY21-788" fmla="*/ 3625 h 10000"/>
                  <a:gd name="connsiteX22-789" fmla="*/ 8591 w 10000"/>
                  <a:gd name="connsiteY22-790" fmla="*/ 2044 h 10000"/>
                  <a:gd name="connsiteX23-791" fmla="*/ 7093 w 10000"/>
                  <a:gd name="connsiteY23-792" fmla="*/ 0 h 10000"/>
                  <a:gd name="connsiteX0-793" fmla="*/ 7093 w 10000"/>
                  <a:gd name="connsiteY0-794" fmla="*/ 0 h 10000"/>
                  <a:gd name="connsiteX1-795" fmla="*/ 6835 w 10000"/>
                  <a:gd name="connsiteY1-796" fmla="*/ 97 h 10000"/>
                  <a:gd name="connsiteX2-797" fmla="*/ 5319 w 10000"/>
                  <a:gd name="connsiteY2-798" fmla="*/ 3239 h 10000"/>
                  <a:gd name="connsiteX3-799" fmla="*/ 4198 w 10000"/>
                  <a:gd name="connsiteY3-800" fmla="*/ 5127 h 10000"/>
                  <a:gd name="connsiteX4-801" fmla="*/ 2936 w 10000"/>
                  <a:gd name="connsiteY4-802" fmla="*/ 2457 h 10000"/>
                  <a:gd name="connsiteX5-803" fmla="*/ 1985 w 10000"/>
                  <a:gd name="connsiteY5-804" fmla="*/ 681 h 10000"/>
                  <a:gd name="connsiteX6-805" fmla="*/ 1914 w 10000"/>
                  <a:gd name="connsiteY6-806" fmla="*/ 681 h 10000"/>
                  <a:gd name="connsiteX7-807" fmla="*/ 769 w 10000"/>
                  <a:gd name="connsiteY7-808" fmla="*/ 2506 h 10000"/>
                  <a:gd name="connsiteX8-809" fmla="*/ 59 w 10000"/>
                  <a:gd name="connsiteY8-810" fmla="*/ 3674 h 10000"/>
                  <a:gd name="connsiteX9-811" fmla="*/ 0 w 10000"/>
                  <a:gd name="connsiteY9-812" fmla="*/ 3650 h 10000"/>
                  <a:gd name="connsiteX10-813" fmla="*/ 0 w 10000"/>
                  <a:gd name="connsiteY10-814" fmla="*/ 5158 h 10000"/>
                  <a:gd name="connsiteX11-815" fmla="*/ 1016 w 10000"/>
                  <a:gd name="connsiteY11-816" fmla="*/ 8783 h 10000"/>
                  <a:gd name="connsiteX12-817" fmla="*/ 1879 w 10000"/>
                  <a:gd name="connsiteY12-818" fmla="*/ 10000 h 10000"/>
                  <a:gd name="connsiteX13-819" fmla="*/ 2302 w 10000"/>
                  <a:gd name="connsiteY13-820" fmla="*/ 9684 h 10000"/>
                  <a:gd name="connsiteX14-821" fmla="*/ 3441 w 10000"/>
                  <a:gd name="connsiteY14-822" fmla="*/ 7007 h 10000"/>
                  <a:gd name="connsiteX15-823" fmla="*/ 4598 w 10000"/>
                  <a:gd name="connsiteY15-824" fmla="*/ 5693 h 10000"/>
                  <a:gd name="connsiteX16-825" fmla="*/ 5590 w 10000"/>
                  <a:gd name="connsiteY16-826" fmla="*/ 6448 h 10000"/>
                  <a:gd name="connsiteX17-827" fmla="*/ 6787 w 10000"/>
                  <a:gd name="connsiteY17-828" fmla="*/ 7307 h 10000"/>
                  <a:gd name="connsiteX18-829" fmla="*/ 7845 w 10000"/>
                  <a:gd name="connsiteY18-830" fmla="*/ 5304 h 10000"/>
                  <a:gd name="connsiteX19-831" fmla="*/ 8949 w 10000"/>
                  <a:gd name="connsiteY19-832" fmla="*/ 3917 h 10000"/>
                  <a:gd name="connsiteX20-833" fmla="*/ 9736 w 10000"/>
                  <a:gd name="connsiteY20-834" fmla="*/ 3601 h 10000"/>
                  <a:gd name="connsiteX21-835" fmla="*/ 10000 w 10000"/>
                  <a:gd name="connsiteY21-836" fmla="*/ 3625 h 10000"/>
                  <a:gd name="connsiteX22-837" fmla="*/ 8591 w 10000"/>
                  <a:gd name="connsiteY22-838" fmla="*/ 2044 h 10000"/>
                  <a:gd name="connsiteX23-839" fmla="*/ 7093 w 10000"/>
                  <a:gd name="connsiteY23-840" fmla="*/ 0 h 10000"/>
                  <a:gd name="connsiteX0-841" fmla="*/ 7093 w 10000"/>
                  <a:gd name="connsiteY0-842" fmla="*/ 0 h 10000"/>
                  <a:gd name="connsiteX1-843" fmla="*/ 6835 w 10000"/>
                  <a:gd name="connsiteY1-844" fmla="*/ 97 h 10000"/>
                  <a:gd name="connsiteX2-845" fmla="*/ 5319 w 10000"/>
                  <a:gd name="connsiteY2-846" fmla="*/ 3239 h 10000"/>
                  <a:gd name="connsiteX3-847" fmla="*/ 4198 w 10000"/>
                  <a:gd name="connsiteY3-848" fmla="*/ 5127 h 10000"/>
                  <a:gd name="connsiteX4-849" fmla="*/ 2936 w 10000"/>
                  <a:gd name="connsiteY4-850" fmla="*/ 2457 h 10000"/>
                  <a:gd name="connsiteX5-851" fmla="*/ 1985 w 10000"/>
                  <a:gd name="connsiteY5-852" fmla="*/ 681 h 10000"/>
                  <a:gd name="connsiteX6-853" fmla="*/ 1914 w 10000"/>
                  <a:gd name="connsiteY6-854" fmla="*/ 681 h 10000"/>
                  <a:gd name="connsiteX7-855" fmla="*/ 769 w 10000"/>
                  <a:gd name="connsiteY7-856" fmla="*/ 2506 h 10000"/>
                  <a:gd name="connsiteX8-857" fmla="*/ 59 w 10000"/>
                  <a:gd name="connsiteY8-858" fmla="*/ 3674 h 10000"/>
                  <a:gd name="connsiteX9-859" fmla="*/ 0 w 10000"/>
                  <a:gd name="connsiteY9-860" fmla="*/ 3650 h 10000"/>
                  <a:gd name="connsiteX10-861" fmla="*/ 0 w 10000"/>
                  <a:gd name="connsiteY10-862" fmla="*/ 5158 h 10000"/>
                  <a:gd name="connsiteX11-863" fmla="*/ 1016 w 10000"/>
                  <a:gd name="connsiteY11-864" fmla="*/ 8783 h 10000"/>
                  <a:gd name="connsiteX12-865" fmla="*/ 1879 w 10000"/>
                  <a:gd name="connsiteY12-866" fmla="*/ 10000 h 10000"/>
                  <a:gd name="connsiteX13-867" fmla="*/ 2302 w 10000"/>
                  <a:gd name="connsiteY13-868" fmla="*/ 9684 h 10000"/>
                  <a:gd name="connsiteX14-869" fmla="*/ 3441 w 10000"/>
                  <a:gd name="connsiteY14-870" fmla="*/ 7007 h 10000"/>
                  <a:gd name="connsiteX15-871" fmla="*/ 4598 w 10000"/>
                  <a:gd name="connsiteY15-872" fmla="*/ 5693 h 10000"/>
                  <a:gd name="connsiteX16-873" fmla="*/ 5590 w 10000"/>
                  <a:gd name="connsiteY16-874" fmla="*/ 6448 h 10000"/>
                  <a:gd name="connsiteX17-875" fmla="*/ 6787 w 10000"/>
                  <a:gd name="connsiteY17-876" fmla="*/ 7307 h 10000"/>
                  <a:gd name="connsiteX18-877" fmla="*/ 7912 w 10000"/>
                  <a:gd name="connsiteY18-878" fmla="*/ 5547 h 10000"/>
                  <a:gd name="connsiteX19-879" fmla="*/ 8949 w 10000"/>
                  <a:gd name="connsiteY19-880" fmla="*/ 3917 h 10000"/>
                  <a:gd name="connsiteX20-881" fmla="*/ 9736 w 10000"/>
                  <a:gd name="connsiteY20-882" fmla="*/ 3601 h 10000"/>
                  <a:gd name="connsiteX21-883" fmla="*/ 10000 w 10000"/>
                  <a:gd name="connsiteY21-884" fmla="*/ 3625 h 10000"/>
                  <a:gd name="connsiteX22-885" fmla="*/ 8591 w 10000"/>
                  <a:gd name="connsiteY22-886" fmla="*/ 2044 h 10000"/>
                  <a:gd name="connsiteX23-887" fmla="*/ 7093 w 10000"/>
                  <a:gd name="connsiteY23-888" fmla="*/ 0 h 10000"/>
                  <a:gd name="connsiteX0-889" fmla="*/ 7093 w 10000"/>
                  <a:gd name="connsiteY0-890" fmla="*/ 0 h 10000"/>
                  <a:gd name="connsiteX1-891" fmla="*/ 5319 w 10000"/>
                  <a:gd name="connsiteY1-892" fmla="*/ 3239 h 10000"/>
                  <a:gd name="connsiteX2-893" fmla="*/ 4198 w 10000"/>
                  <a:gd name="connsiteY2-894" fmla="*/ 5127 h 10000"/>
                  <a:gd name="connsiteX3-895" fmla="*/ 2936 w 10000"/>
                  <a:gd name="connsiteY3-896" fmla="*/ 2457 h 10000"/>
                  <a:gd name="connsiteX4-897" fmla="*/ 1985 w 10000"/>
                  <a:gd name="connsiteY4-898" fmla="*/ 681 h 10000"/>
                  <a:gd name="connsiteX5-899" fmla="*/ 1914 w 10000"/>
                  <a:gd name="connsiteY5-900" fmla="*/ 681 h 10000"/>
                  <a:gd name="connsiteX6-901" fmla="*/ 769 w 10000"/>
                  <a:gd name="connsiteY6-902" fmla="*/ 2506 h 10000"/>
                  <a:gd name="connsiteX7-903" fmla="*/ 59 w 10000"/>
                  <a:gd name="connsiteY7-904" fmla="*/ 3674 h 10000"/>
                  <a:gd name="connsiteX8-905" fmla="*/ 0 w 10000"/>
                  <a:gd name="connsiteY8-906" fmla="*/ 3650 h 10000"/>
                  <a:gd name="connsiteX9-907" fmla="*/ 0 w 10000"/>
                  <a:gd name="connsiteY9-908" fmla="*/ 5158 h 10000"/>
                  <a:gd name="connsiteX10-909" fmla="*/ 1016 w 10000"/>
                  <a:gd name="connsiteY10-910" fmla="*/ 8783 h 10000"/>
                  <a:gd name="connsiteX11-911" fmla="*/ 1879 w 10000"/>
                  <a:gd name="connsiteY11-912" fmla="*/ 10000 h 10000"/>
                  <a:gd name="connsiteX12-913" fmla="*/ 2302 w 10000"/>
                  <a:gd name="connsiteY12-914" fmla="*/ 9684 h 10000"/>
                  <a:gd name="connsiteX13-915" fmla="*/ 3441 w 10000"/>
                  <a:gd name="connsiteY13-916" fmla="*/ 7007 h 10000"/>
                  <a:gd name="connsiteX14-917" fmla="*/ 4598 w 10000"/>
                  <a:gd name="connsiteY14-918" fmla="*/ 5693 h 10000"/>
                  <a:gd name="connsiteX15-919" fmla="*/ 5590 w 10000"/>
                  <a:gd name="connsiteY15-920" fmla="*/ 6448 h 10000"/>
                  <a:gd name="connsiteX16-921" fmla="*/ 6787 w 10000"/>
                  <a:gd name="connsiteY16-922" fmla="*/ 7307 h 10000"/>
                  <a:gd name="connsiteX17-923" fmla="*/ 7912 w 10000"/>
                  <a:gd name="connsiteY17-924" fmla="*/ 5547 h 10000"/>
                  <a:gd name="connsiteX18-925" fmla="*/ 8949 w 10000"/>
                  <a:gd name="connsiteY18-926" fmla="*/ 3917 h 10000"/>
                  <a:gd name="connsiteX19-927" fmla="*/ 9736 w 10000"/>
                  <a:gd name="connsiteY19-928" fmla="*/ 3601 h 10000"/>
                  <a:gd name="connsiteX20-929" fmla="*/ 10000 w 10000"/>
                  <a:gd name="connsiteY20-930" fmla="*/ 3625 h 10000"/>
                  <a:gd name="connsiteX21-931" fmla="*/ 8591 w 10000"/>
                  <a:gd name="connsiteY21-932" fmla="*/ 2044 h 10000"/>
                  <a:gd name="connsiteX22-933" fmla="*/ 7093 w 10000"/>
                  <a:gd name="connsiteY22-934" fmla="*/ 0 h 10000"/>
                  <a:gd name="connsiteX0-935" fmla="*/ 7093 w 10000"/>
                  <a:gd name="connsiteY0-936" fmla="*/ 103 h 10103"/>
                  <a:gd name="connsiteX1-937" fmla="*/ 5319 w 10000"/>
                  <a:gd name="connsiteY1-938" fmla="*/ 3342 h 10103"/>
                  <a:gd name="connsiteX2-939" fmla="*/ 4198 w 10000"/>
                  <a:gd name="connsiteY2-940" fmla="*/ 5230 h 10103"/>
                  <a:gd name="connsiteX3-941" fmla="*/ 2936 w 10000"/>
                  <a:gd name="connsiteY3-942" fmla="*/ 2560 h 10103"/>
                  <a:gd name="connsiteX4-943" fmla="*/ 1985 w 10000"/>
                  <a:gd name="connsiteY4-944" fmla="*/ 784 h 10103"/>
                  <a:gd name="connsiteX5-945" fmla="*/ 1914 w 10000"/>
                  <a:gd name="connsiteY5-946" fmla="*/ 784 h 10103"/>
                  <a:gd name="connsiteX6-947" fmla="*/ 769 w 10000"/>
                  <a:gd name="connsiteY6-948" fmla="*/ 2609 h 10103"/>
                  <a:gd name="connsiteX7-949" fmla="*/ 59 w 10000"/>
                  <a:gd name="connsiteY7-950" fmla="*/ 3777 h 10103"/>
                  <a:gd name="connsiteX8-951" fmla="*/ 0 w 10000"/>
                  <a:gd name="connsiteY8-952" fmla="*/ 3753 h 10103"/>
                  <a:gd name="connsiteX9-953" fmla="*/ 0 w 10000"/>
                  <a:gd name="connsiteY9-954" fmla="*/ 5261 h 10103"/>
                  <a:gd name="connsiteX10-955" fmla="*/ 1016 w 10000"/>
                  <a:gd name="connsiteY10-956" fmla="*/ 8886 h 10103"/>
                  <a:gd name="connsiteX11-957" fmla="*/ 1879 w 10000"/>
                  <a:gd name="connsiteY11-958" fmla="*/ 10103 h 10103"/>
                  <a:gd name="connsiteX12-959" fmla="*/ 2302 w 10000"/>
                  <a:gd name="connsiteY12-960" fmla="*/ 9787 h 10103"/>
                  <a:gd name="connsiteX13-961" fmla="*/ 3441 w 10000"/>
                  <a:gd name="connsiteY13-962" fmla="*/ 7110 h 10103"/>
                  <a:gd name="connsiteX14-963" fmla="*/ 4598 w 10000"/>
                  <a:gd name="connsiteY14-964" fmla="*/ 5796 h 10103"/>
                  <a:gd name="connsiteX15-965" fmla="*/ 5590 w 10000"/>
                  <a:gd name="connsiteY15-966" fmla="*/ 6551 h 10103"/>
                  <a:gd name="connsiteX16-967" fmla="*/ 6787 w 10000"/>
                  <a:gd name="connsiteY16-968" fmla="*/ 7410 h 10103"/>
                  <a:gd name="connsiteX17-969" fmla="*/ 7912 w 10000"/>
                  <a:gd name="connsiteY17-970" fmla="*/ 5650 h 10103"/>
                  <a:gd name="connsiteX18-971" fmla="*/ 8949 w 10000"/>
                  <a:gd name="connsiteY18-972" fmla="*/ 4020 h 10103"/>
                  <a:gd name="connsiteX19-973" fmla="*/ 9736 w 10000"/>
                  <a:gd name="connsiteY19-974" fmla="*/ 3704 h 10103"/>
                  <a:gd name="connsiteX20-975" fmla="*/ 10000 w 10000"/>
                  <a:gd name="connsiteY20-976" fmla="*/ 3728 h 10103"/>
                  <a:gd name="connsiteX21-977" fmla="*/ 8591 w 10000"/>
                  <a:gd name="connsiteY21-978" fmla="*/ 2147 h 10103"/>
                  <a:gd name="connsiteX22-979" fmla="*/ 7093 w 10000"/>
                  <a:gd name="connsiteY22-980" fmla="*/ 103 h 10103"/>
                  <a:gd name="connsiteX0-981" fmla="*/ 7093 w 10000"/>
                  <a:gd name="connsiteY0-982" fmla="*/ 24 h 10024"/>
                  <a:gd name="connsiteX1-983" fmla="*/ 5319 w 10000"/>
                  <a:gd name="connsiteY1-984" fmla="*/ 3263 h 10024"/>
                  <a:gd name="connsiteX2-985" fmla="*/ 4198 w 10000"/>
                  <a:gd name="connsiteY2-986" fmla="*/ 5151 h 10024"/>
                  <a:gd name="connsiteX3-987" fmla="*/ 2936 w 10000"/>
                  <a:gd name="connsiteY3-988" fmla="*/ 2481 h 10024"/>
                  <a:gd name="connsiteX4-989" fmla="*/ 1985 w 10000"/>
                  <a:gd name="connsiteY4-990" fmla="*/ 705 h 10024"/>
                  <a:gd name="connsiteX5-991" fmla="*/ 1914 w 10000"/>
                  <a:gd name="connsiteY5-992" fmla="*/ 705 h 10024"/>
                  <a:gd name="connsiteX6-993" fmla="*/ 769 w 10000"/>
                  <a:gd name="connsiteY6-994" fmla="*/ 2530 h 10024"/>
                  <a:gd name="connsiteX7-995" fmla="*/ 59 w 10000"/>
                  <a:gd name="connsiteY7-996" fmla="*/ 3698 h 10024"/>
                  <a:gd name="connsiteX8-997" fmla="*/ 0 w 10000"/>
                  <a:gd name="connsiteY8-998" fmla="*/ 3674 h 10024"/>
                  <a:gd name="connsiteX9-999" fmla="*/ 0 w 10000"/>
                  <a:gd name="connsiteY9-1000" fmla="*/ 5182 h 10024"/>
                  <a:gd name="connsiteX10-1001" fmla="*/ 1016 w 10000"/>
                  <a:gd name="connsiteY10-1002" fmla="*/ 8807 h 10024"/>
                  <a:gd name="connsiteX11-1003" fmla="*/ 1879 w 10000"/>
                  <a:gd name="connsiteY11-1004" fmla="*/ 10024 h 10024"/>
                  <a:gd name="connsiteX12-1005" fmla="*/ 2302 w 10000"/>
                  <a:gd name="connsiteY12-1006" fmla="*/ 9708 h 10024"/>
                  <a:gd name="connsiteX13-1007" fmla="*/ 3441 w 10000"/>
                  <a:gd name="connsiteY13-1008" fmla="*/ 7031 h 10024"/>
                  <a:gd name="connsiteX14-1009" fmla="*/ 4598 w 10000"/>
                  <a:gd name="connsiteY14-1010" fmla="*/ 5717 h 10024"/>
                  <a:gd name="connsiteX15-1011" fmla="*/ 5590 w 10000"/>
                  <a:gd name="connsiteY15-1012" fmla="*/ 6472 h 10024"/>
                  <a:gd name="connsiteX16-1013" fmla="*/ 6787 w 10000"/>
                  <a:gd name="connsiteY16-1014" fmla="*/ 7331 h 10024"/>
                  <a:gd name="connsiteX17-1015" fmla="*/ 7912 w 10000"/>
                  <a:gd name="connsiteY17-1016" fmla="*/ 5571 h 10024"/>
                  <a:gd name="connsiteX18-1017" fmla="*/ 8949 w 10000"/>
                  <a:gd name="connsiteY18-1018" fmla="*/ 3941 h 10024"/>
                  <a:gd name="connsiteX19-1019" fmla="*/ 9736 w 10000"/>
                  <a:gd name="connsiteY19-1020" fmla="*/ 3625 h 10024"/>
                  <a:gd name="connsiteX20-1021" fmla="*/ 10000 w 10000"/>
                  <a:gd name="connsiteY20-1022" fmla="*/ 3649 h 10024"/>
                  <a:gd name="connsiteX21-1023" fmla="*/ 8591 w 10000"/>
                  <a:gd name="connsiteY21-1024" fmla="*/ 2068 h 10024"/>
                  <a:gd name="connsiteX22-1025" fmla="*/ 7093 w 10000"/>
                  <a:gd name="connsiteY22-1026" fmla="*/ 24 h 10024"/>
                  <a:gd name="connsiteX0-1027" fmla="*/ 7093 w 10000"/>
                  <a:gd name="connsiteY0-1028" fmla="*/ 1 h 10001"/>
                  <a:gd name="connsiteX1-1029" fmla="*/ 5319 w 10000"/>
                  <a:gd name="connsiteY1-1030" fmla="*/ 3240 h 10001"/>
                  <a:gd name="connsiteX2-1031" fmla="*/ 4198 w 10000"/>
                  <a:gd name="connsiteY2-1032" fmla="*/ 5128 h 10001"/>
                  <a:gd name="connsiteX3-1033" fmla="*/ 2936 w 10000"/>
                  <a:gd name="connsiteY3-1034" fmla="*/ 2458 h 10001"/>
                  <a:gd name="connsiteX4-1035" fmla="*/ 1985 w 10000"/>
                  <a:gd name="connsiteY4-1036" fmla="*/ 682 h 10001"/>
                  <a:gd name="connsiteX5-1037" fmla="*/ 1914 w 10000"/>
                  <a:gd name="connsiteY5-1038" fmla="*/ 682 h 10001"/>
                  <a:gd name="connsiteX6-1039" fmla="*/ 769 w 10000"/>
                  <a:gd name="connsiteY6-1040" fmla="*/ 2507 h 10001"/>
                  <a:gd name="connsiteX7-1041" fmla="*/ 59 w 10000"/>
                  <a:gd name="connsiteY7-1042" fmla="*/ 3675 h 10001"/>
                  <a:gd name="connsiteX8-1043" fmla="*/ 0 w 10000"/>
                  <a:gd name="connsiteY8-1044" fmla="*/ 3651 h 10001"/>
                  <a:gd name="connsiteX9-1045" fmla="*/ 0 w 10000"/>
                  <a:gd name="connsiteY9-1046" fmla="*/ 5159 h 10001"/>
                  <a:gd name="connsiteX10-1047" fmla="*/ 1016 w 10000"/>
                  <a:gd name="connsiteY10-1048" fmla="*/ 8784 h 10001"/>
                  <a:gd name="connsiteX11-1049" fmla="*/ 1879 w 10000"/>
                  <a:gd name="connsiteY11-1050" fmla="*/ 10001 h 10001"/>
                  <a:gd name="connsiteX12-1051" fmla="*/ 2302 w 10000"/>
                  <a:gd name="connsiteY12-1052" fmla="*/ 9685 h 10001"/>
                  <a:gd name="connsiteX13-1053" fmla="*/ 3441 w 10000"/>
                  <a:gd name="connsiteY13-1054" fmla="*/ 7008 h 10001"/>
                  <a:gd name="connsiteX14-1055" fmla="*/ 4598 w 10000"/>
                  <a:gd name="connsiteY14-1056" fmla="*/ 5694 h 10001"/>
                  <a:gd name="connsiteX15-1057" fmla="*/ 5590 w 10000"/>
                  <a:gd name="connsiteY15-1058" fmla="*/ 6449 h 10001"/>
                  <a:gd name="connsiteX16-1059" fmla="*/ 6787 w 10000"/>
                  <a:gd name="connsiteY16-1060" fmla="*/ 7308 h 10001"/>
                  <a:gd name="connsiteX17-1061" fmla="*/ 7912 w 10000"/>
                  <a:gd name="connsiteY17-1062" fmla="*/ 5548 h 10001"/>
                  <a:gd name="connsiteX18-1063" fmla="*/ 8949 w 10000"/>
                  <a:gd name="connsiteY18-1064" fmla="*/ 3918 h 10001"/>
                  <a:gd name="connsiteX19-1065" fmla="*/ 9736 w 10000"/>
                  <a:gd name="connsiteY19-1066" fmla="*/ 3602 h 10001"/>
                  <a:gd name="connsiteX20-1067" fmla="*/ 10000 w 10000"/>
                  <a:gd name="connsiteY20-1068" fmla="*/ 3626 h 10001"/>
                  <a:gd name="connsiteX21-1069" fmla="*/ 8591 w 10000"/>
                  <a:gd name="connsiteY21-1070" fmla="*/ 2045 h 10001"/>
                  <a:gd name="connsiteX22-1071" fmla="*/ 7093 w 10000"/>
                  <a:gd name="connsiteY22-1072" fmla="*/ 1 h 10001"/>
                  <a:gd name="connsiteX0-1073" fmla="*/ 7093 w 10000"/>
                  <a:gd name="connsiteY0-1074" fmla="*/ 1 h 10001"/>
                  <a:gd name="connsiteX1-1075" fmla="*/ 5319 w 10000"/>
                  <a:gd name="connsiteY1-1076" fmla="*/ 3240 h 10001"/>
                  <a:gd name="connsiteX2-1077" fmla="*/ 4198 w 10000"/>
                  <a:gd name="connsiteY2-1078" fmla="*/ 5128 h 10001"/>
                  <a:gd name="connsiteX3-1079" fmla="*/ 2936 w 10000"/>
                  <a:gd name="connsiteY3-1080" fmla="*/ 2458 h 10001"/>
                  <a:gd name="connsiteX4-1081" fmla="*/ 1985 w 10000"/>
                  <a:gd name="connsiteY4-1082" fmla="*/ 682 h 10001"/>
                  <a:gd name="connsiteX5-1083" fmla="*/ 1914 w 10000"/>
                  <a:gd name="connsiteY5-1084" fmla="*/ 682 h 10001"/>
                  <a:gd name="connsiteX6-1085" fmla="*/ 769 w 10000"/>
                  <a:gd name="connsiteY6-1086" fmla="*/ 2507 h 10001"/>
                  <a:gd name="connsiteX7-1087" fmla="*/ 59 w 10000"/>
                  <a:gd name="connsiteY7-1088" fmla="*/ 3675 h 10001"/>
                  <a:gd name="connsiteX8-1089" fmla="*/ 0 w 10000"/>
                  <a:gd name="connsiteY8-1090" fmla="*/ 3651 h 10001"/>
                  <a:gd name="connsiteX9-1091" fmla="*/ 0 w 10000"/>
                  <a:gd name="connsiteY9-1092" fmla="*/ 5159 h 10001"/>
                  <a:gd name="connsiteX10-1093" fmla="*/ 1016 w 10000"/>
                  <a:gd name="connsiteY10-1094" fmla="*/ 8784 h 10001"/>
                  <a:gd name="connsiteX11-1095" fmla="*/ 1879 w 10000"/>
                  <a:gd name="connsiteY11-1096" fmla="*/ 10001 h 10001"/>
                  <a:gd name="connsiteX12-1097" fmla="*/ 2302 w 10000"/>
                  <a:gd name="connsiteY12-1098" fmla="*/ 9685 h 10001"/>
                  <a:gd name="connsiteX13-1099" fmla="*/ 3441 w 10000"/>
                  <a:gd name="connsiteY13-1100" fmla="*/ 7008 h 10001"/>
                  <a:gd name="connsiteX14-1101" fmla="*/ 4598 w 10000"/>
                  <a:gd name="connsiteY14-1102" fmla="*/ 5694 h 10001"/>
                  <a:gd name="connsiteX15-1103" fmla="*/ 5590 w 10000"/>
                  <a:gd name="connsiteY15-1104" fmla="*/ 6449 h 10001"/>
                  <a:gd name="connsiteX16-1105" fmla="*/ 6787 w 10000"/>
                  <a:gd name="connsiteY16-1106" fmla="*/ 7308 h 10001"/>
                  <a:gd name="connsiteX17-1107" fmla="*/ 7912 w 10000"/>
                  <a:gd name="connsiteY17-1108" fmla="*/ 5548 h 10001"/>
                  <a:gd name="connsiteX18-1109" fmla="*/ 8949 w 10000"/>
                  <a:gd name="connsiteY18-1110" fmla="*/ 3918 h 10001"/>
                  <a:gd name="connsiteX19-1111" fmla="*/ 9736 w 10000"/>
                  <a:gd name="connsiteY19-1112" fmla="*/ 3602 h 10001"/>
                  <a:gd name="connsiteX20-1113" fmla="*/ 10000 w 10000"/>
                  <a:gd name="connsiteY20-1114" fmla="*/ 3626 h 10001"/>
                  <a:gd name="connsiteX21-1115" fmla="*/ 8591 w 10000"/>
                  <a:gd name="connsiteY21-1116" fmla="*/ 2045 h 10001"/>
                  <a:gd name="connsiteX22-1117" fmla="*/ 7093 w 10000"/>
                  <a:gd name="connsiteY22-1118" fmla="*/ 1 h 10001"/>
                  <a:gd name="connsiteX0-1119" fmla="*/ 7093 w 10000"/>
                  <a:gd name="connsiteY0-1120" fmla="*/ 1 h 10001"/>
                  <a:gd name="connsiteX1-1121" fmla="*/ 5319 w 10000"/>
                  <a:gd name="connsiteY1-1122" fmla="*/ 3240 h 10001"/>
                  <a:gd name="connsiteX2-1123" fmla="*/ 4198 w 10000"/>
                  <a:gd name="connsiteY2-1124" fmla="*/ 5128 h 10001"/>
                  <a:gd name="connsiteX3-1125" fmla="*/ 2936 w 10000"/>
                  <a:gd name="connsiteY3-1126" fmla="*/ 2458 h 10001"/>
                  <a:gd name="connsiteX4-1127" fmla="*/ 1985 w 10000"/>
                  <a:gd name="connsiteY4-1128" fmla="*/ 682 h 10001"/>
                  <a:gd name="connsiteX5-1129" fmla="*/ 1914 w 10000"/>
                  <a:gd name="connsiteY5-1130" fmla="*/ 682 h 10001"/>
                  <a:gd name="connsiteX6-1131" fmla="*/ 769 w 10000"/>
                  <a:gd name="connsiteY6-1132" fmla="*/ 2507 h 10001"/>
                  <a:gd name="connsiteX7-1133" fmla="*/ 59 w 10000"/>
                  <a:gd name="connsiteY7-1134" fmla="*/ 3675 h 10001"/>
                  <a:gd name="connsiteX8-1135" fmla="*/ 0 w 10000"/>
                  <a:gd name="connsiteY8-1136" fmla="*/ 3651 h 10001"/>
                  <a:gd name="connsiteX9-1137" fmla="*/ 0 w 10000"/>
                  <a:gd name="connsiteY9-1138" fmla="*/ 5159 h 10001"/>
                  <a:gd name="connsiteX10-1139" fmla="*/ 1016 w 10000"/>
                  <a:gd name="connsiteY10-1140" fmla="*/ 8784 h 10001"/>
                  <a:gd name="connsiteX11-1141" fmla="*/ 1879 w 10000"/>
                  <a:gd name="connsiteY11-1142" fmla="*/ 10001 h 10001"/>
                  <a:gd name="connsiteX12-1143" fmla="*/ 2302 w 10000"/>
                  <a:gd name="connsiteY12-1144" fmla="*/ 9685 h 10001"/>
                  <a:gd name="connsiteX13-1145" fmla="*/ 3441 w 10000"/>
                  <a:gd name="connsiteY13-1146" fmla="*/ 7008 h 10001"/>
                  <a:gd name="connsiteX14-1147" fmla="*/ 4598 w 10000"/>
                  <a:gd name="connsiteY14-1148" fmla="*/ 5694 h 10001"/>
                  <a:gd name="connsiteX15-1149" fmla="*/ 5590 w 10000"/>
                  <a:gd name="connsiteY15-1150" fmla="*/ 6449 h 10001"/>
                  <a:gd name="connsiteX16-1151" fmla="*/ 6787 w 10000"/>
                  <a:gd name="connsiteY16-1152" fmla="*/ 7308 h 10001"/>
                  <a:gd name="connsiteX17-1153" fmla="*/ 7912 w 10000"/>
                  <a:gd name="connsiteY17-1154" fmla="*/ 5548 h 10001"/>
                  <a:gd name="connsiteX18-1155" fmla="*/ 8949 w 10000"/>
                  <a:gd name="connsiteY18-1156" fmla="*/ 3918 h 10001"/>
                  <a:gd name="connsiteX19-1157" fmla="*/ 9736 w 10000"/>
                  <a:gd name="connsiteY19-1158" fmla="*/ 3602 h 10001"/>
                  <a:gd name="connsiteX20-1159" fmla="*/ 10000 w 10000"/>
                  <a:gd name="connsiteY20-1160" fmla="*/ 3626 h 10001"/>
                  <a:gd name="connsiteX21-1161" fmla="*/ 8591 w 10000"/>
                  <a:gd name="connsiteY21-1162" fmla="*/ 2045 h 10001"/>
                  <a:gd name="connsiteX22-1163" fmla="*/ 7093 w 10000"/>
                  <a:gd name="connsiteY22-1164" fmla="*/ 1 h 10001"/>
                  <a:gd name="connsiteX0-1165" fmla="*/ 7093 w 10000"/>
                  <a:gd name="connsiteY0-1166" fmla="*/ 1 h 10001"/>
                  <a:gd name="connsiteX1-1167" fmla="*/ 5319 w 10000"/>
                  <a:gd name="connsiteY1-1168" fmla="*/ 3240 h 10001"/>
                  <a:gd name="connsiteX2-1169" fmla="*/ 4198 w 10000"/>
                  <a:gd name="connsiteY2-1170" fmla="*/ 5128 h 10001"/>
                  <a:gd name="connsiteX3-1171" fmla="*/ 2936 w 10000"/>
                  <a:gd name="connsiteY3-1172" fmla="*/ 2458 h 10001"/>
                  <a:gd name="connsiteX4-1173" fmla="*/ 1985 w 10000"/>
                  <a:gd name="connsiteY4-1174" fmla="*/ 682 h 10001"/>
                  <a:gd name="connsiteX5-1175" fmla="*/ 1914 w 10000"/>
                  <a:gd name="connsiteY5-1176" fmla="*/ 682 h 10001"/>
                  <a:gd name="connsiteX6-1177" fmla="*/ 769 w 10000"/>
                  <a:gd name="connsiteY6-1178" fmla="*/ 2507 h 10001"/>
                  <a:gd name="connsiteX7-1179" fmla="*/ 59 w 10000"/>
                  <a:gd name="connsiteY7-1180" fmla="*/ 3675 h 10001"/>
                  <a:gd name="connsiteX8-1181" fmla="*/ 0 w 10000"/>
                  <a:gd name="connsiteY8-1182" fmla="*/ 3651 h 10001"/>
                  <a:gd name="connsiteX9-1183" fmla="*/ 0 w 10000"/>
                  <a:gd name="connsiteY9-1184" fmla="*/ 5159 h 10001"/>
                  <a:gd name="connsiteX10-1185" fmla="*/ 1016 w 10000"/>
                  <a:gd name="connsiteY10-1186" fmla="*/ 8784 h 10001"/>
                  <a:gd name="connsiteX11-1187" fmla="*/ 1879 w 10000"/>
                  <a:gd name="connsiteY11-1188" fmla="*/ 10001 h 10001"/>
                  <a:gd name="connsiteX12-1189" fmla="*/ 2302 w 10000"/>
                  <a:gd name="connsiteY12-1190" fmla="*/ 9685 h 10001"/>
                  <a:gd name="connsiteX13-1191" fmla="*/ 3441 w 10000"/>
                  <a:gd name="connsiteY13-1192" fmla="*/ 7008 h 10001"/>
                  <a:gd name="connsiteX14-1193" fmla="*/ 4598 w 10000"/>
                  <a:gd name="connsiteY14-1194" fmla="*/ 5694 h 10001"/>
                  <a:gd name="connsiteX15-1195" fmla="*/ 5590 w 10000"/>
                  <a:gd name="connsiteY15-1196" fmla="*/ 6449 h 10001"/>
                  <a:gd name="connsiteX16-1197" fmla="*/ 6787 w 10000"/>
                  <a:gd name="connsiteY16-1198" fmla="*/ 7308 h 10001"/>
                  <a:gd name="connsiteX17-1199" fmla="*/ 7912 w 10000"/>
                  <a:gd name="connsiteY17-1200" fmla="*/ 5548 h 10001"/>
                  <a:gd name="connsiteX18-1201" fmla="*/ 8949 w 10000"/>
                  <a:gd name="connsiteY18-1202" fmla="*/ 3918 h 10001"/>
                  <a:gd name="connsiteX19-1203" fmla="*/ 9736 w 10000"/>
                  <a:gd name="connsiteY19-1204" fmla="*/ 3602 h 10001"/>
                  <a:gd name="connsiteX20-1205" fmla="*/ 10000 w 10000"/>
                  <a:gd name="connsiteY20-1206" fmla="*/ 3626 h 10001"/>
                  <a:gd name="connsiteX21-1207" fmla="*/ 8591 w 10000"/>
                  <a:gd name="connsiteY21-1208" fmla="*/ 2045 h 10001"/>
                  <a:gd name="connsiteX22-1209" fmla="*/ 7093 w 10000"/>
                  <a:gd name="connsiteY22-1210" fmla="*/ 1 h 10001"/>
                  <a:gd name="connsiteX0-1211" fmla="*/ 7093 w 10000"/>
                  <a:gd name="connsiteY0-1212" fmla="*/ 1 h 10001"/>
                  <a:gd name="connsiteX1-1213" fmla="*/ 5319 w 10000"/>
                  <a:gd name="connsiteY1-1214" fmla="*/ 3240 h 10001"/>
                  <a:gd name="connsiteX2-1215" fmla="*/ 4198 w 10000"/>
                  <a:gd name="connsiteY2-1216" fmla="*/ 5128 h 10001"/>
                  <a:gd name="connsiteX3-1217" fmla="*/ 2936 w 10000"/>
                  <a:gd name="connsiteY3-1218" fmla="*/ 2458 h 10001"/>
                  <a:gd name="connsiteX4-1219" fmla="*/ 1985 w 10000"/>
                  <a:gd name="connsiteY4-1220" fmla="*/ 682 h 10001"/>
                  <a:gd name="connsiteX5-1221" fmla="*/ 1914 w 10000"/>
                  <a:gd name="connsiteY5-1222" fmla="*/ 682 h 10001"/>
                  <a:gd name="connsiteX6-1223" fmla="*/ 769 w 10000"/>
                  <a:gd name="connsiteY6-1224" fmla="*/ 2507 h 10001"/>
                  <a:gd name="connsiteX7-1225" fmla="*/ 59 w 10000"/>
                  <a:gd name="connsiteY7-1226" fmla="*/ 3675 h 10001"/>
                  <a:gd name="connsiteX8-1227" fmla="*/ 0 w 10000"/>
                  <a:gd name="connsiteY8-1228" fmla="*/ 3651 h 10001"/>
                  <a:gd name="connsiteX9-1229" fmla="*/ 0 w 10000"/>
                  <a:gd name="connsiteY9-1230" fmla="*/ 5159 h 10001"/>
                  <a:gd name="connsiteX10-1231" fmla="*/ 1016 w 10000"/>
                  <a:gd name="connsiteY10-1232" fmla="*/ 8784 h 10001"/>
                  <a:gd name="connsiteX11-1233" fmla="*/ 1879 w 10000"/>
                  <a:gd name="connsiteY11-1234" fmla="*/ 10001 h 10001"/>
                  <a:gd name="connsiteX12-1235" fmla="*/ 2302 w 10000"/>
                  <a:gd name="connsiteY12-1236" fmla="*/ 9685 h 10001"/>
                  <a:gd name="connsiteX13-1237" fmla="*/ 3441 w 10000"/>
                  <a:gd name="connsiteY13-1238" fmla="*/ 7008 h 10001"/>
                  <a:gd name="connsiteX14-1239" fmla="*/ 4598 w 10000"/>
                  <a:gd name="connsiteY14-1240" fmla="*/ 5694 h 10001"/>
                  <a:gd name="connsiteX15-1241" fmla="*/ 5590 w 10000"/>
                  <a:gd name="connsiteY15-1242" fmla="*/ 6449 h 10001"/>
                  <a:gd name="connsiteX16-1243" fmla="*/ 6787 w 10000"/>
                  <a:gd name="connsiteY16-1244" fmla="*/ 7308 h 10001"/>
                  <a:gd name="connsiteX17-1245" fmla="*/ 7912 w 10000"/>
                  <a:gd name="connsiteY17-1246" fmla="*/ 5548 h 10001"/>
                  <a:gd name="connsiteX18-1247" fmla="*/ 8949 w 10000"/>
                  <a:gd name="connsiteY18-1248" fmla="*/ 3918 h 10001"/>
                  <a:gd name="connsiteX19-1249" fmla="*/ 9736 w 10000"/>
                  <a:gd name="connsiteY19-1250" fmla="*/ 3602 h 10001"/>
                  <a:gd name="connsiteX20-1251" fmla="*/ 10000 w 10000"/>
                  <a:gd name="connsiteY20-1252" fmla="*/ 3626 h 10001"/>
                  <a:gd name="connsiteX21-1253" fmla="*/ 8591 w 10000"/>
                  <a:gd name="connsiteY21-1254" fmla="*/ 2045 h 10001"/>
                  <a:gd name="connsiteX22-1255" fmla="*/ 7093 w 10000"/>
                  <a:gd name="connsiteY22-1256" fmla="*/ 1 h 10001"/>
                  <a:gd name="connsiteX0-1257" fmla="*/ 7093 w 10000"/>
                  <a:gd name="connsiteY0-1258" fmla="*/ 1 h 10001"/>
                  <a:gd name="connsiteX1-1259" fmla="*/ 5319 w 10000"/>
                  <a:gd name="connsiteY1-1260" fmla="*/ 3240 h 10001"/>
                  <a:gd name="connsiteX2-1261" fmla="*/ 4198 w 10000"/>
                  <a:gd name="connsiteY2-1262" fmla="*/ 5128 h 10001"/>
                  <a:gd name="connsiteX3-1263" fmla="*/ 2936 w 10000"/>
                  <a:gd name="connsiteY3-1264" fmla="*/ 2458 h 10001"/>
                  <a:gd name="connsiteX4-1265" fmla="*/ 1985 w 10000"/>
                  <a:gd name="connsiteY4-1266" fmla="*/ 682 h 10001"/>
                  <a:gd name="connsiteX5-1267" fmla="*/ 1914 w 10000"/>
                  <a:gd name="connsiteY5-1268" fmla="*/ 682 h 10001"/>
                  <a:gd name="connsiteX6-1269" fmla="*/ 769 w 10000"/>
                  <a:gd name="connsiteY6-1270" fmla="*/ 2507 h 10001"/>
                  <a:gd name="connsiteX7-1271" fmla="*/ 59 w 10000"/>
                  <a:gd name="connsiteY7-1272" fmla="*/ 3675 h 10001"/>
                  <a:gd name="connsiteX8-1273" fmla="*/ 0 w 10000"/>
                  <a:gd name="connsiteY8-1274" fmla="*/ 3651 h 10001"/>
                  <a:gd name="connsiteX9-1275" fmla="*/ 0 w 10000"/>
                  <a:gd name="connsiteY9-1276" fmla="*/ 5159 h 10001"/>
                  <a:gd name="connsiteX10-1277" fmla="*/ 1016 w 10000"/>
                  <a:gd name="connsiteY10-1278" fmla="*/ 8784 h 10001"/>
                  <a:gd name="connsiteX11-1279" fmla="*/ 1879 w 10000"/>
                  <a:gd name="connsiteY11-1280" fmla="*/ 10001 h 10001"/>
                  <a:gd name="connsiteX12-1281" fmla="*/ 2302 w 10000"/>
                  <a:gd name="connsiteY12-1282" fmla="*/ 9685 h 10001"/>
                  <a:gd name="connsiteX13-1283" fmla="*/ 3441 w 10000"/>
                  <a:gd name="connsiteY13-1284" fmla="*/ 7008 h 10001"/>
                  <a:gd name="connsiteX14-1285" fmla="*/ 4598 w 10000"/>
                  <a:gd name="connsiteY14-1286" fmla="*/ 5694 h 10001"/>
                  <a:gd name="connsiteX15-1287" fmla="*/ 5590 w 10000"/>
                  <a:gd name="connsiteY15-1288" fmla="*/ 6449 h 10001"/>
                  <a:gd name="connsiteX16-1289" fmla="*/ 6787 w 10000"/>
                  <a:gd name="connsiteY16-1290" fmla="*/ 7308 h 10001"/>
                  <a:gd name="connsiteX17-1291" fmla="*/ 7912 w 10000"/>
                  <a:gd name="connsiteY17-1292" fmla="*/ 5548 h 10001"/>
                  <a:gd name="connsiteX18-1293" fmla="*/ 8949 w 10000"/>
                  <a:gd name="connsiteY18-1294" fmla="*/ 3918 h 10001"/>
                  <a:gd name="connsiteX19-1295" fmla="*/ 9736 w 10000"/>
                  <a:gd name="connsiteY19-1296" fmla="*/ 3602 h 10001"/>
                  <a:gd name="connsiteX20-1297" fmla="*/ 10000 w 10000"/>
                  <a:gd name="connsiteY20-1298" fmla="*/ 3626 h 10001"/>
                  <a:gd name="connsiteX21-1299" fmla="*/ 8591 w 10000"/>
                  <a:gd name="connsiteY21-1300" fmla="*/ 2045 h 10001"/>
                  <a:gd name="connsiteX22-1301" fmla="*/ 7093 w 10000"/>
                  <a:gd name="connsiteY22-1302" fmla="*/ 1 h 10001"/>
                  <a:gd name="connsiteX0-1303" fmla="*/ 7093 w 10000"/>
                  <a:gd name="connsiteY0-1304" fmla="*/ 1 h 10001"/>
                  <a:gd name="connsiteX1-1305" fmla="*/ 5319 w 10000"/>
                  <a:gd name="connsiteY1-1306" fmla="*/ 3240 h 10001"/>
                  <a:gd name="connsiteX2-1307" fmla="*/ 4198 w 10000"/>
                  <a:gd name="connsiteY2-1308" fmla="*/ 5128 h 10001"/>
                  <a:gd name="connsiteX3-1309" fmla="*/ 2936 w 10000"/>
                  <a:gd name="connsiteY3-1310" fmla="*/ 2458 h 10001"/>
                  <a:gd name="connsiteX4-1311" fmla="*/ 1985 w 10000"/>
                  <a:gd name="connsiteY4-1312" fmla="*/ 682 h 10001"/>
                  <a:gd name="connsiteX5-1313" fmla="*/ 1914 w 10000"/>
                  <a:gd name="connsiteY5-1314" fmla="*/ 682 h 10001"/>
                  <a:gd name="connsiteX6-1315" fmla="*/ 769 w 10000"/>
                  <a:gd name="connsiteY6-1316" fmla="*/ 2507 h 10001"/>
                  <a:gd name="connsiteX7-1317" fmla="*/ 59 w 10000"/>
                  <a:gd name="connsiteY7-1318" fmla="*/ 3675 h 10001"/>
                  <a:gd name="connsiteX8-1319" fmla="*/ 0 w 10000"/>
                  <a:gd name="connsiteY8-1320" fmla="*/ 3651 h 10001"/>
                  <a:gd name="connsiteX9-1321" fmla="*/ 5 w 10000"/>
                  <a:gd name="connsiteY9-1322" fmla="*/ 7095 h 10001"/>
                  <a:gd name="connsiteX10-1323" fmla="*/ 1016 w 10000"/>
                  <a:gd name="connsiteY10-1324" fmla="*/ 8784 h 10001"/>
                  <a:gd name="connsiteX11-1325" fmla="*/ 1879 w 10000"/>
                  <a:gd name="connsiteY11-1326" fmla="*/ 10001 h 10001"/>
                  <a:gd name="connsiteX12-1327" fmla="*/ 2302 w 10000"/>
                  <a:gd name="connsiteY12-1328" fmla="*/ 9685 h 10001"/>
                  <a:gd name="connsiteX13-1329" fmla="*/ 3441 w 10000"/>
                  <a:gd name="connsiteY13-1330" fmla="*/ 7008 h 10001"/>
                  <a:gd name="connsiteX14-1331" fmla="*/ 4598 w 10000"/>
                  <a:gd name="connsiteY14-1332" fmla="*/ 5694 h 10001"/>
                  <a:gd name="connsiteX15-1333" fmla="*/ 5590 w 10000"/>
                  <a:gd name="connsiteY15-1334" fmla="*/ 6449 h 10001"/>
                  <a:gd name="connsiteX16-1335" fmla="*/ 6787 w 10000"/>
                  <a:gd name="connsiteY16-1336" fmla="*/ 7308 h 10001"/>
                  <a:gd name="connsiteX17-1337" fmla="*/ 7912 w 10000"/>
                  <a:gd name="connsiteY17-1338" fmla="*/ 5548 h 10001"/>
                  <a:gd name="connsiteX18-1339" fmla="*/ 8949 w 10000"/>
                  <a:gd name="connsiteY18-1340" fmla="*/ 3918 h 10001"/>
                  <a:gd name="connsiteX19-1341" fmla="*/ 9736 w 10000"/>
                  <a:gd name="connsiteY19-1342" fmla="*/ 3602 h 10001"/>
                  <a:gd name="connsiteX20-1343" fmla="*/ 10000 w 10000"/>
                  <a:gd name="connsiteY20-1344" fmla="*/ 3626 h 10001"/>
                  <a:gd name="connsiteX21-1345" fmla="*/ 8591 w 10000"/>
                  <a:gd name="connsiteY21-1346" fmla="*/ 2045 h 10001"/>
                  <a:gd name="connsiteX22-1347" fmla="*/ 7093 w 10000"/>
                  <a:gd name="connsiteY22-1348" fmla="*/ 1 h 10001"/>
                  <a:gd name="connsiteX0-1349" fmla="*/ 7093 w 10000"/>
                  <a:gd name="connsiteY0-1350" fmla="*/ 1 h 10001"/>
                  <a:gd name="connsiteX1-1351" fmla="*/ 5319 w 10000"/>
                  <a:gd name="connsiteY1-1352" fmla="*/ 3240 h 10001"/>
                  <a:gd name="connsiteX2-1353" fmla="*/ 4198 w 10000"/>
                  <a:gd name="connsiteY2-1354" fmla="*/ 5128 h 10001"/>
                  <a:gd name="connsiteX3-1355" fmla="*/ 2936 w 10000"/>
                  <a:gd name="connsiteY3-1356" fmla="*/ 2458 h 10001"/>
                  <a:gd name="connsiteX4-1357" fmla="*/ 1985 w 10000"/>
                  <a:gd name="connsiteY4-1358" fmla="*/ 682 h 10001"/>
                  <a:gd name="connsiteX5-1359" fmla="*/ 1914 w 10000"/>
                  <a:gd name="connsiteY5-1360" fmla="*/ 682 h 10001"/>
                  <a:gd name="connsiteX6-1361" fmla="*/ 769 w 10000"/>
                  <a:gd name="connsiteY6-1362" fmla="*/ 2507 h 10001"/>
                  <a:gd name="connsiteX7-1363" fmla="*/ 59 w 10000"/>
                  <a:gd name="connsiteY7-1364" fmla="*/ 3675 h 10001"/>
                  <a:gd name="connsiteX8-1365" fmla="*/ 0 w 10000"/>
                  <a:gd name="connsiteY8-1366" fmla="*/ 3651 h 10001"/>
                  <a:gd name="connsiteX9-1367" fmla="*/ 5 w 10000"/>
                  <a:gd name="connsiteY9-1368" fmla="*/ 7095 h 10001"/>
                  <a:gd name="connsiteX10-1369" fmla="*/ 1016 w 10000"/>
                  <a:gd name="connsiteY10-1370" fmla="*/ 8784 h 10001"/>
                  <a:gd name="connsiteX11-1371" fmla="*/ 1879 w 10000"/>
                  <a:gd name="connsiteY11-1372" fmla="*/ 10001 h 10001"/>
                  <a:gd name="connsiteX12-1373" fmla="*/ 2302 w 10000"/>
                  <a:gd name="connsiteY12-1374" fmla="*/ 9685 h 10001"/>
                  <a:gd name="connsiteX13-1375" fmla="*/ 3441 w 10000"/>
                  <a:gd name="connsiteY13-1376" fmla="*/ 7008 h 10001"/>
                  <a:gd name="connsiteX14-1377" fmla="*/ 4598 w 10000"/>
                  <a:gd name="connsiteY14-1378" fmla="*/ 5694 h 10001"/>
                  <a:gd name="connsiteX15-1379" fmla="*/ 5590 w 10000"/>
                  <a:gd name="connsiteY15-1380" fmla="*/ 6449 h 10001"/>
                  <a:gd name="connsiteX16-1381" fmla="*/ 6787 w 10000"/>
                  <a:gd name="connsiteY16-1382" fmla="*/ 7308 h 10001"/>
                  <a:gd name="connsiteX17-1383" fmla="*/ 7912 w 10000"/>
                  <a:gd name="connsiteY17-1384" fmla="*/ 5548 h 10001"/>
                  <a:gd name="connsiteX18-1385" fmla="*/ 8949 w 10000"/>
                  <a:gd name="connsiteY18-1386" fmla="*/ 3918 h 10001"/>
                  <a:gd name="connsiteX19-1387" fmla="*/ 9736 w 10000"/>
                  <a:gd name="connsiteY19-1388" fmla="*/ 3602 h 10001"/>
                  <a:gd name="connsiteX20-1389" fmla="*/ 10000 w 10000"/>
                  <a:gd name="connsiteY20-1390" fmla="*/ 3626 h 10001"/>
                  <a:gd name="connsiteX21-1391" fmla="*/ 8591 w 10000"/>
                  <a:gd name="connsiteY21-1392" fmla="*/ 2045 h 10001"/>
                  <a:gd name="connsiteX22-1393" fmla="*/ 7093 w 10000"/>
                  <a:gd name="connsiteY22-1394" fmla="*/ 1 h 1000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</a:cxnLst>
                <a:rect l="l" t="t" r="r" b="b"/>
                <a:pathLst>
                  <a:path w="10000" h="10001">
                    <a:moveTo>
                      <a:pt x="7093" y="1"/>
                    </a:moveTo>
                    <a:cubicBezTo>
                      <a:pt x="6420" y="-37"/>
                      <a:pt x="5549" y="2664"/>
                      <a:pt x="5319" y="3240"/>
                    </a:cubicBezTo>
                    <a:cubicBezTo>
                      <a:pt x="5089" y="3816"/>
                      <a:pt x="4615" y="5270"/>
                      <a:pt x="4198" y="5128"/>
                    </a:cubicBezTo>
                    <a:cubicBezTo>
                      <a:pt x="3870" y="5128"/>
                      <a:pt x="3305" y="3199"/>
                      <a:pt x="2936" y="2458"/>
                    </a:cubicBezTo>
                    <a:cubicBezTo>
                      <a:pt x="2567" y="1717"/>
                      <a:pt x="2267" y="682"/>
                      <a:pt x="1985" y="682"/>
                    </a:cubicBezTo>
                    <a:lnTo>
                      <a:pt x="1914" y="682"/>
                    </a:lnTo>
                    <a:cubicBezTo>
                      <a:pt x="1591" y="707"/>
                      <a:pt x="1286" y="1096"/>
                      <a:pt x="769" y="2507"/>
                    </a:cubicBezTo>
                    <a:cubicBezTo>
                      <a:pt x="388" y="3529"/>
                      <a:pt x="159" y="3675"/>
                      <a:pt x="59" y="3675"/>
                    </a:cubicBezTo>
                    <a:cubicBezTo>
                      <a:pt x="18" y="3675"/>
                      <a:pt x="0" y="3651"/>
                      <a:pt x="0" y="3651"/>
                    </a:cubicBezTo>
                    <a:cubicBezTo>
                      <a:pt x="2" y="4799"/>
                      <a:pt x="3" y="5947"/>
                      <a:pt x="5" y="7095"/>
                    </a:cubicBezTo>
                    <a:cubicBezTo>
                      <a:pt x="404" y="7078"/>
                      <a:pt x="652" y="7519"/>
                      <a:pt x="1016" y="8784"/>
                    </a:cubicBezTo>
                    <a:cubicBezTo>
                      <a:pt x="1251" y="9612"/>
                      <a:pt x="1580" y="10001"/>
                      <a:pt x="1879" y="10001"/>
                    </a:cubicBezTo>
                    <a:cubicBezTo>
                      <a:pt x="2032" y="10001"/>
                      <a:pt x="2179" y="9904"/>
                      <a:pt x="2302" y="9685"/>
                    </a:cubicBezTo>
                    <a:cubicBezTo>
                      <a:pt x="2660" y="9076"/>
                      <a:pt x="3130" y="7621"/>
                      <a:pt x="3441" y="7008"/>
                    </a:cubicBezTo>
                    <a:cubicBezTo>
                      <a:pt x="3752" y="6395"/>
                      <a:pt x="4142" y="5778"/>
                      <a:pt x="4598" y="5694"/>
                    </a:cubicBezTo>
                    <a:cubicBezTo>
                      <a:pt x="5054" y="5610"/>
                      <a:pt x="5250" y="5919"/>
                      <a:pt x="5590" y="6449"/>
                    </a:cubicBezTo>
                    <a:cubicBezTo>
                      <a:pt x="5930" y="6979"/>
                      <a:pt x="6400" y="7458"/>
                      <a:pt x="6787" y="7308"/>
                    </a:cubicBezTo>
                    <a:cubicBezTo>
                      <a:pt x="7174" y="7158"/>
                      <a:pt x="7552" y="6191"/>
                      <a:pt x="7912" y="5548"/>
                    </a:cubicBezTo>
                    <a:cubicBezTo>
                      <a:pt x="8272" y="4905"/>
                      <a:pt x="8497" y="4332"/>
                      <a:pt x="8949" y="3918"/>
                    </a:cubicBezTo>
                    <a:cubicBezTo>
                      <a:pt x="9213" y="3651"/>
                      <a:pt x="9518" y="3602"/>
                      <a:pt x="9736" y="3602"/>
                    </a:cubicBezTo>
                    <a:cubicBezTo>
                      <a:pt x="9894" y="3602"/>
                      <a:pt x="10000" y="3626"/>
                      <a:pt x="10000" y="3626"/>
                    </a:cubicBezTo>
                    <a:cubicBezTo>
                      <a:pt x="9454" y="3432"/>
                      <a:pt x="9285" y="3164"/>
                      <a:pt x="8591" y="2045"/>
                    </a:cubicBezTo>
                    <a:cubicBezTo>
                      <a:pt x="7897" y="926"/>
                      <a:pt x="7766" y="39"/>
                      <a:pt x="7093" y="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73" name="组合 7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1321905" y="4035471"/>
            <a:ext cx="1191592" cy="1191590"/>
            <a:chOff x="5500205" y="1804504"/>
            <a:chExt cx="1191592" cy="1191590"/>
          </a:xfrm>
        </p:grpSpPr>
        <p:sp>
          <p:nvSpPr>
            <p:cNvPr id="26" name="矩形: 圆角 25"/>
            <p:cNvSpPr/>
            <p:nvPr/>
          </p:nvSpPr>
          <p:spPr>
            <a:xfrm>
              <a:off x="5500205" y="1804504"/>
              <a:ext cx="1191592" cy="11915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90500" dir="5400000" algn="t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图形 347" descr="e7d195523061f1c074694c8bbf98be7b1e4b015d796375963FD28840057458461C7CA0DAD340D15583DEDFC2E3241C4F392EF3A8B4D067B40CF4F149DD7E51F346B0CAB1BCCF6DB2480C67273C6C9E4CD1515A37E9112CBAD2DF8E384BB3342EC329900331B281E1942F7A6E45AEBA2A6D4CAE8C6A87A650151C97A440852A31F1428B082C4AB8B7"/>
            <p:cNvSpPr/>
            <p:nvPr/>
          </p:nvSpPr>
          <p:spPr>
            <a:xfrm>
              <a:off x="5977283" y="2162864"/>
              <a:ext cx="237434" cy="474868"/>
            </a:xfrm>
            <a:custGeom>
              <a:avLst/>
              <a:gdLst>
                <a:gd name="connsiteX0" fmla="*/ 0 w 95250"/>
                <a:gd name="connsiteY0" fmla="*/ 0 h 190500"/>
                <a:gd name="connsiteX1" fmla="*/ 0 w 95250"/>
                <a:gd name="connsiteY1" fmla="*/ 104775 h 190500"/>
                <a:gd name="connsiteX2" fmla="*/ 28575 w 95250"/>
                <a:gd name="connsiteY2" fmla="*/ 104775 h 190500"/>
                <a:gd name="connsiteX3" fmla="*/ 28575 w 95250"/>
                <a:gd name="connsiteY3" fmla="*/ 190500 h 190500"/>
                <a:gd name="connsiteX4" fmla="*/ 95250 w 95250"/>
                <a:gd name="connsiteY4" fmla="*/ 76200 h 190500"/>
                <a:gd name="connsiteX5" fmla="*/ 57150 w 95250"/>
                <a:gd name="connsiteY5" fmla="*/ 76200 h 190500"/>
                <a:gd name="connsiteX6" fmla="*/ 95250 w 95250"/>
                <a:gd name="connsiteY6" fmla="*/ 0 h 190500"/>
                <a:gd name="connsiteX7" fmla="*/ 0 w 95250"/>
                <a:gd name="connsiteY7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190500">
                  <a:moveTo>
                    <a:pt x="0" y="0"/>
                  </a:moveTo>
                  <a:lnTo>
                    <a:pt x="0" y="104775"/>
                  </a:lnTo>
                  <a:lnTo>
                    <a:pt x="28575" y="104775"/>
                  </a:lnTo>
                  <a:lnTo>
                    <a:pt x="28575" y="190500"/>
                  </a:lnTo>
                  <a:lnTo>
                    <a:pt x="95250" y="76200"/>
                  </a:lnTo>
                  <a:lnTo>
                    <a:pt x="57150" y="76200"/>
                  </a:lnTo>
                  <a:lnTo>
                    <a:pt x="9525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  <a:effectLst>
              <a:outerShdw blurRad="203200" dist="254000" dir="5400000" algn="t" rotWithShape="0">
                <a:schemeClr val="accent2">
                  <a:alpha val="20000"/>
                </a:scheme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1" name="文本框 2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2870200" y="4204970"/>
            <a:ext cx="6439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金融数据挖掘课程设计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答辩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5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8770" y="5230495"/>
            <a:ext cx="1306195" cy="499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温家伟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3759202" y="905939"/>
            <a:ext cx="46735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年化收益率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2049780"/>
            <a:ext cx="4564380" cy="2758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 249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1331614" y="3596422"/>
            <a:ext cx="38161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谢谢大家！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grpSp>
        <p:nvGrpSpPr>
          <p:cNvPr id="2" name="组合 1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1785802" y="-7922011"/>
            <a:ext cx="17300830" cy="12670080"/>
            <a:chOff x="1785802" y="-7922011"/>
            <a:chExt cx="17300830" cy="12670080"/>
          </a:xfrm>
        </p:grpSpPr>
        <p:grpSp>
          <p:nvGrpSpPr>
            <p:cNvPr id="226" name="组合 225"/>
            <p:cNvGrpSpPr/>
            <p:nvPr/>
          </p:nvGrpSpPr>
          <p:grpSpPr>
            <a:xfrm>
              <a:off x="6959736" y="-2258043"/>
              <a:ext cx="7117958" cy="7006112"/>
              <a:chOff x="4887587" y="-6718142"/>
              <a:chExt cx="12470742" cy="12274786"/>
            </a:xfrm>
            <a:solidFill>
              <a:schemeClr val="bg1">
                <a:lumMod val="85000"/>
              </a:schemeClr>
            </a:solidFill>
          </p:grpSpPr>
          <p:sp>
            <p:nvSpPr>
              <p:cNvPr id="227" name="任意多边形: 形状 226"/>
              <p:cNvSpPr/>
              <p:nvPr/>
            </p:nvSpPr>
            <p:spPr>
              <a:xfrm>
                <a:off x="5892852" y="-5735330"/>
                <a:ext cx="6420880" cy="7231145"/>
              </a:xfrm>
              <a:custGeom>
                <a:avLst/>
                <a:gdLst>
                  <a:gd name="connsiteX0" fmla="*/ 75190 w 6420880"/>
                  <a:gd name="connsiteY0" fmla="*/ 7210499 h 7231145"/>
                  <a:gd name="connsiteX1" fmla="*/ 11417 w 6420880"/>
                  <a:gd name="connsiteY1" fmla="*/ 7223611 h 7231145"/>
                  <a:gd name="connsiteX2" fmla="*/ 15589 w 6420880"/>
                  <a:gd name="connsiteY2" fmla="*/ 7159838 h 7231145"/>
                  <a:gd name="connsiteX3" fmla="*/ 2521789 w 6420880"/>
                  <a:gd name="connsiteY3" fmla="*/ 4352658 h 7231145"/>
                  <a:gd name="connsiteX4" fmla="*/ 6420852 w 6420880"/>
                  <a:gd name="connsiteY4" fmla="*/ 36 h 7231145"/>
                  <a:gd name="connsiteX5" fmla="*/ 2559933 w 6420880"/>
                  <a:gd name="connsiteY5" fmla="*/ 4392590 h 7231145"/>
                  <a:gd name="connsiteX6" fmla="*/ 75190 w 6420880"/>
                  <a:gd name="connsiteY6" fmla="*/ 7210499 h 723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0880" h="7231145">
                    <a:moveTo>
                      <a:pt x="75190" y="7210499"/>
                    </a:moveTo>
                    <a:cubicBezTo>
                      <a:pt x="56117" y="7231956"/>
                      <a:pt x="27509" y="7237320"/>
                      <a:pt x="11417" y="7223611"/>
                    </a:cubicBezTo>
                    <a:cubicBezTo>
                      <a:pt x="-5271" y="7209904"/>
                      <a:pt x="-3483" y="7181296"/>
                      <a:pt x="15589" y="7159838"/>
                    </a:cubicBezTo>
                    <a:cubicBezTo>
                      <a:pt x="25125" y="7149111"/>
                      <a:pt x="857744" y="6217556"/>
                      <a:pt x="2521789" y="4352658"/>
                    </a:cubicBezTo>
                    <a:cubicBezTo>
                      <a:pt x="4053521" y="2637356"/>
                      <a:pt x="6416679" y="-11288"/>
                      <a:pt x="6420852" y="36"/>
                    </a:cubicBezTo>
                    <a:cubicBezTo>
                      <a:pt x="6430387" y="5400"/>
                      <a:pt x="4080341" y="2668945"/>
                      <a:pt x="2559933" y="4392590"/>
                    </a:cubicBezTo>
                    <a:cubicBezTo>
                      <a:pt x="907212" y="6265833"/>
                      <a:pt x="84130" y="7199772"/>
                      <a:pt x="75190" y="721049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8" name="任意多边形: 形状 227"/>
              <p:cNvSpPr/>
              <p:nvPr/>
            </p:nvSpPr>
            <p:spPr>
              <a:xfrm>
                <a:off x="8335758" y="-4231005"/>
                <a:ext cx="6160552" cy="6924470"/>
              </a:xfrm>
              <a:custGeom>
                <a:avLst/>
                <a:gdLst>
                  <a:gd name="connsiteX0" fmla="*/ 92591 w 6160552"/>
                  <a:gd name="connsiteY0" fmla="*/ 6897589 h 6924470"/>
                  <a:gd name="connsiteX1" fmla="*/ 18686 w 6160552"/>
                  <a:gd name="connsiteY1" fmla="*/ 6922023 h 6924470"/>
                  <a:gd name="connsiteX2" fmla="*/ 12130 w 6160552"/>
                  <a:gd name="connsiteY2" fmla="*/ 6870171 h 6924470"/>
                  <a:gd name="connsiteX3" fmla="*/ 2443829 w 6160552"/>
                  <a:gd name="connsiteY3" fmla="*/ 4147027 h 6924470"/>
                  <a:gd name="connsiteX4" fmla="*/ 6160514 w 6160552"/>
                  <a:gd name="connsiteY4" fmla="*/ 27 h 6924470"/>
                  <a:gd name="connsiteX5" fmla="*/ 2498066 w 6160552"/>
                  <a:gd name="connsiteY5" fmla="*/ 4169675 h 6924470"/>
                  <a:gd name="connsiteX6" fmla="*/ 92591 w 6160552"/>
                  <a:gd name="connsiteY6" fmla="*/ 6897589 h 6924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60552" h="6924470">
                    <a:moveTo>
                      <a:pt x="92591" y="6897589"/>
                    </a:moveTo>
                    <a:cubicBezTo>
                      <a:pt x="73519" y="6918447"/>
                      <a:pt x="40738" y="6929772"/>
                      <a:pt x="18686" y="6922023"/>
                    </a:cubicBezTo>
                    <a:cubicBezTo>
                      <a:pt x="-3366" y="6914277"/>
                      <a:pt x="-6346" y="6891032"/>
                      <a:pt x="12130" y="6870171"/>
                    </a:cubicBezTo>
                    <a:cubicBezTo>
                      <a:pt x="21070" y="6860040"/>
                      <a:pt x="849517" y="5933252"/>
                      <a:pt x="2443829" y="4147027"/>
                    </a:cubicBezTo>
                    <a:cubicBezTo>
                      <a:pt x="3915960" y="2498478"/>
                      <a:pt x="6154554" y="-9509"/>
                      <a:pt x="6160514" y="27"/>
                    </a:cubicBezTo>
                    <a:cubicBezTo>
                      <a:pt x="6171242" y="4199"/>
                      <a:pt x="3954105" y="2517550"/>
                      <a:pt x="2498066" y="4169675"/>
                    </a:cubicBezTo>
                    <a:cubicBezTo>
                      <a:pt x="919845" y="5958881"/>
                      <a:pt x="102127" y="6886859"/>
                      <a:pt x="92591" y="689758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9" name="任意多边形: 形状 228"/>
              <p:cNvSpPr/>
              <p:nvPr/>
            </p:nvSpPr>
            <p:spPr>
              <a:xfrm>
                <a:off x="11507159" y="-3477056"/>
                <a:ext cx="5851170" cy="6569086"/>
              </a:xfrm>
              <a:custGeom>
                <a:avLst/>
                <a:gdLst>
                  <a:gd name="connsiteX0" fmla="*/ 107430 w 5851170"/>
                  <a:gd name="connsiteY0" fmla="*/ 6532234 h 6569086"/>
                  <a:gd name="connsiteX1" fmla="*/ 22797 w 5851170"/>
                  <a:gd name="connsiteY1" fmla="*/ 6568589 h 6569086"/>
                  <a:gd name="connsiteX2" fmla="*/ 13262 w 5851170"/>
                  <a:gd name="connsiteY2" fmla="*/ 6520313 h 6569086"/>
                  <a:gd name="connsiteX3" fmla="*/ 2462841 w 5851170"/>
                  <a:gd name="connsiteY3" fmla="*/ 3776904 h 6569086"/>
                  <a:gd name="connsiteX4" fmla="*/ 5851127 w 5851170"/>
                  <a:gd name="connsiteY4" fmla="*/ 24 h 6569086"/>
                  <a:gd name="connsiteX5" fmla="*/ 2526017 w 5851170"/>
                  <a:gd name="connsiteY5" fmla="*/ 3788825 h 6569086"/>
                  <a:gd name="connsiteX6" fmla="*/ 107430 w 5851170"/>
                  <a:gd name="connsiteY6" fmla="*/ 6532234 h 656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51170" h="6569086">
                    <a:moveTo>
                      <a:pt x="107430" y="6532234"/>
                    </a:moveTo>
                    <a:cubicBezTo>
                      <a:pt x="86570" y="6556074"/>
                      <a:pt x="48426" y="6572165"/>
                      <a:pt x="22797" y="6568589"/>
                    </a:cubicBezTo>
                    <a:cubicBezTo>
                      <a:pt x="-3427" y="6565014"/>
                      <a:pt x="-7598" y="6543558"/>
                      <a:pt x="13262" y="6520313"/>
                    </a:cubicBezTo>
                    <a:cubicBezTo>
                      <a:pt x="22797" y="6509586"/>
                      <a:pt x="962697" y="5456445"/>
                      <a:pt x="2462841" y="3776904"/>
                    </a:cubicBezTo>
                    <a:cubicBezTo>
                      <a:pt x="3873584" y="2197492"/>
                      <a:pt x="5844571" y="-8320"/>
                      <a:pt x="5851127" y="24"/>
                    </a:cubicBezTo>
                    <a:cubicBezTo>
                      <a:pt x="5861856" y="4196"/>
                      <a:pt x="3917688" y="2210009"/>
                      <a:pt x="2526017" y="3788825"/>
                    </a:cubicBezTo>
                    <a:cubicBezTo>
                      <a:pt x="1046137" y="5467769"/>
                      <a:pt x="118754" y="6519718"/>
                      <a:pt x="107430" y="6532234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0" name="任意多边形: 形状 229"/>
              <p:cNvSpPr/>
              <p:nvPr/>
            </p:nvSpPr>
            <p:spPr>
              <a:xfrm>
                <a:off x="11264318" y="-2321994"/>
                <a:ext cx="5318023" cy="5965994"/>
              </a:xfrm>
              <a:custGeom>
                <a:avLst/>
                <a:gdLst>
                  <a:gd name="connsiteX0" fmla="*/ 104122 w 5318023"/>
                  <a:gd name="connsiteY0" fmla="*/ 5934437 h 5965994"/>
                  <a:gd name="connsiteX1" fmla="*/ 24257 w 5318023"/>
                  <a:gd name="connsiteY1" fmla="*/ 5965428 h 5965994"/>
                  <a:gd name="connsiteX2" fmla="*/ 10549 w 5318023"/>
                  <a:gd name="connsiteY2" fmla="*/ 5921919 h 5965994"/>
                  <a:gd name="connsiteX3" fmla="*/ 2208019 w 5318023"/>
                  <a:gd name="connsiteY3" fmla="*/ 3462805 h 5965994"/>
                  <a:gd name="connsiteX4" fmla="*/ 5317971 w 5318023"/>
                  <a:gd name="connsiteY4" fmla="*/ 19 h 5965994"/>
                  <a:gd name="connsiteX5" fmla="*/ 2274174 w 5318023"/>
                  <a:gd name="connsiteY5" fmla="*/ 3472341 h 5965994"/>
                  <a:gd name="connsiteX6" fmla="*/ 104122 w 5318023"/>
                  <a:gd name="connsiteY6" fmla="*/ 5934437 h 596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8023" h="5965994">
                    <a:moveTo>
                      <a:pt x="104122" y="5934437"/>
                    </a:moveTo>
                    <a:cubicBezTo>
                      <a:pt x="85646" y="5955295"/>
                      <a:pt x="49886" y="5969004"/>
                      <a:pt x="24257" y="5965428"/>
                    </a:cubicBezTo>
                    <a:cubicBezTo>
                      <a:pt x="-1371" y="5961852"/>
                      <a:pt x="-7927" y="5942185"/>
                      <a:pt x="10549" y="5921919"/>
                    </a:cubicBezTo>
                    <a:cubicBezTo>
                      <a:pt x="18893" y="5912385"/>
                      <a:pt x="841975" y="4991557"/>
                      <a:pt x="2208019" y="3462805"/>
                    </a:cubicBezTo>
                    <a:cubicBezTo>
                      <a:pt x="3487640" y="2031798"/>
                      <a:pt x="5309627" y="-7133"/>
                      <a:pt x="5317971" y="19"/>
                    </a:cubicBezTo>
                    <a:cubicBezTo>
                      <a:pt x="5329295" y="3595"/>
                      <a:pt x="3534725" y="2040738"/>
                      <a:pt x="2274174" y="3472341"/>
                    </a:cubicBezTo>
                    <a:cubicBezTo>
                      <a:pt x="926609" y="5000497"/>
                      <a:pt x="113658" y="5923112"/>
                      <a:pt x="104122" y="5934437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1" name="任意多边形: 形状 230"/>
              <p:cNvSpPr/>
              <p:nvPr/>
            </p:nvSpPr>
            <p:spPr>
              <a:xfrm>
                <a:off x="9130667" y="-2022466"/>
                <a:ext cx="4258746" cy="4774387"/>
              </a:xfrm>
              <a:custGeom>
                <a:avLst/>
                <a:gdLst>
                  <a:gd name="connsiteX0" fmla="*/ 101513 w 4258746"/>
                  <a:gd name="connsiteY0" fmla="*/ 4744798 h 4774387"/>
                  <a:gd name="connsiteX1" fmla="*/ 23436 w 4258746"/>
                  <a:gd name="connsiteY1" fmla="*/ 4773407 h 4774387"/>
                  <a:gd name="connsiteX2" fmla="*/ 10324 w 4258746"/>
                  <a:gd name="connsiteY2" fmla="*/ 4728707 h 4774387"/>
                  <a:gd name="connsiteX3" fmla="*/ 1916348 w 4258746"/>
                  <a:gd name="connsiteY3" fmla="*/ 2597990 h 4774387"/>
                  <a:gd name="connsiteX4" fmla="*/ 4258645 w 4258746"/>
                  <a:gd name="connsiteY4" fmla="*/ 7 h 4774387"/>
                  <a:gd name="connsiteX5" fmla="*/ 1987868 w 4258746"/>
                  <a:gd name="connsiteY5" fmla="*/ 2600971 h 4774387"/>
                  <a:gd name="connsiteX6" fmla="*/ 101513 w 4258746"/>
                  <a:gd name="connsiteY6" fmla="*/ 4744798 h 477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8746" h="4774387">
                    <a:moveTo>
                      <a:pt x="101513" y="4744798"/>
                    </a:moveTo>
                    <a:cubicBezTo>
                      <a:pt x="83633" y="4765064"/>
                      <a:pt x="48468" y="4778176"/>
                      <a:pt x="23436" y="4773407"/>
                    </a:cubicBezTo>
                    <a:cubicBezTo>
                      <a:pt x="-1596" y="4768640"/>
                      <a:pt x="-7555" y="4748971"/>
                      <a:pt x="10324" y="4728707"/>
                    </a:cubicBezTo>
                    <a:cubicBezTo>
                      <a:pt x="18668" y="4719170"/>
                      <a:pt x="838771" y="3801920"/>
                      <a:pt x="1916348" y="2597990"/>
                    </a:cubicBezTo>
                    <a:cubicBezTo>
                      <a:pt x="2952800" y="1440550"/>
                      <a:pt x="4247321" y="-3569"/>
                      <a:pt x="4258645" y="7"/>
                    </a:cubicBezTo>
                    <a:cubicBezTo>
                      <a:pt x="4271757" y="1795"/>
                      <a:pt x="3008228" y="1440550"/>
                      <a:pt x="1987868" y="2600971"/>
                    </a:cubicBezTo>
                    <a:cubicBezTo>
                      <a:pt x="928172" y="3806687"/>
                      <a:pt x="111049" y="4734071"/>
                      <a:pt x="101513" y="474479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2" name="任意多边形: 形状 231"/>
              <p:cNvSpPr/>
              <p:nvPr/>
            </p:nvSpPr>
            <p:spPr>
              <a:xfrm>
                <a:off x="8330765" y="-2811322"/>
                <a:ext cx="5421144" cy="6087291"/>
              </a:xfrm>
              <a:custGeom>
                <a:avLst/>
                <a:gdLst>
                  <a:gd name="connsiteX0" fmla="*/ 90432 w 5421144"/>
                  <a:gd name="connsiteY0" fmla="*/ 6066756 h 6087291"/>
                  <a:gd name="connsiteX1" fmla="*/ 21891 w 5421144"/>
                  <a:gd name="connsiteY1" fmla="*/ 6084638 h 6087291"/>
                  <a:gd name="connsiteX2" fmla="*/ 8183 w 5421144"/>
                  <a:gd name="connsiteY2" fmla="*/ 6041129 h 6087291"/>
                  <a:gd name="connsiteX3" fmla="*/ 2088836 w 5421144"/>
                  <a:gd name="connsiteY3" fmla="*/ 3713135 h 6087291"/>
                  <a:gd name="connsiteX4" fmla="*/ 5421097 w 5421144"/>
                  <a:gd name="connsiteY4" fmla="*/ 26 h 6087291"/>
                  <a:gd name="connsiteX5" fmla="*/ 2146052 w 5421144"/>
                  <a:gd name="connsiteY5" fmla="*/ 3732207 h 6087291"/>
                  <a:gd name="connsiteX6" fmla="*/ 90432 w 5421144"/>
                  <a:gd name="connsiteY6" fmla="*/ 6066756 h 608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1144" h="6087291">
                    <a:moveTo>
                      <a:pt x="90432" y="6066756"/>
                    </a:moveTo>
                    <a:cubicBezTo>
                      <a:pt x="74936" y="6084041"/>
                      <a:pt x="44540" y="6091789"/>
                      <a:pt x="21891" y="6084638"/>
                    </a:cubicBezTo>
                    <a:cubicBezTo>
                      <a:pt x="-757" y="6077486"/>
                      <a:pt x="-6717" y="6058413"/>
                      <a:pt x="8183" y="6041129"/>
                    </a:cubicBezTo>
                    <a:cubicBezTo>
                      <a:pt x="15335" y="6033380"/>
                      <a:pt x="679880" y="5290759"/>
                      <a:pt x="2088836" y="3713135"/>
                    </a:cubicBezTo>
                    <a:cubicBezTo>
                      <a:pt x="3379185" y="2269612"/>
                      <a:pt x="5413945" y="-8913"/>
                      <a:pt x="5421097" y="26"/>
                    </a:cubicBezTo>
                    <a:cubicBezTo>
                      <a:pt x="5432421" y="3602"/>
                      <a:pt x="3420906" y="2285704"/>
                      <a:pt x="2146052" y="3732207"/>
                    </a:cubicBezTo>
                    <a:cubicBezTo>
                      <a:pt x="753785" y="5312811"/>
                      <a:pt x="98776" y="6057817"/>
                      <a:pt x="90432" y="606675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3" name="任意多边形: 形状 232"/>
              <p:cNvSpPr/>
              <p:nvPr/>
            </p:nvSpPr>
            <p:spPr>
              <a:xfrm>
                <a:off x="8929811" y="-5313351"/>
                <a:ext cx="6737641" cy="7575944"/>
              </a:xfrm>
              <a:custGeom>
                <a:avLst/>
                <a:gdLst>
                  <a:gd name="connsiteX0" fmla="*/ 97522 w 6737641"/>
                  <a:gd name="connsiteY0" fmla="*/ 7542466 h 7575944"/>
                  <a:gd name="connsiteX1" fmla="*/ 17061 w 6737641"/>
                  <a:gd name="connsiteY1" fmla="*/ 7574054 h 7575944"/>
                  <a:gd name="connsiteX2" fmla="*/ 16465 w 6737641"/>
                  <a:gd name="connsiteY2" fmla="*/ 7515647 h 7575944"/>
                  <a:gd name="connsiteX3" fmla="*/ 2743783 w 6737641"/>
                  <a:gd name="connsiteY3" fmla="*/ 4459336 h 7575944"/>
                  <a:gd name="connsiteX4" fmla="*/ 6737609 w 6737641"/>
                  <a:gd name="connsiteY4" fmla="*/ 29 h 7575944"/>
                  <a:gd name="connsiteX5" fmla="*/ 2797423 w 6737641"/>
                  <a:gd name="connsiteY5" fmla="*/ 4482580 h 7575944"/>
                  <a:gd name="connsiteX6" fmla="*/ 97522 w 6737641"/>
                  <a:gd name="connsiteY6" fmla="*/ 7542466 h 757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7641" h="7575944">
                    <a:moveTo>
                      <a:pt x="97522" y="7542466"/>
                    </a:moveTo>
                    <a:cubicBezTo>
                      <a:pt x="75470" y="7567499"/>
                      <a:pt x="39709" y="7581208"/>
                      <a:pt x="17061" y="7574054"/>
                    </a:cubicBezTo>
                    <a:cubicBezTo>
                      <a:pt x="-5587" y="7566902"/>
                      <a:pt x="-5587" y="7540678"/>
                      <a:pt x="16465" y="7515647"/>
                    </a:cubicBezTo>
                    <a:cubicBezTo>
                      <a:pt x="27193" y="7503726"/>
                      <a:pt x="1007025" y="6405886"/>
                      <a:pt x="2743783" y="4459336"/>
                    </a:cubicBezTo>
                    <a:cubicBezTo>
                      <a:pt x="4359551" y="2648673"/>
                      <a:pt x="6732246" y="-10103"/>
                      <a:pt x="6737609" y="29"/>
                    </a:cubicBezTo>
                    <a:cubicBezTo>
                      <a:pt x="6747742" y="4797"/>
                      <a:pt x="4396503" y="2668937"/>
                      <a:pt x="2797423" y="4482580"/>
                    </a:cubicBezTo>
                    <a:cubicBezTo>
                      <a:pt x="1077353" y="6431514"/>
                      <a:pt x="108846" y="7529950"/>
                      <a:pt x="97522" y="754246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4" name="任意多边形: 形状 233"/>
              <p:cNvSpPr/>
              <p:nvPr/>
            </p:nvSpPr>
            <p:spPr>
              <a:xfrm>
                <a:off x="6897413" y="-6718142"/>
                <a:ext cx="7121486" cy="8018071"/>
              </a:xfrm>
              <a:custGeom>
                <a:avLst/>
                <a:gdLst>
                  <a:gd name="connsiteX0" fmla="*/ 84432 w 7121486"/>
                  <a:gd name="connsiteY0" fmla="*/ 7989478 h 8018071"/>
                  <a:gd name="connsiteX1" fmla="*/ 11124 w 7121486"/>
                  <a:gd name="connsiteY1" fmla="*/ 8012722 h 8018071"/>
                  <a:gd name="connsiteX2" fmla="*/ 20064 w 7121486"/>
                  <a:gd name="connsiteY2" fmla="*/ 7943587 h 8018071"/>
                  <a:gd name="connsiteX3" fmla="*/ 2875522 w 7121486"/>
                  <a:gd name="connsiteY3" fmla="*/ 4743041 h 8018071"/>
                  <a:gd name="connsiteX4" fmla="*/ 7121460 w 7121486"/>
                  <a:gd name="connsiteY4" fmla="*/ 37 h 8018071"/>
                  <a:gd name="connsiteX5" fmla="*/ 2917242 w 7121486"/>
                  <a:gd name="connsiteY5" fmla="*/ 4779994 h 8018071"/>
                  <a:gd name="connsiteX6" fmla="*/ 84432 w 7121486"/>
                  <a:gd name="connsiteY6" fmla="*/ 7989478 h 801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21486" h="8018071">
                    <a:moveTo>
                      <a:pt x="84432" y="7989478"/>
                    </a:moveTo>
                    <a:cubicBezTo>
                      <a:pt x="61784" y="8015107"/>
                      <a:pt x="29004" y="8025239"/>
                      <a:pt x="11124" y="8012722"/>
                    </a:cubicBezTo>
                    <a:cubicBezTo>
                      <a:pt x="-6756" y="8000207"/>
                      <a:pt x="-2584" y="7969214"/>
                      <a:pt x="20064" y="7943587"/>
                    </a:cubicBezTo>
                    <a:cubicBezTo>
                      <a:pt x="31388" y="7931070"/>
                      <a:pt x="1037444" y="6803430"/>
                      <a:pt x="2875522" y="4743041"/>
                    </a:cubicBezTo>
                    <a:cubicBezTo>
                      <a:pt x="4580692" y="2832251"/>
                      <a:pt x="7117287" y="-11883"/>
                      <a:pt x="7121460" y="37"/>
                    </a:cubicBezTo>
                    <a:cubicBezTo>
                      <a:pt x="7130995" y="5401"/>
                      <a:pt x="4609896" y="2862051"/>
                      <a:pt x="2917242" y="4779994"/>
                    </a:cubicBezTo>
                    <a:cubicBezTo>
                      <a:pt x="1092277" y="6846938"/>
                      <a:pt x="95757" y="7976963"/>
                      <a:pt x="84432" y="798947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5" name="任意多边形: 形状 234"/>
              <p:cNvSpPr/>
              <p:nvPr/>
            </p:nvSpPr>
            <p:spPr>
              <a:xfrm>
                <a:off x="5788980" y="-428507"/>
                <a:ext cx="3253314" cy="3645661"/>
              </a:xfrm>
              <a:custGeom>
                <a:avLst/>
                <a:gdLst>
                  <a:gd name="connsiteX0" fmla="*/ 70588 w 3253314"/>
                  <a:gd name="connsiteY0" fmla="*/ 3645202 h 3645661"/>
                  <a:gd name="connsiteX1" fmla="*/ 31848 w 3253314"/>
                  <a:gd name="connsiteY1" fmla="*/ 3629705 h 3645661"/>
                  <a:gd name="connsiteX2" fmla="*/ 260 w 3253314"/>
                  <a:gd name="connsiteY2" fmla="*/ 3606462 h 3645661"/>
                  <a:gd name="connsiteX3" fmla="*/ 927643 w 3253314"/>
                  <a:gd name="connsiteY3" fmla="*/ 2578951 h 3645661"/>
                  <a:gd name="connsiteX4" fmla="*/ 3253253 w 3253314"/>
                  <a:gd name="connsiteY4" fmla="*/ 39 h 3645661"/>
                  <a:gd name="connsiteX5" fmla="*/ 976515 w 3253314"/>
                  <a:gd name="connsiteY5" fmla="*/ 2607558 h 3645661"/>
                  <a:gd name="connsiteX6" fmla="*/ 70588 w 3253314"/>
                  <a:gd name="connsiteY6" fmla="*/ 3645202 h 364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314" h="3645661">
                    <a:moveTo>
                      <a:pt x="70588" y="3645202"/>
                    </a:moveTo>
                    <a:cubicBezTo>
                      <a:pt x="68800" y="3647586"/>
                      <a:pt x="51516" y="3640435"/>
                      <a:pt x="31848" y="3629705"/>
                    </a:cubicBezTo>
                    <a:cubicBezTo>
                      <a:pt x="12180" y="3618978"/>
                      <a:pt x="-2124" y="3608846"/>
                      <a:pt x="260" y="3606462"/>
                    </a:cubicBezTo>
                    <a:cubicBezTo>
                      <a:pt x="856" y="3605865"/>
                      <a:pt x="50324" y="3556994"/>
                      <a:pt x="927643" y="2578951"/>
                    </a:cubicBezTo>
                    <a:cubicBezTo>
                      <a:pt x="1673245" y="1749311"/>
                      <a:pt x="3247293" y="-9498"/>
                      <a:pt x="3253253" y="39"/>
                    </a:cubicBezTo>
                    <a:cubicBezTo>
                      <a:pt x="3264577" y="3615"/>
                      <a:pt x="1709005" y="1771960"/>
                      <a:pt x="976515" y="2607558"/>
                    </a:cubicBezTo>
                    <a:cubicBezTo>
                      <a:pt x="111713" y="3591562"/>
                      <a:pt x="71184" y="3644011"/>
                      <a:pt x="70588" y="364520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6" name="任意多边形: 形状 235"/>
              <p:cNvSpPr/>
              <p:nvPr/>
            </p:nvSpPr>
            <p:spPr>
              <a:xfrm>
                <a:off x="9628238" y="-391531"/>
                <a:ext cx="4244097" cy="4754381"/>
              </a:xfrm>
              <a:custGeom>
                <a:avLst/>
                <a:gdLst>
                  <a:gd name="connsiteX0" fmla="*/ 90461 w 4244097"/>
                  <a:gd name="connsiteY0" fmla="*/ 4739443 h 4754381"/>
                  <a:gd name="connsiteX1" fmla="*/ 27284 w 4244097"/>
                  <a:gd name="connsiteY1" fmla="*/ 4751959 h 4754381"/>
                  <a:gd name="connsiteX2" fmla="*/ 4636 w 4244097"/>
                  <a:gd name="connsiteY2" fmla="*/ 4718583 h 4754381"/>
                  <a:gd name="connsiteX3" fmla="*/ 1604313 w 4244097"/>
                  <a:gd name="connsiteY3" fmla="*/ 2932954 h 4754381"/>
                  <a:gd name="connsiteX4" fmla="*/ 4244017 w 4244097"/>
                  <a:gd name="connsiteY4" fmla="*/ 15 h 4754381"/>
                  <a:gd name="connsiteX5" fmla="*/ 1669277 w 4244097"/>
                  <a:gd name="connsiteY5" fmla="*/ 2943085 h 4754381"/>
                  <a:gd name="connsiteX6" fmla="*/ 90461 w 4244097"/>
                  <a:gd name="connsiteY6" fmla="*/ 4739443 h 475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4097" h="4754381">
                    <a:moveTo>
                      <a:pt x="90461" y="4739443"/>
                    </a:moveTo>
                    <a:cubicBezTo>
                      <a:pt x="79137" y="4752555"/>
                      <a:pt x="50528" y="4757919"/>
                      <a:pt x="27284" y="4751959"/>
                    </a:cubicBezTo>
                    <a:cubicBezTo>
                      <a:pt x="3444" y="4745998"/>
                      <a:pt x="-6688" y="4731098"/>
                      <a:pt x="4636" y="4718583"/>
                    </a:cubicBezTo>
                    <a:cubicBezTo>
                      <a:pt x="9404" y="4713219"/>
                      <a:pt x="499320" y="4167875"/>
                      <a:pt x="1604313" y="2932954"/>
                    </a:cubicBezTo>
                    <a:cubicBezTo>
                      <a:pt x="2611560" y="1808293"/>
                      <a:pt x="4234481" y="-5946"/>
                      <a:pt x="4244017" y="15"/>
                    </a:cubicBezTo>
                    <a:cubicBezTo>
                      <a:pt x="4257129" y="1803"/>
                      <a:pt x="2661029" y="1814848"/>
                      <a:pt x="1669277" y="2943085"/>
                    </a:cubicBezTo>
                    <a:cubicBezTo>
                      <a:pt x="580973" y="4179794"/>
                      <a:pt x="97017" y="4732292"/>
                      <a:pt x="90461" y="473944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7" name="任意多边形: 形状 236"/>
              <p:cNvSpPr/>
              <p:nvPr/>
            </p:nvSpPr>
            <p:spPr>
              <a:xfrm>
                <a:off x="11654847" y="1398277"/>
                <a:ext cx="3712300" cy="4158367"/>
              </a:xfrm>
              <a:custGeom>
                <a:avLst/>
                <a:gdLst>
                  <a:gd name="connsiteX0" fmla="*/ 88480 w 3712300"/>
                  <a:gd name="connsiteY0" fmla="*/ 4141643 h 4158367"/>
                  <a:gd name="connsiteX1" fmla="*/ 24111 w 3712300"/>
                  <a:gd name="connsiteY1" fmla="*/ 4155350 h 4158367"/>
                  <a:gd name="connsiteX2" fmla="*/ 6231 w 3712300"/>
                  <a:gd name="connsiteY2" fmla="*/ 4116610 h 4158367"/>
                  <a:gd name="connsiteX3" fmla="*/ 1536175 w 3712300"/>
                  <a:gd name="connsiteY3" fmla="*/ 2410248 h 4158367"/>
                  <a:gd name="connsiteX4" fmla="*/ 3712188 w 3712300"/>
                  <a:gd name="connsiteY4" fmla="*/ 7 h 4158367"/>
                  <a:gd name="connsiteX5" fmla="*/ 1605311 w 3712300"/>
                  <a:gd name="connsiteY5" fmla="*/ 2416209 h 4158367"/>
                  <a:gd name="connsiteX6" fmla="*/ 88480 w 3712300"/>
                  <a:gd name="connsiteY6" fmla="*/ 4141643 h 4158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2300" h="4158367">
                    <a:moveTo>
                      <a:pt x="88480" y="4141643"/>
                    </a:moveTo>
                    <a:cubicBezTo>
                      <a:pt x="75367" y="4156543"/>
                      <a:pt x="46759" y="4162503"/>
                      <a:pt x="24111" y="4155350"/>
                    </a:cubicBezTo>
                    <a:cubicBezTo>
                      <a:pt x="1463" y="4148198"/>
                      <a:pt x="-6881" y="4130915"/>
                      <a:pt x="6231" y="4116610"/>
                    </a:cubicBezTo>
                    <a:cubicBezTo>
                      <a:pt x="12191" y="4110055"/>
                      <a:pt x="583759" y="3472329"/>
                      <a:pt x="1536175" y="2410248"/>
                    </a:cubicBezTo>
                    <a:cubicBezTo>
                      <a:pt x="2427798" y="1415517"/>
                      <a:pt x="3700864" y="-3569"/>
                      <a:pt x="3712188" y="7"/>
                    </a:cubicBezTo>
                    <a:cubicBezTo>
                      <a:pt x="3725896" y="602"/>
                      <a:pt x="2483227" y="1416113"/>
                      <a:pt x="1605311" y="2416209"/>
                    </a:cubicBezTo>
                    <a:cubicBezTo>
                      <a:pt x="667200" y="3482462"/>
                      <a:pt x="95036" y="4133894"/>
                      <a:pt x="88480" y="414164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8" name="任意多边形: 形状 237"/>
              <p:cNvSpPr/>
              <p:nvPr/>
            </p:nvSpPr>
            <p:spPr>
              <a:xfrm>
                <a:off x="7142103" y="-2481736"/>
                <a:ext cx="5044104" cy="5664593"/>
              </a:xfrm>
              <a:custGeom>
                <a:avLst/>
                <a:gdLst>
                  <a:gd name="connsiteX0" fmla="*/ 82316 w 5044104"/>
                  <a:gd name="connsiteY0" fmla="*/ 5651345 h 5664593"/>
                  <a:gd name="connsiteX1" fmla="*/ 22120 w 5044104"/>
                  <a:gd name="connsiteY1" fmla="*/ 5659690 h 5664593"/>
                  <a:gd name="connsiteX2" fmla="*/ 6028 w 5044104"/>
                  <a:gd name="connsiteY2" fmla="*/ 5618566 h 5664593"/>
                  <a:gd name="connsiteX3" fmla="*/ 1856026 w 5044104"/>
                  <a:gd name="connsiteY3" fmla="*/ 3551026 h 5664593"/>
                  <a:gd name="connsiteX4" fmla="*/ 5044056 w 5044104"/>
                  <a:gd name="connsiteY4" fmla="*/ 31 h 5664593"/>
                  <a:gd name="connsiteX5" fmla="*/ 1909071 w 5044104"/>
                  <a:gd name="connsiteY5" fmla="*/ 3574867 h 5664593"/>
                  <a:gd name="connsiteX6" fmla="*/ 82316 w 5044104"/>
                  <a:gd name="connsiteY6" fmla="*/ 5651345 h 566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44104" h="5664593">
                    <a:moveTo>
                      <a:pt x="82316" y="5651345"/>
                    </a:moveTo>
                    <a:cubicBezTo>
                      <a:pt x="69800" y="5665054"/>
                      <a:pt x="42980" y="5668630"/>
                      <a:pt x="22120" y="5659690"/>
                    </a:cubicBezTo>
                    <a:cubicBezTo>
                      <a:pt x="1260" y="5650751"/>
                      <a:pt x="-6488" y="5632275"/>
                      <a:pt x="6028" y="5618566"/>
                    </a:cubicBezTo>
                    <a:cubicBezTo>
                      <a:pt x="11988" y="5612011"/>
                      <a:pt x="535876" y="5027925"/>
                      <a:pt x="1856026" y="3551026"/>
                    </a:cubicBezTo>
                    <a:cubicBezTo>
                      <a:pt x="3049228" y="2217168"/>
                      <a:pt x="5038095" y="-9505"/>
                      <a:pt x="5044056" y="31"/>
                    </a:cubicBezTo>
                    <a:cubicBezTo>
                      <a:pt x="5055379" y="3607"/>
                      <a:pt x="3087372" y="2236240"/>
                      <a:pt x="1909071" y="3574867"/>
                    </a:cubicBezTo>
                    <a:cubicBezTo>
                      <a:pt x="603821" y="5056534"/>
                      <a:pt x="88276" y="5643599"/>
                      <a:pt x="82316" y="565134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9" name="任意多边形: 形状 238"/>
              <p:cNvSpPr/>
              <p:nvPr/>
            </p:nvSpPr>
            <p:spPr>
              <a:xfrm>
                <a:off x="6031075" y="-4345449"/>
                <a:ext cx="5793343" cy="6518169"/>
              </a:xfrm>
              <a:custGeom>
                <a:avLst/>
                <a:gdLst>
                  <a:gd name="connsiteX0" fmla="*/ 75836 w 5793343"/>
                  <a:gd name="connsiteY0" fmla="*/ 6501851 h 6518169"/>
                  <a:gd name="connsiteX1" fmla="*/ 15044 w 5793343"/>
                  <a:gd name="connsiteY1" fmla="*/ 6511388 h 6518169"/>
                  <a:gd name="connsiteX2" fmla="*/ 10275 w 5793343"/>
                  <a:gd name="connsiteY2" fmla="*/ 6457748 h 6518169"/>
                  <a:gd name="connsiteX3" fmla="*/ 2202977 w 5793343"/>
                  <a:gd name="connsiteY3" fmla="*/ 4003997 h 6518169"/>
                  <a:gd name="connsiteX4" fmla="*/ 5793309 w 5793343"/>
                  <a:gd name="connsiteY4" fmla="*/ 39 h 6518169"/>
                  <a:gd name="connsiteX5" fmla="*/ 2246485 w 5793343"/>
                  <a:gd name="connsiteY5" fmla="*/ 4039161 h 6518169"/>
                  <a:gd name="connsiteX6" fmla="*/ 75836 w 5793343"/>
                  <a:gd name="connsiteY6" fmla="*/ 6501851 h 65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93343" h="6518169">
                    <a:moveTo>
                      <a:pt x="75836" y="6501851"/>
                    </a:moveTo>
                    <a:cubicBezTo>
                      <a:pt x="60340" y="6519136"/>
                      <a:pt x="32923" y="6523309"/>
                      <a:pt x="15044" y="6511388"/>
                    </a:cubicBezTo>
                    <a:cubicBezTo>
                      <a:pt x="-2837" y="6498872"/>
                      <a:pt x="-5221" y="6475032"/>
                      <a:pt x="10275" y="6457748"/>
                    </a:cubicBezTo>
                    <a:cubicBezTo>
                      <a:pt x="18023" y="6449405"/>
                      <a:pt x="693893" y="5693670"/>
                      <a:pt x="2202977" y="4003997"/>
                    </a:cubicBezTo>
                    <a:cubicBezTo>
                      <a:pt x="3579151" y="2463921"/>
                      <a:pt x="5788540" y="-11286"/>
                      <a:pt x="5793309" y="39"/>
                    </a:cubicBezTo>
                    <a:cubicBezTo>
                      <a:pt x="5803441" y="4807"/>
                      <a:pt x="3609548" y="2491934"/>
                      <a:pt x="2246485" y="4039161"/>
                    </a:cubicBezTo>
                    <a:cubicBezTo>
                      <a:pt x="749321" y="5735986"/>
                      <a:pt x="83584" y="6492912"/>
                      <a:pt x="75836" y="6501851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0" name="任意多边形: 形状 239"/>
              <p:cNvSpPr/>
              <p:nvPr/>
            </p:nvSpPr>
            <p:spPr>
              <a:xfrm>
                <a:off x="4887587" y="-1547215"/>
                <a:ext cx="3708285" cy="4164783"/>
              </a:xfrm>
              <a:custGeom>
                <a:avLst/>
                <a:gdLst>
                  <a:gd name="connsiteX0" fmla="*/ 66651 w 3708285"/>
                  <a:gd name="connsiteY0" fmla="*/ 4163138 h 4164783"/>
                  <a:gd name="connsiteX1" fmla="*/ 26123 w 3708285"/>
                  <a:gd name="connsiteY1" fmla="*/ 4150025 h 4164783"/>
                  <a:gd name="connsiteX2" fmla="*/ 1091 w 3708285"/>
                  <a:gd name="connsiteY2" fmla="*/ 4119629 h 4164783"/>
                  <a:gd name="connsiteX3" fmla="*/ 1152572 w 3708285"/>
                  <a:gd name="connsiteY3" fmla="*/ 2838815 h 4164783"/>
                  <a:gd name="connsiteX4" fmla="*/ 3708240 w 3708285"/>
                  <a:gd name="connsiteY4" fmla="*/ 45 h 4164783"/>
                  <a:gd name="connsiteX5" fmla="*/ 1194292 w 3708285"/>
                  <a:gd name="connsiteY5" fmla="*/ 2875171 h 4164783"/>
                  <a:gd name="connsiteX6" fmla="*/ 66651 w 3708285"/>
                  <a:gd name="connsiteY6" fmla="*/ 4163138 h 416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8285" h="4164783">
                    <a:moveTo>
                      <a:pt x="66651" y="4163138"/>
                    </a:moveTo>
                    <a:cubicBezTo>
                      <a:pt x="62479" y="4167905"/>
                      <a:pt x="44599" y="4161944"/>
                      <a:pt x="26123" y="4150025"/>
                    </a:cubicBezTo>
                    <a:cubicBezTo>
                      <a:pt x="7647" y="4138105"/>
                      <a:pt x="-3677" y="4124398"/>
                      <a:pt x="1091" y="4119629"/>
                    </a:cubicBezTo>
                    <a:cubicBezTo>
                      <a:pt x="2879" y="4117244"/>
                      <a:pt x="161416" y="3945596"/>
                      <a:pt x="1152572" y="2838815"/>
                    </a:cubicBezTo>
                    <a:cubicBezTo>
                      <a:pt x="2011414" y="1881631"/>
                      <a:pt x="3704068" y="-10683"/>
                      <a:pt x="3708240" y="45"/>
                    </a:cubicBezTo>
                    <a:cubicBezTo>
                      <a:pt x="3718372" y="4814"/>
                      <a:pt x="2040023" y="1910836"/>
                      <a:pt x="1194292" y="2875171"/>
                    </a:cubicBezTo>
                    <a:cubicBezTo>
                      <a:pt x="215652" y="3988507"/>
                      <a:pt x="69035" y="4160753"/>
                      <a:pt x="66651" y="416313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1" name="任意多边形: 形状 240"/>
              <p:cNvSpPr/>
              <p:nvPr/>
            </p:nvSpPr>
            <p:spPr>
              <a:xfrm>
                <a:off x="11742087" y="-622183"/>
                <a:ext cx="4550024" cy="5099665"/>
              </a:xfrm>
              <a:custGeom>
                <a:avLst/>
                <a:gdLst>
                  <a:gd name="connsiteX0" fmla="*/ 100772 w 4550024"/>
                  <a:gd name="connsiteY0" fmla="*/ 5073202 h 5099665"/>
                  <a:gd name="connsiteX1" fmla="*/ 25676 w 4550024"/>
                  <a:gd name="connsiteY1" fmla="*/ 5098832 h 5099665"/>
                  <a:gd name="connsiteX2" fmla="*/ 8391 w 4550024"/>
                  <a:gd name="connsiteY2" fmla="*/ 5059495 h 5099665"/>
                  <a:gd name="connsiteX3" fmla="*/ 1899515 w 4550024"/>
                  <a:gd name="connsiteY3" fmla="*/ 2945467 h 5099665"/>
                  <a:gd name="connsiteX4" fmla="*/ 4549948 w 4550024"/>
                  <a:gd name="connsiteY4" fmla="*/ 12 h 5099665"/>
                  <a:gd name="connsiteX5" fmla="*/ 1968651 w 4550024"/>
                  <a:gd name="connsiteY5" fmla="*/ 2950831 h 5099665"/>
                  <a:gd name="connsiteX6" fmla="*/ 100772 w 4550024"/>
                  <a:gd name="connsiteY6" fmla="*/ 5073202 h 509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0024" h="5099665">
                    <a:moveTo>
                      <a:pt x="100772" y="5073202"/>
                    </a:moveTo>
                    <a:cubicBezTo>
                      <a:pt x="84681" y="5091083"/>
                      <a:pt x="51304" y="5103002"/>
                      <a:pt x="25676" y="5098832"/>
                    </a:cubicBezTo>
                    <a:cubicBezTo>
                      <a:pt x="47" y="5094659"/>
                      <a:pt x="-7700" y="5077375"/>
                      <a:pt x="8391" y="5059495"/>
                    </a:cubicBezTo>
                    <a:cubicBezTo>
                      <a:pt x="15544" y="5051150"/>
                      <a:pt x="732538" y="4250120"/>
                      <a:pt x="1899515" y="2945467"/>
                    </a:cubicBezTo>
                    <a:cubicBezTo>
                      <a:pt x="2994971" y="1721870"/>
                      <a:pt x="4540411" y="-5352"/>
                      <a:pt x="4549948" y="12"/>
                    </a:cubicBezTo>
                    <a:cubicBezTo>
                      <a:pt x="4562463" y="2396"/>
                      <a:pt x="3046824" y="1725446"/>
                      <a:pt x="1968651" y="2950831"/>
                    </a:cubicBezTo>
                    <a:cubicBezTo>
                      <a:pt x="820150" y="4255484"/>
                      <a:pt x="109116" y="5063071"/>
                      <a:pt x="100772" y="507320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6317161" y="-3145044"/>
              <a:ext cx="7117958" cy="7006112"/>
              <a:chOff x="4887587" y="-6718142"/>
              <a:chExt cx="12470742" cy="12274786"/>
            </a:xfrm>
            <a:solidFill>
              <a:schemeClr val="bg1">
                <a:lumMod val="75000"/>
              </a:schemeClr>
            </a:solidFill>
          </p:grpSpPr>
          <p:sp>
            <p:nvSpPr>
              <p:cNvPr id="211" name="任意多边形: 形状 210"/>
              <p:cNvSpPr/>
              <p:nvPr/>
            </p:nvSpPr>
            <p:spPr>
              <a:xfrm>
                <a:off x="5892852" y="-5735330"/>
                <a:ext cx="6420880" cy="7231145"/>
              </a:xfrm>
              <a:custGeom>
                <a:avLst/>
                <a:gdLst>
                  <a:gd name="connsiteX0" fmla="*/ 75190 w 6420880"/>
                  <a:gd name="connsiteY0" fmla="*/ 7210499 h 7231145"/>
                  <a:gd name="connsiteX1" fmla="*/ 11417 w 6420880"/>
                  <a:gd name="connsiteY1" fmla="*/ 7223611 h 7231145"/>
                  <a:gd name="connsiteX2" fmla="*/ 15589 w 6420880"/>
                  <a:gd name="connsiteY2" fmla="*/ 7159838 h 7231145"/>
                  <a:gd name="connsiteX3" fmla="*/ 2521789 w 6420880"/>
                  <a:gd name="connsiteY3" fmla="*/ 4352658 h 7231145"/>
                  <a:gd name="connsiteX4" fmla="*/ 6420852 w 6420880"/>
                  <a:gd name="connsiteY4" fmla="*/ 36 h 7231145"/>
                  <a:gd name="connsiteX5" fmla="*/ 2559933 w 6420880"/>
                  <a:gd name="connsiteY5" fmla="*/ 4392590 h 7231145"/>
                  <a:gd name="connsiteX6" fmla="*/ 75190 w 6420880"/>
                  <a:gd name="connsiteY6" fmla="*/ 7210499 h 723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0880" h="7231145">
                    <a:moveTo>
                      <a:pt x="75190" y="7210499"/>
                    </a:moveTo>
                    <a:cubicBezTo>
                      <a:pt x="56117" y="7231956"/>
                      <a:pt x="27509" y="7237320"/>
                      <a:pt x="11417" y="7223611"/>
                    </a:cubicBezTo>
                    <a:cubicBezTo>
                      <a:pt x="-5271" y="7209904"/>
                      <a:pt x="-3483" y="7181296"/>
                      <a:pt x="15589" y="7159838"/>
                    </a:cubicBezTo>
                    <a:cubicBezTo>
                      <a:pt x="25125" y="7149111"/>
                      <a:pt x="857744" y="6217556"/>
                      <a:pt x="2521789" y="4352658"/>
                    </a:cubicBezTo>
                    <a:cubicBezTo>
                      <a:pt x="4053521" y="2637356"/>
                      <a:pt x="6416679" y="-11288"/>
                      <a:pt x="6420852" y="36"/>
                    </a:cubicBezTo>
                    <a:cubicBezTo>
                      <a:pt x="6430387" y="5400"/>
                      <a:pt x="4080341" y="2668945"/>
                      <a:pt x="2559933" y="4392590"/>
                    </a:cubicBezTo>
                    <a:cubicBezTo>
                      <a:pt x="907212" y="6265833"/>
                      <a:pt x="84130" y="7199772"/>
                      <a:pt x="75190" y="721049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2" name="任意多边形: 形状 211"/>
              <p:cNvSpPr/>
              <p:nvPr/>
            </p:nvSpPr>
            <p:spPr>
              <a:xfrm>
                <a:off x="8335758" y="-4231005"/>
                <a:ext cx="6160552" cy="6924470"/>
              </a:xfrm>
              <a:custGeom>
                <a:avLst/>
                <a:gdLst>
                  <a:gd name="connsiteX0" fmla="*/ 92591 w 6160552"/>
                  <a:gd name="connsiteY0" fmla="*/ 6897589 h 6924470"/>
                  <a:gd name="connsiteX1" fmla="*/ 18686 w 6160552"/>
                  <a:gd name="connsiteY1" fmla="*/ 6922023 h 6924470"/>
                  <a:gd name="connsiteX2" fmla="*/ 12130 w 6160552"/>
                  <a:gd name="connsiteY2" fmla="*/ 6870171 h 6924470"/>
                  <a:gd name="connsiteX3" fmla="*/ 2443829 w 6160552"/>
                  <a:gd name="connsiteY3" fmla="*/ 4147027 h 6924470"/>
                  <a:gd name="connsiteX4" fmla="*/ 6160514 w 6160552"/>
                  <a:gd name="connsiteY4" fmla="*/ 27 h 6924470"/>
                  <a:gd name="connsiteX5" fmla="*/ 2498066 w 6160552"/>
                  <a:gd name="connsiteY5" fmla="*/ 4169675 h 6924470"/>
                  <a:gd name="connsiteX6" fmla="*/ 92591 w 6160552"/>
                  <a:gd name="connsiteY6" fmla="*/ 6897589 h 6924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60552" h="6924470">
                    <a:moveTo>
                      <a:pt x="92591" y="6897589"/>
                    </a:moveTo>
                    <a:cubicBezTo>
                      <a:pt x="73519" y="6918447"/>
                      <a:pt x="40738" y="6929772"/>
                      <a:pt x="18686" y="6922023"/>
                    </a:cubicBezTo>
                    <a:cubicBezTo>
                      <a:pt x="-3366" y="6914277"/>
                      <a:pt x="-6346" y="6891032"/>
                      <a:pt x="12130" y="6870171"/>
                    </a:cubicBezTo>
                    <a:cubicBezTo>
                      <a:pt x="21070" y="6860040"/>
                      <a:pt x="849517" y="5933252"/>
                      <a:pt x="2443829" y="4147027"/>
                    </a:cubicBezTo>
                    <a:cubicBezTo>
                      <a:pt x="3915960" y="2498478"/>
                      <a:pt x="6154554" y="-9509"/>
                      <a:pt x="6160514" y="27"/>
                    </a:cubicBezTo>
                    <a:cubicBezTo>
                      <a:pt x="6171242" y="4199"/>
                      <a:pt x="3954105" y="2517550"/>
                      <a:pt x="2498066" y="4169675"/>
                    </a:cubicBezTo>
                    <a:cubicBezTo>
                      <a:pt x="919845" y="5958881"/>
                      <a:pt x="102127" y="6886859"/>
                      <a:pt x="92591" y="689758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3" name="任意多边形: 形状 212"/>
              <p:cNvSpPr/>
              <p:nvPr/>
            </p:nvSpPr>
            <p:spPr>
              <a:xfrm>
                <a:off x="11507159" y="-3477056"/>
                <a:ext cx="5851170" cy="6569086"/>
              </a:xfrm>
              <a:custGeom>
                <a:avLst/>
                <a:gdLst>
                  <a:gd name="connsiteX0" fmla="*/ 107430 w 5851170"/>
                  <a:gd name="connsiteY0" fmla="*/ 6532234 h 6569086"/>
                  <a:gd name="connsiteX1" fmla="*/ 22797 w 5851170"/>
                  <a:gd name="connsiteY1" fmla="*/ 6568589 h 6569086"/>
                  <a:gd name="connsiteX2" fmla="*/ 13262 w 5851170"/>
                  <a:gd name="connsiteY2" fmla="*/ 6520313 h 6569086"/>
                  <a:gd name="connsiteX3" fmla="*/ 2462841 w 5851170"/>
                  <a:gd name="connsiteY3" fmla="*/ 3776904 h 6569086"/>
                  <a:gd name="connsiteX4" fmla="*/ 5851127 w 5851170"/>
                  <a:gd name="connsiteY4" fmla="*/ 24 h 6569086"/>
                  <a:gd name="connsiteX5" fmla="*/ 2526017 w 5851170"/>
                  <a:gd name="connsiteY5" fmla="*/ 3788825 h 6569086"/>
                  <a:gd name="connsiteX6" fmla="*/ 107430 w 5851170"/>
                  <a:gd name="connsiteY6" fmla="*/ 6532234 h 656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51170" h="6569086">
                    <a:moveTo>
                      <a:pt x="107430" y="6532234"/>
                    </a:moveTo>
                    <a:cubicBezTo>
                      <a:pt x="86570" y="6556074"/>
                      <a:pt x="48426" y="6572165"/>
                      <a:pt x="22797" y="6568589"/>
                    </a:cubicBezTo>
                    <a:cubicBezTo>
                      <a:pt x="-3427" y="6565014"/>
                      <a:pt x="-7598" y="6543558"/>
                      <a:pt x="13262" y="6520313"/>
                    </a:cubicBezTo>
                    <a:cubicBezTo>
                      <a:pt x="22797" y="6509586"/>
                      <a:pt x="962697" y="5456445"/>
                      <a:pt x="2462841" y="3776904"/>
                    </a:cubicBezTo>
                    <a:cubicBezTo>
                      <a:pt x="3873584" y="2197492"/>
                      <a:pt x="5844571" y="-8320"/>
                      <a:pt x="5851127" y="24"/>
                    </a:cubicBezTo>
                    <a:cubicBezTo>
                      <a:pt x="5861856" y="4196"/>
                      <a:pt x="3917688" y="2210009"/>
                      <a:pt x="2526017" y="3788825"/>
                    </a:cubicBezTo>
                    <a:cubicBezTo>
                      <a:pt x="1046137" y="5467769"/>
                      <a:pt x="118754" y="6519718"/>
                      <a:pt x="107430" y="6532234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4" name="任意多边形: 形状 213"/>
              <p:cNvSpPr/>
              <p:nvPr/>
            </p:nvSpPr>
            <p:spPr>
              <a:xfrm>
                <a:off x="11264318" y="-2321994"/>
                <a:ext cx="5318023" cy="5965994"/>
              </a:xfrm>
              <a:custGeom>
                <a:avLst/>
                <a:gdLst>
                  <a:gd name="connsiteX0" fmla="*/ 104122 w 5318023"/>
                  <a:gd name="connsiteY0" fmla="*/ 5934437 h 5965994"/>
                  <a:gd name="connsiteX1" fmla="*/ 24257 w 5318023"/>
                  <a:gd name="connsiteY1" fmla="*/ 5965428 h 5965994"/>
                  <a:gd name="connsiteX2" fmla="*/ 10549 w 5318023"/>
                  <a:gd name="connsiteY2" fmla="*/ 5921919 h 5965994"/>
                  <a:gd name="connsiteX3" fmla="*/ 2208019 w 5318023"/>
                  <a:gd name="connsiteY3" fmla="*/ 3462805 h 5965994"/>
                  <a:gd name="connsiteX4" fmla="*/ 5317971 w 5318023"/>
                  <a:gd name="connsiteY4" fmla="*/ 19 h 5965994"/>
                  <a:gd name="connsiteX5" fmla="*/ 2274174 w 5318023"/>
                  <a:gd name="connsiteY5" fmla="*/ 3472341 h 5965994"/>
                  <a:gd name="connsiteX6" fmla="*/ 104122 w 5318023"/>
                  <a:gd name="connsiteY6" fmla="*/ 5934437 h 596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8023" h="5965994">
                    <a:moveTo>
                      <a:pt x="104122" y="5934437"/>
                    </a:moveTo>
                    <a:cubicBezTo>
                      <a:pt x="85646" y="5955295"/>
                      <a:pt x="49886" y="5969004"/>
                      <a:pt x="24257" y="5965428"/>
                    </a:cubicBezTo>
                    <a:cubicBezTo>
                      <a:pt x="-1371" y="5961852"/>
                      <a:pt x="-7927" y="5942185"/>
                      <a:pt x="10549" y="5921919"/>
                    </a:cubicBezTo>
                    <a:cubicBezTo>
                      <a:pt x="18893" y="5912385"/>
                      <a:pt x="841975" y="4991557"/>
                      <a:pt x="2208019" y="3462805"/>
                    </a:cubicBezTo>
                    <a:cubicBezTo>
                      <a:pt x="3487640" y="2031798"/>
                      <a:pt x="5309627" y="-7133"/>
                      <a:pt x="5317971" y="19"/>
                    </a:cubicBezTo>
                    <a:cubicBezTo>
                      <a:pt x="5329295" y="3595"/>
                      <a:pt x="3534725" y="2040738"/>
                      <a:pt x="2274174" y="3472341"/>
                    </a:cubicBezTo>
                    <a:cubicBezTo>
                      <a:pt x="926609" y="5000497"/>
                      <a:pt x="113658" y="5923112"/>
                      <a:pt x="104122" y="5934437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5" name="任意多边形: 形状 214"/>
              <p:cNvSpPr/>
              <p:nvPr/>
            </p:nvSpPr>
            <p:spPr>
              <a:xfrm>
                <a:off x="9130667" y="-2022466"/>
                <a:ext cx="4258746" cy="4774387"/>
              </a:xfrm>
              <a:custGeom>
                <a:avLst/>
                <a:gdLst>
                  <a:gd name="connsiteX0" fmla="*/ 101513 w 4258746"/>
                  <a:gd name="connsiteY0" fmla="*/ 4744798 h 4774387"/>
                  <a:gd name="connsiteX1" fmla="*/ 23436 w 4258746"/>
                  <a:gd name="connsiteY1" fmla="*/ 4773407 h 4774387"/>
                  <a:gd name="connsiteX2" fmla="*/ 10324 w 4258746"/>
                  <a:gd name="connsiteY2" fmla="*/ 4728707 h 4774387"/>
                  <a:gd name="connsiteX3" fmla="*/ 1916348 w 4258746"/>
                  <a:gd name="connsiteY3" fmla="*/ 2597990 h 4774387"/>
                  <a:gd name="connsiteX4" fmla="*/ 4258645 w 4258746"/>
                  <a:gd name="connsiteY4" fmla="*/ 7 h 4774387"/>
                  <a:gd name="connsiteX5" fmla="*/ 1987868 w 4258746"/>
                  <a:gd name="connsiteY5" fmla="*/ 2600971 h 4774387"/>
                  <a:gd name="connsiteX6" fmla="*/ 101513 w 4258746"/>
                  <a:gd name="connsiteY6" fmla="*/ 4744798 h 477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8746" h="4774387">
                    <a:moveTo>
                      <a:pt x="101513" y="4744798"/>
                    </a:moveTo>
                    <a:cubicBezTo>
                      <a:pt x="83633" y="4765064"/>
                      <a:pt x="48468" y="4778176"/>
                      <a:pt x="23436" y="4773407"/>
                    </a:cubicBezTo>
                    <a:cubicBezTo>
                      <a:pt x="-1596" y="4768640"/>
                      <a:pt x="-7555" y="4748971"/>
                      <a:pt x="10324" y="4728707"/>
                    </a:cubicBezTo>
                    <a:cubicBezTo>
                      <a:pt x="18668" y="4719170"/>
                      <a:pt x="838771" y="3801920"/>
                      <a:pt x="1916348" y="2597990"/>
                    </a:cubicBezTo>
                    <a:cubicBezTo>
                      <a:pt x="2952800" y="1440550"/>
                      <a:pt x="4247321" y="-3569"/>
                      <a:pt x="4258645" y="7"/>
                    </a:cubicBezTo>
                    <a:cubicBezTo>
                      <a:pt x="4271757" y="1795"/>
                      <a:pt x="3008228" y="1440550"/>
                      <a:pt x="1987868" y="2600971"/>
                    </a:cubicBezTo>
                    <a:cubicBezTo>
                      <a:pt x="928172" y="3806687"/>
                      <a:pt x="111049" y="4734071"/>
                      <a:pt x="101513" y="474479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6" name="任意多边形: 形状 215"/>
              <p:cNvSpPr/>
              <p:nvPr/>
            </p:nvSpPr>
            <p:spPr>
              <a:xfrm>
                <a:off x="8330765" y="-2811322"/>
                <a:ext cx="5421144" cy="6087291"/>
              </a:xfrm>
              <a:custGeom>
                <a:avLst/>
                <a:gdLst>
                  <a:gd name="connsiteX0" fmla="*/ 90432 w 5421144"/>
                  <a:gd name="connsiteY0" fmla="*/ 6066756 h 6087291"/>
                  <a:gd name="connsiteX1" fmla="*/ 21891 w 5421144"/>
                  <a:gd name="connsiteY1" fmla="*/ 6084638 h 6087291"/>
                  <a:gd name="connsiteX2" fmla="*/ 8183 w 5421144"/>
                  <a:gd name="connsiteY2" fmla="*/ 6041129 h 6087291"/>
                  <a:gd name="connsiteX3" fmla="*/ 2088836 w 5421144"/>
                  <a:gd name="connsiteY3" fmla="*/ 3713135 h 6087291"/>
                  <a:gd name="connsiteX4" fmla="*/ 5421097 w 5421144"/>
                  <a:gd name="connsiteY4" fmla="*/ 26 h 6087291"/>
                  <a:gd name="connsiteX5" fmla="*/ 2146052 w 5421144"/>
                  <a:gd name="connsiteY5" fmla="*/ 3732207 h 6087291"/>
                  <a:gd name="connsiteX6" fmla="*/ 90432 w 5421144"/>
                  <a:gd name="connsiteY6" fmla="*/ 6066756 h 608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1144" h="6087291">
                    <a:moveTo>
                      <a:pt x="90432" y="6066756"/>
                    </a:moveTo>
                    <a:cubicBezTo>
                      <a:pt x="74936" y="6084041"/>
                      <a:pt x="44540" y="6091789"/>
                      <a:pt x="21891" y="6084638"/>
                    </a:cubicBezTo>
                    <a:cubicBezTo>
                      <a:pt x="-757" y="6077486"/>
                      <a:pt x="-6717" y="6058413"/>
                      <a:pt x="8183" y="6041129"/>
                    </a:cubicBezTo>
                    <a:cubicBezTo>
                      <a:pt x="15335" y="6033380"/>
                      <a:pt x="679880" y="5290759"/>
                      <a:pt x="2088836" y="3713135"/>
                    </a:cubicBezTo>
                    <a:cubicBezTo>
                      <a:pt x="3379185" y="2269612"/>
                      <a:pt x="5413945" y="-8913"/>
                      <a:pt x="5421097" y="26"/>
                    </a:cubicBezTo>
                    <a:cubicBezTo>
                      <a:pt x="5432421" y="3602"/>
                      <a:pt x="3420906" y="2285704"/>
                      <a:pt x="2146052" y="3732207"/>
                    </a:cubicBezTo>
                    <a:cubicBezTo>
                      <a:pt x="753785" y="5312811"/>
                      <a:pt x="98776" y="6057817"/>
                      <a:pt x="90432" y="606675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7" name="任意多边形: 形状 216"/>
              <p:cNvSpPr/>
              <p:nvPr/>
            </p:nvSpPr>
            <p:spPr>
              <a:xfrm>
                <a:off x="8929811" y="-5313351"/>
                <a:ext cx="6737641" cy="7575944"/>
              </a:xfrm>
              <a:custGeom>
                <a:avLst/>
                <a:gdLst>
                  <a:gd name="connsiteX0" fmla="*/ 97522 w 6737641"/>
                  <a:gd name="connsiteY0" fmla="*/ 7542466 h 7575944"/>
                  <a:gd name="connsiteX1" fmla="*/ 17061 w 6737641"/>
                  <a:gd name="connsiteY1" fmla="*/ 7574054 h 7575944"/>
                  <a:gd name="connsiteX2" fmla="*/ 16465 w 6737641"/>
                  <a:gd name="connsiteY2" fmla="*/ 7515647 h 7575944"/>
                  <a:gd name="connsiteX3" fmla="*/ 2743783 w 6737641"/>
                  <a:gd name="connsiteY3" fmla="*/ 4459336 h 7575944"/>
                  <a:gd name="connsiteX4" fmla="*/ 6737609 w 6737641"/>
                  <a:gd name="connsiteY4" fmla="*/ 29 h 7575944"/>
                  <a:gd name="connsiteX5" fmla="*/ 2797423 w 6737641"/>
                  <a:gd name="connsiteY5" fmla="*/ 4482580 h 7575944"/>
                  <a:gd name="connsiteX6" fmla="*/ 97522 w 6737641"/>
                  <a:gd name="connsiteY6" fmla="*/ 7542466 h 757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7641" h="7575944">
                    <a:moveTo>
                      <a:pt x="97522" y="7542466"/>
                    </a:moveTo>
                    <a:cubicBezTo>
                      <a:pt x="75470" y="7567499"/>
                      <a:pt x="39709" y="7581208"/>
                      <a:pt x="17061" y="7574054"/>
                    </a:cubicBezTo>
                    <a:cubicBezTo>
                      <a:pt x="-5587" y="7566902"/>
                      <a:pt x="-5587" y="7540678"/>
                      <a:pt x="16465" y="7515647"/>
                    </a:cubicBezTo>
                    <a:cubicBezTo>
                      <a:pt x="27193" y="7503726"/>
                      <a:pt x="1007025" y="6405886"/>
                      <a:pt x="2743783" y="4459336"/>
                    </a:cubicBezTo>
                    <a:cubicBezTo>
                      <a:pt x="4359551" y="2648673"/>
                      <a:pt x="6732246" y="-10103"/>
                      <a:pt x="6737609" y="29"/>
                    </a:cubicBezTo>
                    <a:cubicBezTo>
                      <a:pt x="6747742" y="4797"/>
                      <a:pt x="4396503" y="2668937"/>
                      <a:pt x="2797423" y="4482580"/>
                    </a:cubicBezTo>
                    <a:cubicBezTo>
                      <a:pt x="1077353" y="6431514"/>
                      <a:pt x="108846" y="7529950"/>
                      <a:pt x="97522" y="754246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8" name="任意多边形: 形状 217"/>
              <p:cNvSpPr/>
              <p:nvPr/>
            </p:nvSpPr>
            <p:spPr>
              <a:xfrm>
                <a:off x="6897413" y="-6718142"/>
                <a:ext cx="7121486" cy="8018071"/>
              </a:xfrm>
              <a:custGeom>
                <a:avLst/>
                <a:gdLst>
                  <a:gd name="connsiteX0" fmla="*/ 84432 w 7121486"/>
                  <a:gd name="connsiteY0" fmla="*/ 7989478 h 8018071"/>
                  <a:gd name="connsiteX1" fmla="*/ 11124 w 7121486"/>
                  <a:gd name="connsiteY1" fmla="*/ 8012722 h 8018071"/>
                  <a:gd name="connsiteX2" fmla="*/ 20064 w 7121486"/>
                  <a:gd name="connsiteY2" fmla="*/ 7943587 h 8018071"/>
                  <a:gd name="connsiteX3" fmla="*/ 2875522 w 7121486"/>
                  <a:gd name="connsiteY3" fmla="*/ 4743041 h 8018071"/>
                  <a:gd name="connsiteX4" fmla="*/ 7121460 w 7121486"/>
                  <a:gd name="connsiteY4" fmla="*/ 37 h 8018071"/>
                  <a:gd name="connsiteX5" fmla="*/ 2917242 w 7121486"/>
                  <a:gd name="connsiteY5" fmla="*/ 4779994 h 8018071"/>
                  <a:gd name="connsiteX6" fmla="*/ 84432 w 7121486"/>
                  <a:gd name="connsiteY6" fmla="*/ 7989478 h 801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21486" h="8018071">
                    <a:moveTo>
                      <a:pt x="84432" y="7989478"/>
                    </a:moveTo>
                    <a:cubicBezTo>
                      <a:pt x="61784" y="8015107"/>
                      <a:pt x="29004" y="8025239"/>
                      <a:pt x="11124" y="8012722"/>
                    </a:cubicBezTo>
                    <a:cubicBezTo>
                      <a:pt x="-6756" y="8000207"/>
                      <a:pt x="-2584" y="7969214"/>
                      <a:pt x="20064" y="7943587"/>
                    </a:cubicBezTo>
                    <a:cubicBezTo>
                      <a:pt x="31388" y="7931070"/>
                      <a:pt x="1037444" y="6803430"/>
                      <a:pt x="2875522" y="4743041"/>
                    </a:cubicBezTo>
                    <a:cubicBezTo>
                      <a:pt x="4580692" y="2832251"/>
                      <a:pt x="7117287" y="-11883"/>
                      <a:pt x="7121460" y="37"/>
                    </a:cubicBezTo>
                    <a:cubicBezTo>
                      <a:pt x="7130995" y="5401"/>
                      <a:pt x="4609896" y="2862051"/>
                      <a:pt x="2917242" y="4779994"/>
                    </a:cubicBezTo>
                    <a:cubicBezTo>
                      <a:pt x="1092277" y="6846938"/>
                      <a:pt x="95757" y="7976963"/>
                      <a:pt x="84432" y="798947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9" name="任意多边形: 形状 218"/>
              <p:cNvSpPr/>
              <p:nvPr/>
            </p:nvSpPr>
            <p:spPr>
              <a:xfrm>
                <a:off x="5788980" y="-428507"/>
                <a:ext cx="3253314" cy="3645661"/>
              </a:xfrm>
              <a:custGeom>
                <a:avLst/>
                <a:gdLst>
                  <a:gd name="connsiteX0" fmla="*/ 70588 w 3253314"/>
                  <a:gd name="connsiteY0" fmla="*/ 3645202 h 3645661"/>
                  <a:gd name="connsiteX1" fmla="*/ 31848 w 3253314"/>
                  <a:gd name="connsiteY1" fmla="*/ 3629705 h 3645661"/>
                  <a:gd name="connsiteX2" fmla="*/ 260 w 3253314"/>
                  <a:gd name="connsiteY2" fmla="*/ 3606462 h 3645661"/>
                  <a:gd name="connsiteX3" fmla="*/ 927643 w 3253314"/>
                  <a:gd name="connsiteY3" fmla="*/ 2578951 h 3645661"/>
                  <a:gd name="connsiteX4" fmla="*/ 3253253 w 3253314"/>
                  <a:gd name="connsiteY4" fmla="*/ 39 h 3645661"/>
                  <a:gd name="connsiteX5" fmla="*/ 976515 w 3253314"/>
                  <a:gd name="connsiteY5" fmla="*/ 2607558 h 3645661"/>
                  <a:gd name="connsiteX6" fmla="*/ 70588 w 3253314"/>
                  <a:gd name="connsiteY6" fmla="*/ 3645202 h 364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314" h="3645661">
                    <a:moveTo>
                      <a:pt x="70588" y="3645202"/>
                    </a:moveTo>
                    <a:cubicBezTo>
                      <a:pt x="68800" y="3647586"/>
                      <a:pt x="51516" y="3640435"/>
                      <a:pt x="31848" y="3629705"/>
                    </a:cubicBezTo>
                    <a:cubicBezTo>
                      <a:pt x="12180" y="3618978"/>
                      <a:pt x="-2124" y="3608846"/>
                      <a:pt x="260" y="3606462"/>
                    </a:cubicBezTo>
                    <a:cubicBezTo>
                      <a:pt x="856" y="3605865"/>
                      <a:pt x="50324" y="3556994"/>
                      <a:pt x="927643" y="2578951"/>
                    </a:cubicBezTo>
                    <a:cubicBezTo>
                      <a:pt x="1673245" y="1749311"/>
                      <a:pt x="3247293" y="-9498"/>
                      <a:pt x="3253253" y="39"/>
                    </a:cubicBezTo>
                    <a:cubicBezTo>
                      <a:pt x="3264577" y="3615"/>
                      <a:pt x="1709005" y="1771960"/>
                      <a:pt x="976515" y="2607558"/>
                    </a:cubicBezTo>
                    <a:cubicBezTo>
                      <a:pt x="111713" y="3591562"/>
                      <a:pt x="71184" y="3644011"/>
                      <a:pt x="70588" y="364520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0" name="任意多边形: 形状 219"/>
              <p:cNvSpPr/>
              <p:nvPr/>
            </p:nvSpPr>
            <p:spPr>
              <a:xfrm>
                <a:off x="9628238" y="-391531"/>
                <a:ext cx="4244097" cy="4754381"/>
              </a:xfrm>
              <a:custGeom>
                <a:avLst/>
                <a:gdLst>
                  <a:gd name="connsiteX0" fmla="*/ 90461 w 4244097"/>
                  <a:gd name="connsiteY0" fmla="*/ 4739443 h 4754381"/>
                  <a:gd name="connsiteX1" fmla="*/ 27284 w 4244097"/>
                  <a:gd name="connsiteY1" fmla="*/ 4751959 h 4754381"/>
                  <a:gd name="connsiteX2" fmla="*/ 4636 w 4244097"/>
                  <a:gd name="connsiteY2" fmla="*/ 4718583 h 4754381"/>
                  <a:gd name="connsiteX3" fmla="*/ 1604313 w 4244097"/>
                  <a:gd name="connsiteY3" fmla="*/ 2932954 h 4754381"/>
                  <a:gd name="connsiteX4" fmla="*/ 4244017 w 4244097"/>
                  <a:gd name="connsiteY4" fmla="*/ 15 h 4754381"/>
                  <a:gd name="connsiteX5" fmla="*/ 1669277 w 4244097"/>
                  <a:gd name="connsiteY5" fmla="*/ 2943085 h 4754381"/>
                  <a:gd name="connsiteX6" fmla="*/ 90461 w 4244097"/>
                  <a:gd name="connsiteY6" fmla="*/ 4739443 h 475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4097" h="4754381">
                    <a:moveTo>
                      <a:pt x="90461" y="4739443"/>
                    </a:moveTo>
                    <a:cubicBezTo>
                      <a:pt x="79137" y="4752555"/>
                      <a:pt x="50528" y="4757919"/>
                      <a:pt x="27284" y="4751959"/>
                    </a:cubicBezTo>
                    <a:cubicBezTo>
                      <a:pt x="3444" y="4745998"/>
                      <a:pt x="-6688" y="4731098"/>
                      <a:pt x="4636" y="4718583"/>
                    </a:cubicBezTo>
                    <a:cubicBezTo>
                      <a:pt x="9404" y="4713219"/>
                      <a:pt x="499320" y="4167875"/>
                      <a:pt x="1604313" y="2932954"/>
                    </a:cubicBezTo>
                    <a:cubicBezTo>
                      <a:pt x="2611560" y="1808293"/>
                      <a:pt x="4234481" y="-5946"/>
                      <a:pt x="4244017" y="15"/>
                    </a:cubicBezTo>
                    <a:cubicBezTo>
                      <a:pt x="4257129" y="1803"/>
                      <a:pt x="2661029" y="1814848"/>
                      <a:pt x="1669277" y="2943085"/>
                    </a:cubicBezTo>
                    <a:cubicBezTo>
                      <a:pt x="580973" y="4179794"/>
                      <a:pt x="97017" y="4732292"/>
                      <a:pt x="90461" y="473944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1" name="任意多边形: 形状 220"/>
              <p:cNvSpPr/>
              <p:nvPr/>
            </p:nvSpPr>
            <p:spPr>
              <a:xfrm>
                <a:off x="11654847" y="1398277"/>
                <a:ext cx="3712300" cy="4158367"/>
              </a:xfrm>
              <a:custGeom>
                <a:avLst/>
                <a:gdLst>
                  <a:gd name="connsiteX0" fmla="*/ 88480 w 3712300"/>
                  <a:gd name="connsiteY0" fmla="*/ 4141643 h 4158367"/>
                  <a:gd name="connsiteX1" fmla="*/ 24111 w 3712300"/>
                  <a:gd name="connsiteY1" fmla="*/ 4155350 h 4158367"/>
                  <a:gd name="connsiteX2" fmla="*/ 6231 w 3712300"/>
                  <a:gd name="connsiteY2" fmla="*/ 4116610 h 4158367"/>
                  <a:gd name="connsiteX3" fmla="*/ 1536175 w 3712300"/>
                  <a:gd name="connsiteY3" fmla="*/ 2410248 h 4158367"/>
                  <a:gd name="connsiteX4" fmla="*/ 3712188 w 3712300"/>
                  <a:gd name="connsiteY4" fmla="*/ 7 h 4158367"/>
                  <a:gd name="connsiteX5" fmla="*/ 1605311 w 3712300"/>
                  <a:gd name="connsiteY5" fmla="*/ 2416209 h 4158367"/>
                  <a:gd name="connsiteX6" fmla="*/ 88480 w 3712300"/>
                  <a:gd name="connsiteY6" fmla="*/ 4141643 h 4158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2300" h="4158367">
                    <a:moveTo>
                      <a:pt x="88480" y="4141643"/>
                    </a:moveTo>
                    <a:cubicBezTo>
                      <a:pt x="75367" y="4156543"/>
                      <a:pt x="46759" y="4162503"/>
                      <a:pt x="24111" y="4155350"/>
                    </a:cubicBezTo>
                    <a:cubicBezTo>
                      <a:pt x="1463" y="4148198"/>
                      <a:pt x="-6881" y="4130915"/>
                      <a:pt x="6231" y="4116610"/>
                    </a:cubicBezTo>
                    <a:cubicBezTo>
                      <a:pt x="12191" y="4110055"/>
                      <a:pt x="583759" y="3472329"/>
                      <a:pt x="1536175" y="2410248"/>
                    </a:cubicBezTo>
                    <a:cubicBezTo>
                      <a:pt x="2427798" y="1415517"/>
                      <a:pt x="3700864" y="-3569"/>
                      <a:pt x="3712188" y="7"/>
                    </a:cubicBezTo>
                    <a:cubicBezTo>
                      <a:pt x="3725896" y="602"/>
                      <a:pt x="2483227" y="1416113"/>
                      <a:pt x="1605311" y="2416209"/>
                    </a:cubicBezTo>
                    <a:cubicBezTo>
                      <a:pt x="667200" y="3482462"/>
                      <a:pt x="95036" y="4133894"/>
                      <a:pt x="88480" y="414164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2" name="任意多边形: 形状 221"/>
              <p:cNvSpPr/>
              <p:nvPr/>
            </p:nvSpPr>
            <p:spPr>
              <a:xfrm>
                <a:off x="7142103" y="-2481736"/>
                <a:ext cx="5044104" cy="5664593"/>
              </a:xfrm>
              <a:custGeom>
                <a:avLst/>
                <a:gdLst>
                  <a:gd name="connsiteX0" fmla="*/ 82316 w 5044104"/>
                  <a:gd name="connsiteY0" fmla="*/ 5651345 h 5664593"/>
                  <a:gd name="connsiteX1" fmla="*/ 22120 w 5044104"/>
                  <a:gd name="connsiteY1" fmla="*/ 5659690 h 5664593"/>
                  <a:gd name="connsiteX2" fmla="*/ 6028 w 5044104"/>
                  <a:gd name="connsiteY2" fmla="*/ 5618566 h 5664593"/>
                  <a:gd name="connsiteX3" fmla="*/ 1856026 w 5044104"/>
                  <a:gd name="connsiteY3" fmla="*/ 3551026 h 5664593"/>
                  <a:gd name="connsiteX4" fmla="*/ 5044056 w 5044104"/>
                  <a:gd name="connsiteY4" fmla="*/ 31 h 5664593"/>
                  <a:gd name="connsiteX5" fmla="*/ 1909071 w 5044104"/>
                  <a:gd name="connsiteY5" fmla="*/ 3574867 h 5664593"/>
                  <a:gd name="connsiteX6" fmla="*/ 82316 w 5044104"/>
                  <a:gd name="connsiteY6" fmla="*/ 5651345 h 566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44104" h="5664593">
                    <a:moveTo>
                      <a:pt x="82316" y="5651345"/>
                    </a:moveTo>
                    <a:cubicBezTo>
                      <a:pt x="69800" y="5665054"/>
                      <a:pt x="42980" y="5668630"/>
                      <a:pt x="22120" y="5659690"/>
                    </a:cubicBezTo>
                    <a:cubicBezTo>
                      <a:pt x="1260" y="5650751"/>
                      <a:pt x="-6488" y="5632275"/>
                      <a:pt x="6028" y="5618566"/>
                    </a:cubicBezTo>
                    <a:cubicBezTo>
                      <a:pt x="11988" y="5612011"/>
                      <a:pt x="535876" y="5027925"/>
                      <a:pt x="1856026" y="3551026"/>
                    </a:cubicBezTo>
                    <a:cubicBezTo>
                      <a:pt x="3049228" y="2217168"/>
                      <a:pt x="5038095" y="-9505"/>
                      <a:pt x="5044056" y="31"/>
                    </a:cubicBezTo>
                    <a:cubicBezTo>
                      <a:pt x="5055379" y="3607"/>
                      <a:pt x="3087372" y="2236240"/>
                      <a:pt x="1909071" y="3574867"/>
                    </a:cubicBezTo>
                    <a:cubicBezTo>
                      <a:pt x="603821" y="5056534"/>
                      <a:pt x="88276" y="5643599"/>
                      <a:pt x="82316" y="565134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3" name="任意多边形: 形状 222"/>
              <p:cNvSpPr/>
              <p:nvPr/>
            </p:nvSpPr>
            <p:spPr>
              <a:xfrm>
                <a:off x="6031075" y="-4345449"/>
                <a:ext cx="5793343" cy="6518169"/>
              </a:xfrm>
              <a:custGeom>
                <a:avLst/>
                <a:gdLst>
                  <a:gd name="connsiteX0" fmla="*/ 75836 w 5793343"/>
                  <a:gd name="connsiteY0" fmla="*/ 6501851 h 6518169"/>
                  <a:gd name="connsiteX1" fmla="*/ 15044 w 5793343"/>
                  <a:gd name="connsiteY1" fmla="*/ 6511388 h 6518169"/>
                  <a:gd name="connsiteX2" fmla="*/ 10275 w 5793343"/>
                  <a:gd name="connsiteY2" fmla="*/ 6457748 h 6518169"/>
                  <a:gd name="connsiteX3" fmla="*/ 2202977 w 5793343"/>
                  <a:gd name="connsiteY3" fmla="*/ 4003997 h 6518169"/>
                  <a:gd name="connsiteX4" fmla="*/ 5793309 w 5793343"/>
                  <a:gd name="connsiteY4" fmla="*/ 39 h 6518169"/>
                  <a:gd name="connsiteX5" fmla="*/ 2246485 w 5793343"/>
                  <a:gd name="connsiteY5" fmla="*/ 4039161 h 6518169"/>
                  <a:gd name="connsiteX6" fmla="*/ 75836 w 5793343"/>
                  <a:gd name="connsiteY6" fmla="*/ 6501851 h 65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93343" h="6518169">
                    <a:moveTo>
                      <a:pt x="75836" y="6501851"/>
                    </a:moveTo>
                    <a:cubicBezTo>
                      <a:pt x="60340" y="6519136"/>
                      <a:pt x="32923" y="6523309"/>
                      <a:pt x="15044" y="6511388"/>
                    </a:cubicBezTo>
                    <a:cubicBezTo>
                      <a:pt x="-2837" y="6498872"/>
                      <a:pt x="-5221" y="6475032"/>
                      <a:pt x="10275" y="6457748"/>
                    </a:cubicBezTo>
                    <a:cubicBezTo>
                      <a:pt x="18023" y="6449405"/>
                      <a:pt x="693893" y="5693670"/>
                      <a:pt x="2202977" y="4003997"/>
                    </a:cubicBezTo>
                    <a:cubicBezTo>
                      <a:pt x="3579151" y="2463921"/>
                      <a:pt x="5788540" y="-11286"/>
                      <a:pt x="5793309" y="39"/>
                    </a:cubicBezTo>
                    <a:cubicBezTo>
                      <a:pt x="5803441" y="4807"/>
                      <a:pt x="3609548" y="2491934"/>
                      <a:pt x="2246485" y="4039161"/>
                    </a:cubicBezTo>
                    <a:cubicBezTo>
                      <a:pt x="749321" y="5735986"/>
                      <a:pt x="83584" y="6492912"/>
                      <a:pt x="75836" y="6501851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4" name="任意多边形: 形状 223"/>
              <p:cNvSpPr/>
              <p:nvPr/>
            </p:nvSpPr>
            <p:spPr>
              <a:xfrm>
                <a:off x="4887587" y="-1547215"/>
                <a:ext cx="3708285" cy="4164783"/>
              </a:xfrm>
              <a:custGeom>
                <a:avLst/>
                <a:gdLst>
                  <a:gd name="connsiteX0" fmla="*/ 66651 w 3708285"/>
                  <a:gd name="connsiteY0" fmla="*/ 4163138 h 4164783"/>
                  <a:gd name="connsiteX1" fmla="*/ 26123 w 3708285"/>
                  <a:gd name="connsiteY1" fmla="*/ 4150025 h 4164783"/>
                  <a:gd name="connsiteX2" fmla="*/ 1091 w 3708285"/>
                  <a:gd name="connsiteY2" fmla="*/ 4119629 h 4164783"/>
                  <a:gd name="connsiteX3" fmla="*/ 1152572 w 3708285"/>
                  <a:gd name="connsiteY3" fmla="*/ 2838815 h 4164783"/>
                  <a:gd name="connsiteX4" fmla="*/ 3708240 w 3708285"/>
                  <a:gd name="connsiteY4" fmla="*/ 45 h 4164783"/>
                  <a:gd name="connsiteX5" fmla="*/ 1194292 w 3708285"/>
                  <a:gd name="connsiteY5" fmla="*/ 2875171 h 4164783"/>
                  <a:gd name="connsiteX6" fmla="*/ 66651 w 3708285"/>
                  <a:gd name="connsiteY6" fmla="*/ 4163138 h 416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8285" h="4164783">
                    <a:moveTo>
                      <a:pt x="66651" y="4163138"/>
                    </a:moveTo>
                    <a:cubicBezTo>
                      <a:pt x="62479" y="4167905"/>
                      <a:pt x="44599" y="4161944"/>
                      <a:pt x="26123" y="4150025"/>
                    </a:cubicBezTo>
                    <a:cubicBezTo>
                      <a:pt x="7647" y="4138105"/>
                      <a:pt x="-3677" y="4124398"/>
                      <a:pt x="1091" y="4119629"/>
                    </a:cubicBezTo>
                    <a:cubicBezTo>
                      <a:pt x="2879" y="4117244"/>
                      <a:pt x="161416" y="3945596"/>
                      <a:pt x="1152572" y="2838815"/>
                    </a:cubicBezTo>
                    <a:cubicBezTo>
                      <a:pt x="2011414" y="1881631"/>
                      <a:pt x="3704068" y="-10683"/>
                      <a:pt x="3708240" y="45"/>
                    </a:cubicBezTo>
                    <a:cubicBezTo>
                      <a:pt x="3718372" y="4814"/>
                      <a:pt x="2040023" y="1910836"/>
                      <a:pt x="1194292" y="2875171"/>
                    </a:cubicBezTo>
                    <a:cubicBezTo>
                      <a:pt x="215652" y="3988507"/>
                      <a:pt x="69035" y="4160753"/>
                      <a:pt x="66651" y="416313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5" name="任意多边形: 形状 224"/>
              <p:cNvSpPr/>
              <p:nvPr/>
            </p:nvSpPr>
            <p:spPr>
              <a:xfrm>
                <a:off x="11742087" y="-622183"/>
                <a:ext cx="4550024" cy="5099665"/>
              </a:xfrm>
              <a:custGeom>
                <a:avLst/>
                <a:gdLst>
                  <a:gd name="connsiteX0" fmla="*/ 100772 w 4550024"/>
                  <a:gd name="connsiteY0" fmla="*/ 5073202 h 5099665"/>
                  <a:gd name="connsiteX1" fmla="*/ 25676 w 4550024"/>
                  <a:gd name="connsiteY1" fmla="*/ 5098832 h 5099665"/>
                  <a:gd name="connsiteX2" fmla="*/ 8391 w 4550024"/>
                  <a:gd name="connsiteY2" fmla="*/ 5059495 h 5099665"/>
                  <a:gd name="connsiteX3" fmla="*/ 1899515 w 4550024"/>
                  <a:gd name="connsiteY3" fmla="*/ 2945467 h 5099665"/>
                  <a:gd name="connsiteX4" fmla="*/ 4549948 w 4550024"/>
                  <a:gd name="connsiteY4" fmla="*/ 12 h 5099665"/>
                  <a:gd name="connsiteX5" fmla="*/ 1968651 w 4550024"/>
                  <a:gd name="connsiteY5" fmla="*/ 2950831 h 5099665"/>
                  <a:gd name="connsiteX6" fmla="*/ 100772 w 4550024"/>
                  <a:gd name="connsiteY6" fmla="*/ 5073202 h 509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0024" h="5099665">
                    <a:moveTo>
                      <a:pt x="100772" y="5073202"/>
                    </a:moveTo>
                    <a:cubicBezTo>
                      <a:pt x="84681" y="5091083"/>
                      <a:pt x="51304" y="5103002"/>
                      <a:pt x="25676" y="5098832"/>
                    </a:cubicBezTo>
                    <a:cubicBezTo>
                      <a:pt x="47" y="5094659"/>
                      <a:pt x="-7700" y="5077375"/>
                      <a:pt x="8391" y="5059495"/>
                    </a:cubicBezTo>
                    <a:cubicBezTo>
                      <a:pt x="15544" y="5051150"/>
                      <a:pt x="732538" y="4250120"/>
                      <a:pt x="1899515" y="2945467"/>
                    </a:cubicBezTo>
                    <a:cubicBezTo>
                      <a:pt x="2994971" y="1721870"/>
                      <a:pt x="4540411" y="-5352"/>
                      <a:pt x="4549948" y="12"/>
                    </a:cubicBezTo>
                    <a:cubicBezTo>
                      <a:pt x="4562463" y="2396"/>
                      <a:pt x="3046824" y="1725446"/>
                      <a:pt x="1968651" y="2950831"/>
                    </a:cubicBezTo>
                    <a:cubicBezTo>
                      <a:pt x="820150" y="4255484"/>
                      <a:pt x="109116" y="5063071"/>
                      <a:pt x="100772" y="507320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>
              <a:off x="1785802" y="-3527240"/>
              <a:ext cx="7117958" cy="7006112"/>
              <a:chOff x="4887587" y="-6718142"/>
              <a:chExt cx="12470742" cy="12274786"/>
            </a:xfrm>
            <a:solidFill>
              <a:schemeClr val="bg1">
                <a:lumMod val="85000"/>
              </a:schemeClr>
            </a:solidFill>
          </p:grpSpPr>
          <p:sp>
            <p:nvSpPr>
              <p:cNvPr id="189" name="任意多边形: 形状 188"/>
              <p:cNvSpPr/>
              <p:nvPr/>
            </p:nvSpPr>
            <p:spPr>
              <a:xfrm>
                <a:off x="5892852" y="-5735330"/>
                <a:ext cx="6420880" cy="7231145"/>
              </a:xfrm>
              <a:custGeom>
                <a:avLst/>
                <a:gdLst>
                  <a:gd name="connsiteX0" fmla="*/ 75190 w 6420880"/>
                  <a:gd name="connsiteY0" fmla="*/ 7210499 h 7231145"/>
                  <a:gd name="connsiteX1" fmla="*/ 11417 w 6420880"/>
                  <a:gd name="connsiteY1" fmla="*/ 7223611 h 7231145"/>
                  <a:gd name="connsiteX2" fmla="*/ 15589 w 6420880"/>
                  <a:gd name="connsiteY2" fmla="*/ 7159838 h 7231145"/>
                  <a:gd name="connsiteX3" fmla="*/ 2521789 w 6420880"/>
                  <a:gd name="connsiteY3" fmla="*/ 4352658 h 7231145"/>
                  <a:gd name="connsiteX4" fmla="*/ 6420852 w 6420880"/>
                  <a:gd name="connsiteY4" fmla="*/ 36 h 7231145"/>
                  <a:gd name="connsiteX5" fmla="*/ 2559933 w 6420880"/>
                  <a:gd name="connsiteY5" fmla="*/ 4392590 h 7231145"/>
                  <a:gd name="connsiteX6" fmla="*/ 75190 w 6420880"/>
                  <a:gd name="connsiteY6" fmla="*/ 7210499 h 723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0880" h="7231145">
                    <a:moveTo>
                      <a:pt x="75190" y="7210499"/>
                    </a:moveTo>
                    <a:cubicBezTo>
                      <a:pt x="56117" y="7231956"/>
                      <a:pt x="27509" y="7237320"/>
                      <a:pt x="11417" y="7223611"/>
                    </a:cubicBezTo>
                    <a:cubicBezTo>
                      <a:pt x="-5271" y="7209904"/>
                      <a:pt x="-3483" y="7181296"/>
                      <a:pt x="15589" y="7159838"/>
                    </a:cubicBezTo>
                    <a:cubicBezTo>
                      <a:pt x="25125" y="7149111"/>
                      <a:pt x="857744" y="6217556"/>
                      <a:pt x="2521789" y="4352658"/>
                    </a:cubicBezTo>
                    <a:cubicBezTo>
                      <a:pt x="4053521" y="2637356"/>
                      <a:pt x="6416679" y="-11288"/>
                      <a:pt x="6420852" y="36"/>
                    </a:cubicBezTo>
                    <a:cubicBezTo>
                      <a:pt x="6430387" y="5400"/>
                      <a:pt x="4080341" y="2668945"/>
                      <a:pt x="2559933" y="4392590"/>
                    </a:cubicBezTo>
                    <a:cubicBezTo>
                      <a:pt x="907212" y="6265833"/>
                      <a:pt x="84130" y="7199772"/>
                      <a:pt x="75190" y="721049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8335758" y="-4231005"/>
                <a:ext cx="6160552" cy="6924470"/>
              </a:xfrm>
              <a:custGeom>
                <a:avLst/>
                <a:gdLst>
                  <a:gd name="connsiteX0" fmla="*/ 92591 w 6160552"/>
                  <a:gd name="connsiteY0" fmla="*/ 6897589 h 6924470"/>
                  <a:gd name="connsiteX1" fmla="*/ 18686 w 6160552"/>
                  <a:gd name="connsiteY1" fmla="*/ 6922023 h 6924470"/>
                  <a:gd name="connsiteX2" fmla="*/ 12130 w 6160552"/>
                  <a:gd name="connsiteY2" fmla="*/ 6870171 h 6924470"/>
                  <a:gd name="connsiteX3" fmla="*/ 2443829 w 6160552"/>
                  <a:gd name="connsiteY3" fmla="*/ 4147027 h 6924470"/>
                  <a:gd name="connsiteX4" fmla="*/ 6160514 w 6160552"/>
                  <a:gd name="connsiteY4" fmla="*/ 27 h 6924470"/>
                  <a:gd name="connsiteX5" fmla="*/ 2498066 w 6160552"/>
                  <a:gd name="connsiteY5" fmla="*/ 4169675 h 6924470"/>
                  <a:gd name="connsiteX6" fmla="*/ 92591 w 6160552"/>
                  <a:gd name="connsiteY6" fmla="*/ 6897589 h 6924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60552" h="6924470">
                    <a:moveTo>
                      <a:pt x="92591" y="6897589"/>
                    </a:moveTo>
                    <a:cubicBezTo>
                      <a:pt x="73519" y="6918447"/>
                      <a:pt x="40738" y="6929772"/>
                      <a:pt x="18686" y="6922023"/>
                    </a:cubicBezTo>
                    <a:cubicBezTo>
                      <a:pt x="-3366" y="6914277"/>
                      <a:pt x="-6346" y="6891032"/>
                      <a:pt x="12130" y="6870171"/>
                    </a:cubicBezTo>
                    <a:cubicBezTo>
                      <a:pt x="21070" y="6860040"/>
                      <a:pt x="849517" y="5933252"/>
                      <a:pt x="2443829" y="4147027"/>
                    </a:cubicBezTo>
                    <a:cubicBezTo>
                      <a:pt x="3915960" y="2498478"/>
                      <a:pt x="6154554" y="-9509"/>
                      <a:pt x="6160514" y="27"/>
                    </a:cubicBezTo>
                    <a:cubicBezTo>
                      <a:pt x="6171242" y="4199"/>
                      <a:pt x="3954105" y="2517550"/>
                      <a:pt x="2498066" y="4169675"/>
                    </a:cubicBezTo>
                    <a:cubicBezTo>
                      <a:pt x="919845" y="5958881"/>
                      <a:pt x="102127" y="6886859"/>
                      <a:pt x="92591" y="689758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11507159" y="-3477056"/>
                <a:ext cx="5851170" cy="6569086"/>
              </a:xfrm>
              <a:custGeom>
                <a:avLst/>
                <a:gdLst>
                  <a:gd name="connsiteX0" fmla="*/ 107430 w 5851170"/>
                  <a:gd name="connsiteY0" fmla="*/ 6532234 h 6569086"/>
                  <a:gd name="connsiteX1" fmla="*/ 22797 w 5851170"/>
                  <a:gd name="connsiteY1" fmla="*/ 6568589 h 6569086"/>
                  <a:gd name="connsiteX2" fmla="*/ 13262 w 5851170"/>
                  <a:gd name="connsiteY2" fmla="*/ 6520313 h 6569086"/>
                  <a:gd name="connsiteX3" fmla="*/ 2462841 w 5851170"/>
                  <a:gd name="connsiteY3" fmla="*/ 3776904 h 6569086"/>
                  <a:gd name="connsiteX4" fmla="*/ 5851127 w 5851170"/>
                  <a:gd name="connsiteY4" fmla="*/ 24 h 6569086"/>
                  <a:gd name="connsiteX5" fmla="*/ 2526017 w 5851170"/>
                  <a:gd name="connsiteY5" fmla="*/ 3788825 h 6569086"/>
                  <a:gd name="connsiteX6" fmla="*/ 107430 w 5851170"/>
                  <a:gd name="connsiteY6" fmla="*/ 6532234 h 656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51170" h="6569086">
                    <a:moveTo>
                      <a:pt x="107430" y="6532234"/>
                    </a:moveTo>
                    <a:cubicBezTo>
                      <a:pt x="86570" y="6556074"/>
                      <a:pt x="48426" y="6572165"/>
                      <a:pt x="22797" y="6568589"/>
                    </a:cubicBezTo>
                    <a:cubicBezTo>
                      <a:pt x="-3427" y="6565014"/>
                      <a:pt x="-7598" y="6543558"/>
                      <a:pt x="13262" y="6520313"/>
                    </a:cubicBezTo>
                    <a:cubicBezTo>
                      <a:pt x="22797" y="6509586"/>
                      <a:pt x="962697" y="5456445"/>
                      <a:pt x="2462841" y="3776904"/>
                    </a:cubicBezTo>
                    <a:cubicBezTo>
                      <a:pt x="3873584" y="2197492"/>
                      <a:pt x="5844571" y="-8320"/>
                      <a:pt x="5851127" y="24"/>
                    </a:cubicBezTo>
                    <a:cubicBezTo>
                      <a:pt x="5861856" y="4196"/>
                      <a:pt x="3917688" y="2210009"/>
                      <a:pt x="2526017" y="3788825"/>
                    </a:cubicBezTo>
                    <a:cubicBezTo>
                      <a:pt x="1046137" y="5467769"/>
                      <a:pt x="118754" y="6519718"/>
                      <a:pt x="107430" y="6532234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11264318" y="-2321994"/>
                <a:ext cx="5318023" cy="5965994"/>
              </a:xfrm>
              <a:custGeom>
                <a:avLst/>
                <a:gdLst>
                  <a:gd name="connsiteX0" fmla="*/ 104122 w 5318023"/>
                  <a:gd name="connsiteY0" fmla="*/ 5934437 h 5965994"/>
                  <a:gd name="connsiteX1" fmla="*/ 24257 w 5318023"/>
                  <a:gd name="connsiteY1" fmla="*/ 5965428 h 5965994"/>
                  <a:gd name="connsiteX2" fmla="*/ 10549 w 5318023"/>
                  <a:gd name="connsiteY2" fmla="*/ 5921919 h 5965994"/>
                  <a:gd name="connsiteX3" fmla="*/ 2208019 w 5318023"/>
                  <a:gd name="connsiteY3" fmla="*/ 3462805 h 5965994"/>
                  <a:gd name="connsiteX4" fmla="*/ 5317971 w 5318023"/>
                  <a:gd name="connsiteY4" fmla="*/ 19 h 5965994"/>
                  <a:gd name="connsiteX5" fmla="*/ 2274174 w 5318023"/>
                  <a:gd name="connsiteY5" fmla="*/ 3472341 h 5965994"/>
                  <a:gd name="connsiteX6" fmla="*/ 104122 w 5318023"/>
                  <a:gd name="connsiteY6" fmla="*/ 5934437 h 596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8023" h="5965994">
                    <a:moveTo>
                      <a:pt x="104122" y="5934437"/>
                    </a:moveTo>
                    <a:cubicBezTo>
                      <a:pt x="85646" y="5955295"/>
                      <a:pt x="49886" y="5969004"/>
                      <a:pt x="24257" y="5965428"/>
                    </a:cubicBezTo>
                    <a:cubicBezTo>
                      <a:pt x="-1371" y="5961852"/>
                      <a:pt x="-7927" y="5942185"/>
                      <a:pt x="10549" y="5921919"/>
                    </a:cubicBezTo>
                    <a:cubicBezTo>
                      <a:pt x="18893" y="5912385"/>
                      <a:pt x="841975" y="4991557"/>
                      <a:pt x="2208019" y="3462805"/>
                    </a:cubicBezTo>
                    <a:cubicBezTo>
                      <a:pt x="3487640" y="2031798"/>
                      <a:pt x="5309627" y="-7133"/>
                      <a:pt x="5317971" y="19"/>
                    </a:cubicBezTo>
                    <a:cubicBezTo>
                      <a:pt x="5329295" y="3595"/>
                      <a:pt x="3534725" y="2040738"/>
                      <a:pt x="2274174" y="3472341"/>
                    </a:cubicBezTo>
                    <a:cubicBezTo>
                      <a:pt x="926609" y="5000497"/>
                      <a:pt x="113658" y="5923112"/>
                      <a:pt x="104122" y="5934437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9130667" y="-2022466"/>
                <a:ext cx="4258746" cy="4774387"/>
              </a:xfrm>
              <a:custGeom>
                <a:avLst/>
                <a:gdLst>
                  <a:gd name="connsiteX0" fmla="*/ 101513 w 4258746"/>
                  <a:gd name="connsiteY0" fmla="*/ 4744798 h 4774387"/>
                  <a:gd name="connsiteX1" fmla="*/ 23436 w 4258746"/>
                  <a:gd name="connsiteY1" fmla="*/ 4773407 h 4774387"/>
                  <a:gd name="connsiteX2" fmla="*/ 10324 w 4258746"/>
                  <a:gd name="connsiteY2" fmla="*/ 4728707 h 4774387"/>
                  <a:gd name="connsiteX3" fmla="*/ 1916348 w 4258746"/>
                  <a:gd name="connsiteY3" fmla="*/ 2597990 h 4774387"/>
                  <a:gd name="connsiteX4" fmla="*/ 4258645 w 4258746"/>
                  <a:gd name="connsiteY4" fmla="*/ 7 h 4774387"/>
                  <a:gd name="connsiteX5" fmla="*/ 1987868 w 4258746"/>
                  <a:gd name="connsiteY5" fmla="*/ 2600971 h 4774387"/>
                  <a:gd name="connsiteX6" fmla="*/ 101513 w 4258746"/>
                  <a:gd name="connsiteY6" fmla="*/ 4744798 h 477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8746" h="4774387">
                    <a:moveTo>
                      <a:pt x="101513" y="4744798"/>
                    </a:moveTo>
                    <a:cubicBezTo>
                      <a:pt x="83633" y="4765064"/>
                      <a:pt x="48468" y="4778176"/>
                      <a:pt x="23436" y="4773407"/>
                    </a:cubicBezTo>
                    <a:cubicBezTo>
                      <a:pt x="-1596" y="4768640"/>
                      <a:pt x="-7555" y="4748971"/>
                      <a:pt x="10324" y="4728707"/>
                    </a:cubicBezTo>
                    <a:cubicBezTo>
                      <a:pt x="18668" y="4719170"/>
                      <a:pt x="838771" y="3801920"/>
                      <a:pt x="1916348" y="2597990"/>
                    </a:cubicBezTo>
                    <a:cubicBezTo>
                      <a:pt x="2952800" y="1440550"/>
                      <a:pt x="4247321" y="-3569"/>
                      <a:pt x="4258645" y="7"/>
                    </a:cubicBezTo>
                    <a:cubicBezTo>
                      <a:pt x="4271757" y="1795"/>
                      <a:pt x="3008228" y="1440550"/>
                      <a:pt x="1987868" y="2600971"/>
                    </a:cubicBezTo>
                    <a:cubicBezTo>
                      <a:pt x="928172" y="3806687"/>
                      <a:pt x="111049" y="4734071"/>
                      <a:pt x="101513" y="474479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8330765" y="-2811322"/>
                <a:ext cx="5421144" cy="6087291"/>
              </a:xfrm>
              <a:custGeom>
                <a:avLst/>
                <a:gdLst>
                  <a:gd name="connsiteX0" fmla="*/ 90432 w 5421144"/>
                  <a:gd name="connsiteY0" fmla="*/ 6066756 h 6087291"/>
                  <a:gd name="connsiteX1" fmla="*/ 21891 w 5421144"/>
                  <a:gd name="connsiteY1" fmla="*/ 6084638 h 6087291"/>
                  <a:gd name="connsiteX2" fmla="*/ 8183 w 5421144"/>
                  <a:gd name="connsiteY2" fmla="*/ 6041129 h 6087291"/>
                  <a:gd name="connsiteX3" fmla="*/ 2088836 w 5421144"/>
                  <a:gd name="connsiteY3" fmla="*/ 3713135 h 6087291"/>
                  <a:gd name="connsiteX4" fmla="*/ 5421097 w 5421144"/>
                  <a:gd name="connsiteY4" fmla="*/ 26 h 6087291"/>
                  <a:gd name="connsiteX5" fmla="*/ 2146052 w 5421144"/>
                  <a:gd name="connsiteY5" fmla="*/ 3732207 h 6087291"/>
                  <a:gd name="connsiteX6" fmla="*/ 90432 w 5421144"/>
                  <a:gd name="connsiteY6" fmla="*/ 6066756 h 608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1144" h="6087291">
                    <a:moveTo>
                      <a:pt x="90432" y="6066756"/>
                    </a:moveTo>
                    <a:cubicBezTo>
                      <a:pt x="74936" y="6084041"/>
                      <a:pt x="44540" y="6091789"/>
                      <a:pt x="21891" y="6084638"/>
                    </a:cubicBezTo>
                    <a:cubicBezTo>
                      <a:pt x="-757" y="6077486"/>
                      <a:pt x="-6717" y="6058413"/>
                      <a:pt x="8183" y="6041129"/>
                    </a:cubicBezTo>
                    <a:cubicBezTo>
                      <a:pt x="15335" y="6033380"/>
                      <a:pt x="679880" y="5290759"/>
                      <a:pt x="2088836" y="3713135"/>
                    </a:cubicBezTo>
                    <a:cubicBezTo>
                      <a:pt x="3379185" y="2269612"/>
                      <a:pt x="5413945" y="-8913"/>
                      <a:pt x="5421097" y="26"/>
                    </a:cubicBezTo>
                    <a:cubicBezTo>
                      <a:pt x="5432421" y="3602"/>
                      <a:pt x="3420906" y="2285704"/>
                      <a:pt x="2146052" y="3732207"/>
                    </a:cubicBezTo>
                    <a:cubicBezTo>
                      <a:pt x="753785" y="5312811"/>
                      <a:pt x="98776" y="6057817"/>
                      <a:pt x="90432" y="606675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5" name="任意多边形: 形状 194"/>
              <p:cNvSpPr/>
              <p:nvPr/>
            </p:nvSpPr>
            <p:spPr>
              <a:xfrm>
                <a:off x="8929811" y="-5313351"/>
                <a:ext cx="6737641" cy="7575944"/>
              </a:xfrm>
              <a:custGeom>
                <a:avLst/>
                <a:gdLst>
                  <a:gd name="connsiteX0" fmla="*/ 97522 w 6737641"/>
                  <a:gd name="connsiteY0" fmla="*/ 7542466 h 7575944"/>
                  <a:gd name="connsiteX1" fmla="*/ 17061 w 6737641"/>
                  <a:gd name="connsiteY1" fmla="*/ 7574054 h 7575944"/>
                  <a:gd name="connsiteX2" fmla="*/ 16465 w 6737641"/>
                  <a:gd name="connsiteY2" fmla="*/ 7515647 h 7575944"/>
                  <a:gd name="connsiteX3" fmla="*/ 2743783 w 6737641"/>
                  <a:gd name="connsiteY3" fmla="*/ 4459336 h 7575944"/>
                  <a:gd name="connsiteX4" fmla="*/ 6737609 w 6737641"/>
                  <a:gd name="connsiteY4" fmla="*/ 29 h 7575944"/>
                  <a:gd name="connsiteX5" fmla="*/ 2797423 w 6737641"/>
                  <a:gd name="connsiteY5" fmla="*/ 4482580 h 7575944"/>
                  <a:gd name="connsiteX6" fmla="*/ 97522 w 6737641"/>
                  <a:gd name="connsiteY6" fmla="*/ 7542466 h 757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7641" h="7575944">
                    <a:moveTo>
                      <a:pt x="97522" y="7542466"/>
                    </a:moveTo>
                    <a:cubicBezTo>
                      <a:pt x="75470" y="7567499"/>
                      <a:pt x="39709" y="7581208"/>
                      <a:pt x="17061" y="7574054"/>
                    </a:cubicBezTo>
                    <a:cubicBezTo>
                      <a:pt x="-5587" y="7566902"/>
                      <a:pt x="-5587" y="7540678"/>
                      <a:pt x="16465" y="7515647"/>
                    </a:cubicBezTo>
                    <a:cubicBezTo>
                      <a:pt x="27193" y="7503726"/>
                      <a:pt x="1007025" y="6405886"/>
                      <a:pt x="2743783" y="4459336"/>
                    </a:cubicBezTo>
                    <a:cubicBezTo>
                      <a:pt x="4359551" y="2648673"/>
                      <a:pt x="6732246" y="-10103"/>
                      <a:pt x="6737609" y="29"/>
                    </a:cubicBezTo>
                    <a:cubicBezTo>
                      <a:pt x="6747742" y="4797"/>
                      <a:pt x="4396503" y="2668937"/>
                      <a:pt x="2797423" y="4482580"/>
                    </a:cubicBezTo>
                    <a:cubicBezTo>
                      <a:pt x="1077353" y="6431514"/>
                      <a:pt x="108846" y="7529950"/>
                      <a:pt x="97522" y="754246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6" name="任意多边形: 形状 195"/>
              <p:cNvSpPr/>
              <p:nvPr/>
            </p:nvSpPr>
            <p:spPr>
              <a:xfrm>
                <a:off x="6897413" y="-6718142"/>
                <a:ext cx="7121486" cy="8018071"/>
              </a:xfrm>
              <a:custGeom>
                <a:avLst/>
                <a:gdLst>
                  <a:gd name="connsiteX0" fmla="*/ 84432 w 7121486"/>
                  <a:gd name="connsiteY0" fmla="*/ 7989478 h 8018071"/>
                  <a:gd name="connsiteX1" fmla="*/ 11124 w 7121486"/>
                  <a:gd name="connsiteY1" fmla="*/ 8012722 h 8018071"/>
                  <a:gd name="connsiteX2" fmla="*/ 20064 w 7121486"/>
                  <a:gd name="connsiteY2" fmla="*/ 7943587 h 8018071"/>
                  <a:gd name="connsiteX3" fmla="*/ 2875522 w 7121486"/>
                  <a:gd name="connsiteY3" fmla="*/ 4743041 h 8018071"/>
                  <a:gd name="connsiteX4" fmla="*/ 7121460 w 7121486"/>
                  <a:gd name="connsiteY4" fmla="*/ 37 h 8018071"/>
                  <a:gd name="connsiteX5" fmla="*/ 2917242 w 7121486"/>
                  <a:gd name="connsiteY5" fmla="*/ 4779994 h 8018071"/>
                  <a:gd name="connsiteX6" fmla="*/ 84432 w 7121486"/>
                  <a:gd name="connsiteY6" fmla="*/ 7989478 h 801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21486" h="8018071">
                    <a:moveTo>
                      <a:pt x="84432" y="7989478"/>
                    </a:moveTo>
                    <a:cubicBezTo>
                      <a:pt x="61784" y="8015107"/>
                      <a:pt x="29004" y="8025239"/>
                      <a:pt x="11124" y="8012722"/>
                    </a:cubicBezTo>
                    <a:cubicBezTo>
                      <a:pt x="-6756" y="8000207"/>
                      <a:pt x="-2584" y="7969214"/>
                      <a:pt x="20064" y="7943587"/>
                    </a:cubicBezTo>
                    <a:cubicBezTo>
                      <a:pt x="31388" y="7931070"/>
                      <a:pt x="1037444" y="6803430"/>
                      <a:pt x="2875522" y="4743041"/>
                    </a:cubicBezTo>
                    <a:cubicBezTo>
                      <a:pt x="4580692" y="2832251"/>
                      <a:pt x="7117287" y="-11883"/>
                      <a:pt x="7121460" y="37"/>
                    </a:cubicBezTo>
                    <a:cubicBezTo>
                      <a:pt x="7130995" y="5401"/>
                      <a:pt x="4609896" y="2862051"/>
                      <a:pt x="2917242" y="4779994"/>
                    </a:cubicBezTo>
                    <a:cubicBezTo>
                      <a:pt x="1092277" y="6846938"/>
                      <a:pt x="95757" y="7976963"/>
                      <a:pt x="84432" y="798947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7" name="任意多边形: 形状 196"/>
              <p:cNvSpPr/>
              <p:nvPr/>
            </p:nvSpPr>
            <p:spPr>
              <a:xfrm>
                <a:off x="5788980" y="-428507"/>
                <a:ext cx="3253314" cy="3645661"/>
              </a:xfrm>
              <a:custGeom>
                <a:avLst/>
                <a:gdLst>
                  <a:gd name="connsiteX0" fmla="*/ 70588 w 3253314"/>
                  <a:gd name="connsiteY0" fmla="*/ 3645202 h 3645661"/>
                  <a:gd name="connsiteX1" fmla="*/ 31848 w 3253314"/>
                  <a:gd name="connsiteY1" fmla="*/ 3629705 h 3645661"/>
                  <a:gd name="connsiteX2" fmla="*/ 260 w 3253314"/>
                  <a:gd name="connsiteY2" fmla="*/ 3606462 h 3645661"/>
                  <a:gd name="connsiteX3" fmla="*/ 927643 w 3253314"/>
                  <a:gd name="connsiteY3" fmla="*/ 2578951 h 3645661"/>
                  <a:gd name="connsiteX4" fmla="*/ 3253253 w 3253314"/>
                  <a:gd name="connsiteY4" fmla="*/ 39 h 3645661"/>
                  <a:gd name="connsiteX5" fmla="*/ 976515 w 3253314"/>
                  <a:gd name="connsiteY5" fmla="*/ 2607558 h 3645661"/>
                  <a:gd name="connsiteX6" fmla="*/ 70588 w 3253314"/>
                  <a:gd name="connsiteY6" fmla="*/ 3645202 h 364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314" h="3645661">
                    <a:moveTo>
                      <a:pt x="70588" y="3645202"/>
                    </a:moveTo>
                    <a:cubicBezTo>
                      <a:pt x="68800" y="3647586"/>
                      <a:pt x="51516" y="3640435"/>
                      <a:pt x="31848" y="3629705"/>
                    </a:cubicBezTo>
                    <a:cubicBezTo>
                      <a:pt x="12180" y="3618978"/>
                      <a:pt x="-2124" y="3608846"/>
                      <a:pt x="260" y="3606462"/>
                    </a:cubicBezTo>
                    <a:cubicBezTo>
                      <a:pt x="856" y="3605865"/>
                      <a:pt x="50324" y="3556994"/>
                      <a:pt x="927643" y="2578951"/>
                    </a:cubicBezTo>
                    <a:cubicBezTo>
                      <a:pt x="1673245" y="1749311"/>
                      <a:pt x="3247293" y="-9498"/>
                      <a:pt x="3253253" y="39"/>
                    </a:cubicBezTo>
                    <a:cubicBezTo>
                      <a:pt x="3264577" y="3615"/>
                      <a:pt x="1709005" y="1771960"/>
                      <a:pt x="976515" y="2607558"/>
                    </a:cubicBezTo>
                    <a:cubicBezTo>
                      <a:pt x="111713" y="3591562"/>
                      <a:pt x="71184" y="3644011"/>
                      <a:pt x="70588" y="364520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8" name="任意多边形: 形状 197"/>
              <p:cNvSpPr/>
              <p:nvPr/>
            </p:nvSpPr>
            <p:spPr>
              <a:xfrm>
                <a:off x="9628238" y="-391531"/>
                <a:ext cx="4244097" cy="4754381"/>
              </a:xfrm>
              <a:custGeom>
                <a:avLst/>
                <a:gdLst>
                  <a:gd name="connsiteX0" fmla="*/ 90461 w 4244097"/>
                  <a:gd name="connsiteY0" fmla="*/ 4739443 h 4754381"/>
                  <a:gd name="connsiteX1" fmla="*/ 27284 w 4244097"/>
                  <a:gd name="connsiteY1" fmla="*/ 4751959 h 4754381"/>
                  <a:gd name="connsiteX2" fmla="*/ 4636 w 4244097"/>
                  <a:gd name="connsiteY2" fmla="*/ 4718583 h 4754381"/>
                  <a:gd name="connsiteX3" fmla="*/ 1604313 w 4244097"/>
                  <a:gd name="connsiteY3" fmla="*/ 2932954 h 4754381"/>
                  <a:gd name="connsiteX4" fmla="*/ 4244017 w 4244097"/>
                  <a:gd name="connsiteY4" fmla="*/ 15 h 4754381"/>
                  <a:gd name="connsiteX5" fmla="*/ 1669277 w 4244097"/>
                  <a:gd name="connsiteY5" fmla="*/ 2943085 h 4754381"/>
                  <a:gd name="connsiteX6" fmla="*/ 90461 w 4244097"/>
                  <a:gd name="connsiteY6" fmla="*/ 4739443 h 475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4097" h="4754381">
                    <a:moveTo>
                      <a:pt x="90461" y="4739443"/>
                    </a:moveTo>
                    <a:cubicBezTo>
                      <a:pt x="79137" y="4752555"/>
                      <a:pt x="50528" y="4757919"/>
                      <a:pt x="27284" y="4751959"/>
                    </a:cubicBezTo>
                    <a:cubicBezTo>
                      <a:pt x="3444" y="4745998"/>
                      <a:pt x="-6688" y="4731098"/>
                      <a:pt x="4636" y="4718583"/>
                    </a:cubicBezTo>
                    <a:cubicBezTo>
                      <a:pt x="9404" y="4713219"/>
                      <a:pt x="499320" y="4167875"/>
                      <a:pt x="1604313" y="2932954"/>
                    </a:cubicBezTo>
                    <a:cubicBezTo>
                      <a:pt x="2611560" y="1808293"/>
                      <a:pt x="4234481" y="-5946"/>
                      <a:pt x="4244017" y="15"/>
                    </a:cubicBezTo>
                    <a:cubicBezTo>
                      <a:pt x="4257129" y="1803"/>
                      <a:pt x="2661029" y="1814848"/>
                      <a:pt x="1669277" y="2943085"/>
                    </a:cubicBezTo>
                    <a:cubicBezTo>
                      <a:pt x="580973" y="4179794"/>
                      <a:pt x="97017" y="4732292"/>
                      <a:pt x="90461" y="473944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9" name="任意多边形: 形状 198"/>
              <p:cNvSpPr/>
              <p:nvPr/>
            </p:nvSpPr>
            <p:spPr>
              <a:xfrm>
                <a:off x="11654847" y="1398277"/>
                <a:ext cx="3712300" cy="4158367"/>
              </a:xfrm>
              <a:custGeom>
                <a:avLst/>
                <a:gdLst>
                  <a:gd name="connsiteX0" fmla="*/ 88480 w 3712300"/>
                  <a:gd name="connsiteY0" fmla="*/ 4141643 h 4158367"/>
                  <a:gd name="connsiteX1" fmla="*/ 24111 w 3712300"/>
                  <a:gd name="connsiteY1" fmla="*/ 4155350 h 4158367"/>
                  <a:gd name="connsiteX2" fmla="*/ 6231 w 3712300"/>
                  <a:gd name="connsiteY2" fmla="*/ 4116610 h 4158367"/>
                  <a:gd name="connsiteX3" fmla="*/ 1536175 w 3712300"/>
                  <a:gd name="connsiteY3" fmla="*/ 2410248 h 4158367"/>
                  <a:gd name="connsiteX4" fmla="*/ 3712188 w 3712300"/>
                  <a:gd name="connsiteY4" fmla="*/ 7 h 4158367"/>
                  <a:gd name="connsiteX5" fmla="*/ 1605311 w 3712300"/>
                  <a:gd name="connsiteY5" fmla="*/ 2416209 h 4158367"/>
                  <a:gd name="connsiteX6" fmla="*/ 88480 w 3712300"/>
                  <a:gd name="connsiteY6" fmla="*/ 4141643 h 4158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2300" h="4158367">
                    <a:moveTo>
                      <a:pt x="88480" y="4141643"/>
                    </a:moveTo>
                    <a:cubicBezTo>
                      <a:pt x="75367" y="4156543"/>
                      <a:pt x="46759" y="4162503"/>
                      <a:pt x="24111" y="4155350"/>
                    </a:cubicBezTo>
                    <a:cubicBezTo>
                      <a:pt x="1463" y="4148198"/>
                      <a:pt x="-6881" y="4130915"/>
                      <a:pt x="6231" y="4116610"/>
                    </a:cubicBezTo>
                    <a:cubicBezTo>
                      <a:pt x="12191" y="4110055"/>
                      <a:pt x="583759" y="3472329"/>
                      <a:pt x="1536175" y="2410248"/>
                    </a:cubicBezTo>
                    <a:cubicBezTo>
                      <a:pt x="2427798" y="1415517"/>
                      <a:pt x="3700864" y="-3569"/>
                      <a:pt x="3712188" y="7"/>
                    </a:cubicBezTo>
                    <a:cubicBezTo>
                      <a:pt x="3725896" y="602"/>
                      <a:pt x="2483227" y="1416113"/>
                      <a:pt x="1605311" y="2416209"/>
                    </a:cubicBezTo>
                    <a:cubicBezTo>
                      <a:pt x="667200" y="3482462"/>
                      <a:pt x="95036" y="4133894"/>
                      <a:pt x="88480" y="414164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0" name="任意多边形: 形状 199"/>
              <p:cNvSpPr/>
              <p:nvPr/>
            </p:nvSpPr>
            <p:spPr>
              <a:xfrm>
                <a:off x="7142103" y="-2481736"/>
                <a:ext cx="5044104" cy="5664593"/>
              </a:xfrm>
              <a:custGeom>
                <a:avLst/>
                <a:gdLst>
                  <a:gd name="connsiteX0" fmla="*/ 82316 w 5044104"/>
                  <a:gd name="connsiteY0" fmla="*/ 5651345 h 5664593"/>
                  <a:gd name="connsiteX1" fmla="*/ 22120 w 5044104"/>
                  <a:gd name="connsiteY1" fmla="*/ 5659690 h 5664593"/>
                  <a:gd name="connsiteX2" fmla="*/ 6028 w 5044104"/>
                  <a:gd name="connsiteY2" fmla="*/ 5618566 h 5664593"/>
                  <a:gd name="connsiteX3" fmla="*/ 1856026 w 5044104"/>
                  <a:gd name="connsiteY3" fmla="*/ 3551026 h 5664593"/>
                  <a:gd name="connsiteX4" fmla="*/ 5044056 w 5044104"/>
                  <a:gd name="connsiteY4" fmla="*/ 31 h 5664593"/>
                  <a:gd name="connsiteX5" fmla="*/ 1909071 w 5044104"/>
                  <a:gd name="connsiteY5" fmla="*/ 3574867 h 5664593"/>
                  <a:gd name="connsiteX6" fmla="*/ 82316 w 5044104"/>
                  <a:gd name="connsiteY6" fmla="*/ 5651345 h 566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44104" h="5664593">
                    <a:moveTo>
                      <a:pt x="82316" y="5651345"/>
                    </a:moveTo>
                    <a:cubicBezTo>
                      <a:pt x="69800" y="5665054"/>
                      <a:pt x="42980" y="5668630"/>
                      <a:pt x="22120" y="5659690"/>
                    </a:cubicBezTo>
                    <a:cubicBezTo>
                      <a:pt x="1260" y="5650751"/>
                      <a:pt x="-6488" y="5632275"/>
                      <a:pt x="6028" y="5618566"/>
                    </a:cubicBezTo>
                    <a:cubicBezTo>
                      <a:pt x="11988" y="5612011"/>
                      <a:pt x="535876" y="5027925"/>
                      <a:pt x="1856026" y="3551026"/>
                    </a:cubicBezTo>
                    <a:cubicBezTo>
                      <a:pt x="3049228" y="2217168"/>
                      <a:pt x="5038095" y="-9505"/>
                      <a:pt x="5044056" y="31"/>
                    </a:cubicBezTo>
                    <a:cubicBezTo>
                      <a:pt x="5055379" y="3607"/>
                      <a:pt x="3087372" y="2236240"/>
                      <a:pt x="1909071" y="3574867"/>
                    </a:cubicBezTo>
                    <a:cubicBezTo>
                      <a:pt x="603821" y="5056534"/>
                      <a:pt x="88276" y="5643599"/>
                      <a:pt x="82316" y="565134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1" name="任意多边形: 形状 200"/>
              <p:cNvSpPr/>
              <p:nvPr/>
            </p:nvSpPr>
            <p:spPr>
              <a:xfrm>
                <a:off x="6031075" y="-4345449"/>
                <a:ext cx="5793343" cy="6518169"/>
              </a:xfrm>
              <a:custGeom>
                <a:avLst/>
                <a:gdLst>
                  <a:gd name="connsiteX0" fmla="*/ 75836 w 5793343"/>
                  <a:gd name="connsiteY0" fmla="*/ 6501851 h 6518169"/>
                  <a:gd name="connsiteX1" fmla="*/ 15044 w 5793343"/>
                  <a:gd name="connsiteY1" fmla="*/ 6511388 h 6518169"/>
                  <a:gd name="connsiteX2" fmla="*/ 10275 w 5793343"/>
                  <a:gd name="connsiteY2" fmla="*/ 6457748 h 6518169"/>
                  <a:gd name="connsiteX3" fmla="*/ 2202977 w 5793343"/>
                  <a:gd name="connsiteY3" fmla="*/ 4003997 h 6518169"/>
                  <a:gd name="connsiteX4" fmla="*/ 5793309 w 5793343"/>
                  <a:gd name="connsiteY4" fmla="*/ 39 h 6518169"/>
                  <a:gd name="connsiteX5" fmla="*/ 2246485 w 5793343"/>
                  <a:gd name="connsiteY5" fmla="*/ 4039161 h 6518169"/>
                  <a:gd name="connsiteX6" fmla="*/ 75836 w 5793343"/>
                  <a:gd name="connsiteY6" fmla="*/ 6501851 h 65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93343" h="6518169">
                    <a:moveTo>
                      <a:pt x="75836" y="6501851"/>
                    </a:moveTo>
                    <a:cubicBezTo>
                      <a:pt x="60340" y="6519136"/>
                      <a:pt x="32923" y="6523309"/>
                      <a:pt x="15044" y="6511388"/>
                    </a:cubicBezTo>
                    <a:cubicBezTo>
                      <a:pt x="-2837" y="6498872"/>
                      <a:pt x="-5221" y="6475032"/>
                      <a:pt x="10275" y="6457748"/>
                    </a:cubicBezTo>
                    <a:cubicBezTo>
                      <a:pt x="18023" y="6449405"/>
                      <a:pt x="693893" y="5693670"/>
                      <a:pt x="2202977" y="4003997"/>
                    </a:cubicBezTo>
                    <a:cubicBezTo>
                      <a:pt x="3579151" y="2463921"/>
                      <a:pt x="5788540" y="-11286"/>
                      <a:pt x="5793309" y="39"/>
                    </a:cubicBezTo>
                    <a:cubicBezTo>
                      <a:pt x="5803441" y="4807"/>
                      <a:pt x="3609548" y="2491934"/>
                      <a:pt x="2246485" y="4039161"/>
                    </a:cubicBezTo>
                    <a:cubicBezTo>
                      <a:pt x="749321" y="5735986"/>
                      <a:pt x="83584" y="6492912"/>
                      <a:pt x="75836" y="6501851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2" name="任意多边形: 形状 201"/>
              <p:cNvSpPr/>
              <p:nvPr/>
            </p:nvSpPr>
            <p:spPr>
              <a:xfrm>
                <a:off x="4887587" y="-1547215"/>
                <a:ext cx="3708285" cy="4164783"/>
              </a:xfrm>
              <a:custGeom>
                <a:avLst/>
                <a:gdLst>
                  <a:gd name="connsiteX0" fmla="*/ 66651 w 3708285"/>
                  <a:gd name="connsiteY0" fmla="*/ 4163138 h 4164783"/>
                  <a:gd name="connsiteX1" fmla="*/ 26123 w 3708285"/>
                  <a:gd name="connsiteY1" fmla="*/ 4150025 h 4164783"/>
                  <a:gd name="connsiteX2" fmla="*/ 1091 w 3708285"/>
                  <a:gd name="connsiteY2" fmla="*/ 4119629 h 4164783"/>
                  <a:gd name="connsiteX3" fmla="*/ 1152572 w 3708285"/>
                  <a:gd name="connsiteY3" fmla="*/ 2838815 h 4164783"/>
                  <a:gd name="connsiteX4" fmla="*/ 3708240 w 3708285"/>
                  <a:gd name="connsiteY4" fmla="*/ 45 h 4164783"/>
                  <a:gd name="connsiteX5" fmla="*/ 1194292 w 3708285"/>
                  <a:gd name="connsiteY5" fmla="*/ 2875171 h 4164783"/>
                  <a:gd name="connsiteX6" fmla="*/ 66651 w 3708285"/>
                  <a:gd name="connsiteY6" fmla="*/ 4163138 h 416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8285" h="4164783">
                    <a:moveTo>
                      <a:pt x="66651" y="4163138"/>
                    </a:moveTo>
                    <a:cubicBezTo>
                      <a:pt x="62479" y="4167905"/>
                      <a:pt x="44599" y="4161944"/>
                      <a:pt x="26123" y="4150025"/>
                    </a:cubicBezTo>
                    <a:cubicBezTo>
                      <a:pt x="7647" y="4138105"/>
                      <a:pt x="-3677" y="4124398"/>
                      <a:pt x="1091" y="4119629"/>
                    </a:cubicBezTo>
                    <a:cubicBezTo>
                      <a:pt x="2879" y="4117244"/>
                      <a:pt x="161416" y="3945596"/>
                      <a:pt x="1152572" y="2838815"/>
                    </a:cubicBezTo>
                    <a:cubicBezTo>
                      <a:pt x="2011414" y="1881631"/>
                      <a:pt x="3704068" y="-10683"/>
                      <a:pt x="3708240" y="45"/>
                    </a:cubicBezTo>
                    <a:cubicBezTo>
                      <a:pt x="3718372" y="4814"/>
                      <a:pt x="2040023" y="1910836"/>
                      <a:pt x="1194292" y="2875171"/>
                    </a:cubicBezTo>
                    <a:cubicBezTo>
                      <a:pt x="215652" y="3988507"/>
                      <a:pt x="69035" y="4160753"/>
                      <a:pt x="66651" y="416313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3" name="任意多边形: 形状 202"/>
              <p:cNvSpPr/>
              <p:nvPr/>
            </p:nvSpPr>
            <p:spPr>
              <a:xfrm>
                <a:off x="11742087" y="-622183"/>
                <a:ext cx="4550024" cy="5099665"/>
              </a:xfrm>
              <a:custGeom>
                <a:avLst/>
                <a:gdLst>
                  <a:gd name="connsiteX0" fmla="*/ 100772 w 4550024"/>
                  <a:gd name="connsiteY0" fmla="*/ 5073202 h 5099665"/>
                  <a:gd name="connsiteX1" fmla="*/ 25676 w 4550024"/>
                  <a:gd name="connsiteY1" fmla="*/ 5098832 h 5099665"/>
                  <a:gd name="connsiteX2" fmla="*/ 8391 w 4550024"/>
                  <a:gd name="connsiteY2" fmla="*/ 5059495 h 5099665"/>
                  <a:gd name="connsiteX3" fmla="*/ 1899515 w 4550024"/>
                  <a:gd name="connsiteY3" fmla="*/ 2945467 h 5099665"/>
                  <a:gd name="connsiteX4" fmla="*/ 4549948 w 4550024"/>
                  <a:gd name="connsiteY4" fmla="*/ 12 h 5099665"/>
                  <a:gd name="connsiteX5" fmla="*/ 1968651 w 4550024"/>
                  <a:gd name="connsiteY5" fmla="*/ 2950831 h 5099665"/>
                  <a:gd name="connsiteX6" fmla="*/ 100772 w 4550024"/>
                  <a:gd name="connsiteY6" fmla="*/ 5073202 h 509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0024" h="5099665">
                    <a:moveTo>
                      <a:pt x="100772" y="5073202"/>
                    </a:moveTo>
                    <a:cubicBezTo>
                      <a:pt x="84681" y="5091083"/>
                      <a:pt x="51304" y="5103002"/>
                      <a:pt x="25676" y="5098832"/>
                    </a:cubicBezTo>
                    <a:cubicBezTo>
                      <a:pt x="47" y="5094659"/>
                      <a:pt x="-7700" y="5077375"/>
                      <a:pt x="8391" y="5059495"/>
                    </a:cubicBezTo>
                    <a:cubicBezTo>
                      <a:pt x="15544" y="5051150"/>
                      <a:pt x="732538" y="4250120"/>
                      <a:pt x="1899515" y="2945467"/>
                    </a:cubicBezTo>
                    <a:cubicBezTo>
                      <a:pt x="2994971" y="1721870"/>
                      <a:pt x="4540411" y="-5352"/>
                      <a:pt x="4549948" y="12"/>
                    </a:cubicBezTo>
                    <a:cubicBezTo>
                      <a:pt x="4562463" y="2396"/>
                      <a:pt x="3046824" y="1725446"/>
                      <a:pt x="1968651" y="2950831"/>
                    </a:cubicBezTo>
                    <a:cubicBezTo>
                      <a:pt x="820150" y="4255484"/>
                      <a:pt x="109116" y="5063071"/>
                      <a:pt x="100772" y="507320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3679392" y="-4643235"/>
              <a:ext cx="9463956" cy="7376567"/>
              <a:chOff x="-3678371" y="-13308366"/>
              <a:chExt cx="16382779" cy="12769361"/>
            </a:xfr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</p:grpSpPr>
          <p:sp>
            <p:nvSpPr>
              <p:cNvPr id="125" name="任意多边形: 形状 124"/>
              <p:cNvSpPr/>
              <p:nvPr/>
            </p:nvSpPr>
            <p:spPr>
              <a:xfrm>
                <a:off x="134442" y="-11743495"/>
                <a:ext cx="7477491" cy="8450048"/>
              </a:xfrm>
              <a:custGeom>
                <a:avLst/>
                <a:gdLst>
                  <a:gd name="connsiteX0" fmla="*/ 57216 w 7477491"/>
                  <a:gd name="connsiteY0" fmla="*/ 8421582 h 8450048"/>
                  <a:gd name="connsiteX1" fmla="*/ 0 w 7477491"/>
                  <a:gd name="connsiteY1" fmla="*/ 8426946 h 8450048"/>
                  <a:gd name="connsiteX2" fmla="*/ 57813 w 7477491"/>
                  <a:gd name="connsiteY2" fmla="*/ 8302977 h 8450048"/>
                  <a:gd name="connsiteX3" fmla="*/ 3399015 w 7477491"/>
                  <a:gd name="connsiteY3" fmla="*/ 4554705 h 8450048"/>
                  <a:gd name="connsiteX4" fmla="*/ 7477474 w 7477491"/>
                  <a:gd name="connsiteY4" fmla="*/ 38 h 8450048"/>
                  <a:gd name="connsiteX5" fmla="*/ 3399611 w 7477491"/>
                  <a:gd name="connsiteY5" fmla="*/ 4637550 h 8450048"/>
                  <a:gd name="connsiteX6" fmla="*/ 57216 w 7477491"/>
                  <a:gd name="connsiteY6" fmla="*/ 8421582 h 845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77491" h="8450048">
                    <a:moveTo>
                      <a:pt x="57216" y="8421582"/>
                    </a:moveTo>
                    <a:cubicBezTo>
                      <a:pt x="25628" y="8457343"/>
                      <a:pt x="0" y="8459726"/>
                      <a:pt x="0" y="8426946"/>
                    </a:cubicBezTo>
                    <a:cubicBezTo>
                      <a:pt x="0" y="8394165"/>
                      <a:pt x="25628" y="8338738"/>
                      <a:pt x="57813" y="8302977"/>
                    </a:cubicBezTo>
                    <a:cubicBezTo>
                      <a:pt x="75096" y="8283905"/>
                      <a:pt x="1513852" y="6668733"/>
                      <a:pt x="3399015" y="4554705"/>
                    </a:cubicBezTo>
                    <a:cubicBezTo>
                      <a:pt x="5212657" y="2521137"/>
                      <a:pt x="7473303" y="-11286"/>
                      <a:pt x="7477474" y="38"/>
                    </a:cubicBezTo>
                    <a:cubicBezTo>
                      <a:pt x="7484626" y="8382"/>
                      <a:pt x="5216829" y="2578950"/>
                      <a:pt x="3399611" y="4637550"/>
                    </a:cubicBezTo>
                    <a:cubicBezTo>
                      <a:pt x="1510276" y="6777206"/>
                      <a:pt x="71521" y="8405490"/>
                      <a:pt x="57216" y="842158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6" name="任意多边形: 形状 125"/>
              <p:cNvSpPr/>
              <p:nvPr/>
            </p:nvSpPr>
            <p:spPr>
              <a:xfrm>
                <a:off x="3507862" y="-13308366"/>
                <a:ext cx="8545706" cy="9640945"/>
              </a:xfrm>
              <a:custGeom>
                <a:avLst/>
                <a:gdLst>
                  <a:gd name="connsiteX0" fmla="*/ 75267 w 8545706"/>
                  <a:gd name="connsiteY0" fmla="*/ 9605240 h 9640945"/>
                  <a:gd name="connsiteX1" fmla="*/ 1958 w 8545706"/>
                  <a:gd name="connsiteY1" fmla="*/ 9628484 h 9640945"/>
                  <a:gd name="connsiteX2" fmla="*/ 44871 w 8545706"/>
                  <a:gd name="connsiteY2" fmla="*/ 9521203 h 9640945"/>
                  <a:gd name="connsiteX3" fmla="*/ 3683479 w 8545706"/>
                  <a:gd name="connsiteY3" fmla="*/ 5437976 h 9640945"/>
                  <a:gd name="connsiteX4" fmla="*/ 8545685 w 8545706"/>
                  <a:gd name="connsiteY4" fmla="*/ 31 h 9640945"/>
                  <a:gd name="connsiteX5" fmla="*/ 3704936 w 8545706"/>
                  <a:gd name="connsiteY5" fmla="*/ 5496981 h 9640945"/>
                  <a:gd name="connsiteX6" fmla="*/ 75267 w 8545706"/>
                  <a:gd name="connsiteY6" fmla="*/ 9605240 h 964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5706" h="9640945">
                    <a:moveTo>
                      <a:pt x="75267" y="9605240"/>
                    </a:moveTo>
                    <a:cubicBezTo>
                      <a:pt x="43083" y="9641596"/>
                      <a:pt x="10302" y="9651728"/>
                      <a:pt x="1958" y="9628484"/>
                    </a:cubicBezTo>
                    <a:cubicBezTo>
                      <a:pt x="-6386" y="9605240"/>
                      <a:pt x="12686" y="9557560"/>
                      <a:pt x="44871" y="9521203"/>
                    </a:cubicBezTo>
                    <a:cubicBezTo>
                      <a:pt x="61559" y="9502727"/>
                      <a:pt x="1504486" y="7882787"/>
                      <a:pt x="3683479" y="5437976"/>
                    </a:cubicBezTo>
                    <a:cubicBezTo>
                      <a:pt x="5744464" y="3126074"/>
                      <a:pt x="8541513" y="-11293"/>
                      <a:pt x="8545685" y="31"/>
                    </a:cubicBezTo>
                    <a:cubicBezTo>
                      <a:pt x="8554625" y="5991"/>
                      <a:pt x="5761747" y="3168391"/>
                      <a:pt x="3704936" y="5496981"/>
                    </a:cubicBezTo>
                    <a:cubicBezTo>
                      <a:pt x="1530114" y="7959075"/>
                      <a:pt x="90763" y="9587360"/>
                      <a:pt x="75267" y="9605240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7" name="任意多边形: 形状 126"/>
              <p:cNvSpPr/>
              <p:nvPr/>
            </p:nvSpPr>
            <p:spPr>
              <a:xfrm>
                <a:off x="2994976" y="-11656246"/>
                <a:ext cx="7981017" cy="9004098"/>
              </a:xfrm>
              <a:custGeom>
                <a:avLst/>
                <a:gdLst>
                  <a:gd name="connsiteX0" fmla="*/ 72609 w 7981017"/>
                  <a:gd name="connsiteY0" fmla="*/ 8972884 h 9004098"/>
                  <a:gd name="connsiteX1" fmla="*/ 2876 w 7981017"/>
                  <a:gd name="connsiteY1" fmla="*/ 8991956 h 9004098"/>
                  <a:gd name="connsiteX2" fmla="*/ 36849 w 7981017"/>
                  <a:gd name="connsiteY2" fmla="*/ 8894211 h 9004098"/>
                  <a:gd name="connsiteX3" fmla="*/ 3378051 w 7981017"/>
                  <a:gd name="connsiteY3" fmla="*/ 5145939 h 9004098"/>
                  <a:gd name="connsiteX4" fmla="*/ 7980995 w 7981017"/>
                  <a:gd name="connsiteY4" fmla="*/ 35 h 9004098"/>
                  <a:gd name="connsiteX5" fmla="*/ 3401295 w 7981017"/>
                  <a:gd name="connsiteY5" fmla="*/ 5202559 h 9004098"/>
                  <a:gd name="connsiteX6" fmla="*/ 72609 w 7981017"/>
                  <a:gd name="connsiteY6" fmla="*/ 8972884 h 9004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81017" h="9004098">
                    <a:moveTo>
                      <a:pt x="72609" y="8972884"/>
                    </a:moveTo>
                    <a:cubicBezTo>
                      <a:pt x="44001" y="9005068"/>
                      <a:pt x="13008" y="9014008"/>
                      <a:pt x="2876" y="8991956"/>
                    </a:cubicBezTo>
                    <a:cubicBezTo>
                      <a:pt x="-6660" y="8970500"/>
                      <a:pt x="8240" y="8926992"/>
                      <a:pt x="36849" y="8894211"/>
                    </a:cubicBezTo>
                    <a:cubicBezTo>
                      <a:pt x="51749" y="8877523"/>
                      <a:pt x="1336139" y="7436385"/>
                      <a:pt x="3378051" y="5145939"/>
                    </a:cubicBezTo>
                    <a:cubicBezTo>
                      <a:pt x="5298974" y="2991978"/>
                      <a:pt x="7977419" y="-11885"/>
                      <a:pt x="7980995" y="35"/>
                    </a:cubicBezTo>
                    <a:cubicBezTo>
                      <a:pt x="7989935" y="6591"/>
                      <a:pt x="5316258" y="3033698"/>
                      <a:pt x="3401295" y="5202559"/>
                    </a:cubicBezTo>
                    <a:cubicBezTo>
                      <a:pt x="1364747" y="7509693"/>
                      <a:pt x="86317" y="8957388"/>
                      <a:pt x="72609" y="8972884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8" name="任意多边形: 形状 127"/>
              <p:cNvSpPr/>
              <p:nvPr/>
            </p:nvSpPr>
            <p:spPr>
              <a:xfrm>
                <a:off x="4125400" y="-11978679"/>
                <a:ext cx="8579008" cy="9670904"/>
              </a:xfrm>
              <a:custGeom>
                <a:avLst/>
                <a:gdLst>
                  <a:gd name="connsiteX0" fmla="*/ 84130 w 8579008"/>
                  <a:gd name="connsiteY0" fmla="*/ 9632655 h 9670904"/>
                  <a:gd name="connsiteX1" fmla="*/ 4861 w 8579008"/>
                  <a:gd name="connsiteY1" fmla="*/ 9663052 h 9670904"/>
                  <a:gd name="connsiteX2" fmla="*/ 37045 w 8579008"/>
                  <a:gd name="connsiteY2" fmla="*/ 9567691 h 9670904"/>
                  <a:gd name="connsiteX3" fmla="*/ 3630954 w 8579008"/>
                  <a:gd name="connsiteY3" fmla="*/ 5534528 h 9670904"/>
                  <a:gd name="connsiteX4" fmla="*/ 8578984 w 8579008"/>
                  <a:gd name="connsiteY4" fmla="*/ 30 h 9670904"/>
                  <a:gd name="connsiteX5" fmla="*/ 3662542 w 8579008"/>
                  <a:gd name="connsiteY5" fmla="*/ 5582804 h 9670904"/>
                  <a:gd name="connsiteX6" fmla="*/ 84130 w 8579008"/>
                  <a:gd name="connsiteY6" fmla="*/ 9632655 h 967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79008" h="9670904">
                    <a:moveTo>
                      <a:pt x="84130" y="9632655"/>
                    </a:moveTo>
                    <a:cubicBezTo>
                      <a:pt x="53138" y="9667223"/>
                      <a:pt x="17973" y="9680932"/>
                      <a:pt x="4861" y="9663052"/>
                    </a:cubicBezTo>
                    <a:cubicBezTo>
                      <a:pt x="-8251" y="9645171"/>
                      <a:pt x="6053" y="9602259"/>
                      <a:pt x="37045" y="9567691"/>
                    </a:cubicBezTo>
                    <a:cubicBezTo>
                      <a:pt x="52542" y="9550407"/>
                      <a:pt x="1435272" y="7998411"/>
                      <a:pt x="3630954" y="5534528"/>
                    </a:cubicBezTo>
                    <a:cubicBezTo>
                      <a:pt x="5696706" y="3217263"/>
                      <a:pt x="8574812" y="-11294"/>
                      <a:pt x="8578984" y="30"/>
                    </a:cubicBezTo>
                    <a:cubicBezTo>
                      <a:pt x="8588520" y="5990"/>
                      <a:pt x="5719354" y="3253619"/>
                      <a:pt x="3662542" y="5582804"/>
                    </a:cubicBezTo>
                    <a:cubicBezTo>
                      <a:pt x="1474609" y="8058608"/>
                      <a:pt x="99030" y="9615371"/>
                      <a:pt x="84130" y="963265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1178977" y="-6844125"/>
                <a:ext cx="5589818" cy="6305120"/>
              </a:xfrm>
              <a:custGeom>
                <a:avLst/>
                <a:gdLst>
                  <a:gd name="connsiteX0" fmla="*/ 59470 w 5589818"/>
                  <a:gd name="connsiteY0" fmla="*/ 6292075 h 6305120"/>
                  <a:gd name="connsiteX1" fmla="*/ 8214 w 5589818"/>
                  <a:gd name="connsiteY1" fmla="*/ 6290883 h 6305120"/>
                  <a:gd name="connsiteX2" fmla="*/ 13578 w 5589818"/>
                  <a:gd name="connsiteY2" fmla="*/ 6225919 h 6305120"/>
                  <a:gd name="connsiteX3" fmla="*/ 2165155 w 5589818"/>
                  <a:gd name="connsiteY3" fmla="*/ 3818061 h 6305120"/>
                  <a:gd name="connsiteX4" fmla="*/ 5589797 w 5589818"/>
                  <a:gd name="connsiteY4" fmla="*/ 55 h 6305120"/>
                  <a:gd name="connsiteX5" fmla="*/ 2190187 w 5589818"/>
                  <a:gd name="connsiteY5" fmla="*/ 3872893 h 6305120"/>
                  <a:gd name="connsiteX6" fmla="*/ 59470 w 5589818"/>
                  <a:gd name="connsiteY6" fmla="*/ 6292075 h 630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89818" h="6305120">
                    <a:moveTo>
                      <a:pt x="59470" y="6292075"/>
                    </a:moveTo>
                    <a:cubicBezTo>
                      <a:pt x="43974" y="6309956"/>
                      <a:pt x="20730" y="6309359"/>
                      <a:pt x="8214" y="6290883"/>
                    </a:cubicBezTo>
                    <a:cubicBezTo>
                      <a:pt x="-4302" y="6272407"/>
                      <a:pt x="-2514" y="6243799"/>
                      <a:pt x="13578" y="6225919"/>
                    </a:cubicBezTo>
                    <a:cubicBezTo>
                      <a:pt x="21922" y="6216979"/>
                      <a:pt x="713287" y="5443961"/>
                      <a:pt x="2165155" y="3818061"/>
                    </a:cubicBezTo>
                    <a:cubicBezTo>
                      <a:pt x="3496033" y="2329241"/>
                      <a:pt x="5586817" y="-13056"/>
                      <a:pt x="5589797" y="55"/>
                    </a:cubicBezTo>
                    <a:cubicBezTo>
                      <a:pt x="5597545" y="7803"/>
                      <a:pt x="3511529" y="2373345"/>
                      <a:pt x="2190187" y="3872893"/>
                    </a:cubicBezTo>
                    <a:cubicBezTo>
                      <a:pt x="746068" y="5511309"/>
                      <a:pt x="66622" y="6283731"/>
                      <a:pt x="59470" y="629207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1149378" y="-8467048"/>
                <a:ext cx="6176678" cy="6971467"/>
              </a:xfrm>
              <a:custGeom>
                <a:avLst/>
                <a:gdLst>
                  <a:gd name="connsiteX0" fmla="*/ 58673 w 6176678"/>
                  <a:gd name="connsiteY0" fmla="*/ 6954239 h 6971467"/>
                  <a:gd name="connsiteX1" fmla="*/ 4437 w 6176678"/>
                  <a:gd name="connsiteY1" fmla="*/ 6956027 h 6971467"/>
                  <a:gd name="connsiteX2" fmla="*/ 22317 w 6176678"/>
                  <a:gd name="connsiteY2" fmla="*/ 6876758 h 6971467"/>
                  <a:gd name="connsiteX3" fmla="*/ 2508848 w 6176678"/>
                  <a:gd name="connsiteY3" fmla="*/ 4091629 h 6971467"/>
                  <a:gd name="connsiteX4" fmla="*/ 6176661 w 6176678"/>
                  <a:gd name="connsiteY4" fmla="*/ 57 h 6971467"/>
                  <a:gd name="connsiteX5" fmla="*/ 2527325 w 6176678"/>
                  <a:gd name="connsiteY5" fmla="*/ 4154209 h 6971467"/>
                  <a:gd name="connsiteX6" fmla="*/ 58673 w 6176678"/>
                  <a:gd name="connsiteY6" fmla="*/ 6954239 h 697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76678" h="6971467">
                    <a:moveTo>
                      <a:pt x="58673" y="6954239"/>
                    </a:moveTo>
                    <a:cubicBezTo>
                      <a:pt x="39005" y="6976291"/>
                      <a:pt x="14569" y="6977483"/>
                      <a:pt x="4437" y="6956027"/>
                    </a:cubicBezTo>
                    <a:cubicBezTo>
                      <a:pt x="-5695" y="6934571"/>
                      <a:pt x="2053" y="6899407"/>
                      <a:pt x="22317" y="6876758"/>
                    </a:cubicBezTo>
                    <a:cubicBezTo>
                      <a:pt x="33045" y="6864838"/>
                      <a:pt x="916920" y="5874875"/>
                      <a:pt x="2508848" y="4091629"/>
                    </a:cubicBezTo>
                    <a:cubicBezTo>
                      <a:pt x="3987536" y="2435929"/>
                      <a:pt x="6174277" y="-13651"/>
                      <a:pt x="6176661" y="57"/>
                    </a:cubicBezTo>
                    <a:cubicBezTo>
                      <a:pt x="6183813" y="8401"/>
                      <a:pt x="3999456" y="2484801"/>
                      <a:pt x="2527325" y="4154209"/>
                    </a:cubicBezTo>
                    <a:cubicBezTo>
                      <a:pt x="941356" y="5952356"/>
                      <a:pt x="68209" y="6943510"/>
                      <a:pt x="58673" y="695423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-757754" y="-8672725"/>
                <a:ext cx="5494750" cy="6205574"/>
              </a:xfrm>
              <a:custGeom>
                <a:avLst/>
                <a:gdLst>
                  <a:gd name="connsiteX0" fmla="*/ 56802 w 5494750"/>
                  <a:gd name="connsiteY0" fmla="*/ 6187236 h 6205574"/>
                  <a:gd name="connsiteX1" fmla="*/ 3162 w 5494750"/>
                  <a:gd name="connsiteY1" fmla="*/ 6189024 h 6205574"/>
                  <a:gd name="connsiteX2" fmla="*/ 26406 w 5494750"/>
                  <a:gd name="connsiteY2" fmla="*/ 6103796 h 6205574"/>
                  <a:gd name="connsiteX3" fmla="*/ 2405061 w 5494750"/>
                  <a:gd name="connsiteY3" fmla="*/ 3440251 h 6205574"/>
                  <a:gd name="connsiteX4" fmla="*/ 5494749 w 5494750"/>
                  <a:gd name="connsiteY4" fmla="*/ 113 h 6205574"/>
                  <a:gd name="connsiteX5" fmla="*/ 2406849 w 5494750"/>
                  <a:gd name="connsiteY5" fmla="*/ 3521904 h 6205574"/>
                  <a:gd name="connsiteX6" fmla="*/ 56802 w 5494750"/>
                  <a:gd name="connsiteY6" fmla="*/ 6187236 h 620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94750" h="6205574">
                    <a:moveTo>
                      <a:pt x="56802" y="6187236"/>
                    </a:moveTo>
                    <a:cubicBezTo>
                      <a:pt x="35942" y="6211077"/>
                      <a:pt x="11506" y="6211673"/>
                      <a:pt x="3162" y="6189024"/>
                    </a:cubicBezTo>
                    <a:cubicBezTo>
                      <a:pt x="-5778" y="6166377"/>
                      <a:pt x="4950" y="6128232"/>
                      <a:pt x="26406" y="6103796"/>
                    </a:cubicBezTo>
                    <a:cubicBezTo>
                      <a:pt x="37730" y="6090684"/>
                      <a:pt x="1006238" y="5005956"/>
                      <a:pt x="2405061" y="3440251"/>
                    </a:cubicBezTo>
                    <a:cubicBezTo>
                      <a:pt x="3734747" y="1952028"/>
                      <a:pt x="5495345" y="-17171"/>
                      <a:pt x="5494749" y="113"/>
                    </a:cubicBezTo>
                    <a:cubicBezTo>
                      <a:pt x="5497133" y="13821"/>
                      <a:pt x="3728191" y="2021760"/>
                      <a:pt x="2406849" y="3521904"/>
                    </a:cubicBezTo>
                    <a:cubicBezTo>
                      <a:pt x="1012794" y="5103104"/>
                      <a:pt x="66338" y="6176509"/>
                      <a:pt x="56802" y="618723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707382" y="-10891013"/>
                <a:ext cx="6456551" cy="7296435"/>
              </a:xfrm>
              <a:custGeom>
                <a:avLst/>
                <a:gdLst>
                  <a:gd name="connsiteX0" fmla="*/ 53665 w 6456551"/>
                  <a:gd name="connsiteY0" fmla="*/ 7274904 h 7296435"/>
                  <a:gd name="connsiteX1" fmla="*/ 621 w 6456551"/>
                  <a:gd name="connsiteY1" fmla="*/ 7275500 h 7296435"/>
                  <a:gd name="connsiteX2" fmla="*/ 39361 w 6456551"/>
                  <a:gd name="connsiteY2" fmla="*/ 7172987 h 7296435"/>
                  <a:gd name="connsiteX3" fmla="*/ 2842371 w 6456551"/>
                  <a:gd name="connsiteY3" fmla="*/ 4031447 h 7296435"/>
                  <a:gd name="connsiteX4" fmla="*/ 6456543 w 6456551"/>
                  <a:gd name="connsiteY4" fmla="*/ 72 h 7296435"/>
                  <a:gd name="connsiteX5" fmla="*/ 2843563 w 6456551"/>
                  <a:gd name="connsiteY5" fmla="*/ 4113696 h 7296435"/>
                  <a:gd name="connsiteX6" fmla="*/ 53665 w 6456551"/>
                  <a:gd name="connsiteY6" fmla="*/ 7274904 h 7296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6551" h="7296435">
                    <a:moveTo>
                      <a:pt x="53665" y="7274904"/>
                    </a:moveTo>
                    <a:cubicBezTo>
                      <a:pt x="28633" y="7303513"/>
                      <a:pt x="4793" y="7303513"/>
                      <a:pt x="621" y="7275500"/>
                    </a:cubicBezTo>
                    <a:cubicBezTo>
                      <a:pt x="-3551" y="7247488"/>
                      <a:pt x="13733" y="7201595"/>
                      <a:pt x="39361" y="7172987"/>
                    </a:cubicBezTo>
                    <a:cubicBezTo>
                      <a:pt x="53069" y="7157491"/>
                      <a:pt x="1202166" y="5868929"/>
                      <a:pt x="2842371" y="4031447"/>
                    </a:cubicBezTo>
                    <a:cubicBezTo>
                      <a:pt x="4403308" y="2282770"/>
                      <a:pt x="6455351" y="-14828"/>
                      <a:pt x="6456543" y="72"/>
                    </a:cubicBezTo>
                    <a:cubicBezTo>
                      <a:pt x="6461312" y="11396"/>
                      <a:pt x="4402711" y="2345946"/>
                      <a:pt x="2843563" y="4113696"/>
                    </a:cubicBezTo>
                    <a:cubicBezTo>
                      <a:pt x="1204550" y="5971442"/>
                      <a:pt x="65586" y="7261792"/>
                      <a:pt x="53665" y="7274904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248379" y="-11684315"/>
                <a:ext cx="6349343" cy="7178152"/>
              </a:xfrm>
              <a:custGeom>
                <a:avLst/>
                <a:gdLst>
                  <a:gd name="connsiteX0" fmla="*/ 53745 w 6349343"/>
                  <a:gd name="connsiteY0" fmla="*/ 7154531 h 7178152"/>
                  <a:gd name="connsiteX1" fmla="*/ 104 w 6349343"/>
                  <a:gd name="connsiteY1" fmla="*/ 7155723 h 7178152"/>
                  <a:gd name="connsiteX2" fmla="*/ 47785 w 6349343"/>
                  <a:gd name="connsiteY2" fmla="*/ 7043078 h 7178152"/>
                  <a:gd name="connsiteX3" fmla="*/ 2939599 w 6349343"/>
                  <a:gd name="connsiteY3" fmla="*/ 3801410 h 7178152"/>
                  <a:gd name="connsiteX4" fmla="*/ 6349342 w 6349343"/>
                  <a:gd name="connsiteY4" fmla="*/ 93 h 7178152"/>
                  <a:gd name="connsiteX5" fmla="*/ 2930659 w 6349343"/>
                  <a:gd name="connsiteY5" fmla="*/ 3894982 h 7178152"/>
                  <a:gd name="connsiteX6" fmla="*/ 53745 w 6349343"/>
                  <a:gd name="connsiteY6" fmla="*/ 7154531 h 717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49343" h="7178152">
                    <a:moveTo>
                      <a:pt x="53745" y="7154531"/>
                    </a:moveTo>
                    <a:cubicBezTo>
                      <a:pt x="25732" y="7185523"/>
                      <a:pt x="1892" y="7186119"/>
                      <a:pt x="104" y="7155723"/>
                    </a:cubicBezTo>
                    <a:cubicBezTo>
                      <a:pt x="-1684" y="7125327"/>
                      <a:pt x="19772" y="7074667"/>
                      <a:pt x="47785" y="7043078"/>
                    </a:cubicBezTo>
                    <a:cubicBezTo>
                      <a:pt x="62685" y="7025795"/>
                      <a:pt x="1342307" y="5590616"/>
                      <a:pt x="2939599" y="3801410"/>
                    </a:cubicBezTo>
                    <a:cubicBezTo>
                      <a:pt x="4485635" y="2070016"/>
                      <a:pt x="6349342" y="-16000"/>
                      <a:pt x="6349342" y="93"/>
                    </a:cubicBezTo>
                    <a:cubicBezTo>
                      <a:pt x="6351726" y="13801"/>
                      <a:pt x="4475503" y="2143325"/>
                      <a:pt x="2930659" y="3894982"/>
                    </a:cubicBezTo>
                    <a:cubicBezTo>
                      <a:pt x="1332771" y="5706241"/>
                      <a:pt x="66261" y="7140227"/>
                      <a:pt x="53745" y="7154531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-1769383" y="-10654221"/>
                <a:ext cx="6865286" cy="7765261"/>
              </a:xfrm>
              <a:custGeom>
                <a:avLst/>
                <a:gdLst>
                  <a:gd name="connsiteX0" fmla="*/ 51751 w 6865285"/>
                  <a:gd name="connsiteY0" fmla="*/ 7737988 h 7765261"/>
                  <a:gd name="connsiteX1" fmla="*/ 495 w 6865285"/>
                  <a:gd name="connsiteY1" fmla="*/ 7736200 h 7765261"/>
                  <a:gd name="connsiteX2" fmla="*/ 67843 w 6865285"/>
                  <a:gd name="connsiteY2" fmla="*/ 7600907 h 7765261"/>
                  <a:gd name="connsiteX3" fmla="*/ 3296401 w 6865285"/>
                  <a:gd name="connsiteY3" fmla="*/ 3980179 h 7765261"/>
                  <a:gd name="connsiteX4" fmla="*/ 6865277 w 6865285"/>
                  <a:gd name="connsiteY4" fmla="*/ 61 h 7765261"/>
                  <a:gd name="connsiteX5" fmla="*/ 3283289 w 6865285"/>
                  <a:gd name="connsiteY5" fmla="*/ 4078520 h 7765261"/>
                  <a:gd name="connsiteX6" fmla="*/ 51751 w 6865285"/>
                  <a:gd name="connsiteY6" fmla="*/ 7737988 h 7765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65285" h="7765261">
                    <a:moveTo>
                      <a:pt x="51751" y="7737988"/>
                    </a:moveTo>
                    <a:cubicBezTo>
                      <a:pt x="18971" y="7774940"/>
                      <a:pt x="-3677" y="7774344"/>
                      <a:pt x="495" y="7736200"/>
                    </a:cubicBezTo>
                    <a:cubicBezTo>
                      <a:pt x="4667" y="7698652"/>
                      <a:pt x="35063" y="7637859"/>
                      <a:pt x="67843" y="7600907"/>
                    </a:cubicBezTo>
                    <a:cubicBezTo>
                      <a:pt x="85724" y="7580643"/>
                      <a:pt x="1584675" y="5898122"/>
                      <a:pt x="3296401" y="3980179"/>
                    </a:cubicBezTo>
                    <a:cubicBezTo>
                      <a:pt x="4972962" y="2100977"/>
                      <a:pt x="6862296" y="-13051"/>
                      <a:pt x="6865277" y="61"/>
                    </a:cubicBezTo>
                    <a:cubicBezTo>
                      <a:pt x="6870045" y="11385"/>
                      <a:pt x="4965810" y="2171305"/>
                      <a:pt x="3283289" y="4078520"/>
                    </a:cubicBezTo>
                    <a:cubicBezTo>
                      <a:pt x="1564411" y="6026263"/>
                      <a:pt x="66651" y="7721300"/>
                      <a:pt x="51751" y="773798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-1640762" y="-11489853"/>
                <a:ext cx="6552986" cy="7414894"/>
              </a:xfrm>
              <a:custGeom>
                <a:avLst/>
                <a:gdLst>
                  <a:gd name="connsiteX0" fmla="*/ 52364 w 6552986"/>
                  <a:gd name="connsiteY0" fmla="*/ 7385760 h 7414893"/>
                  <a:gd name="connsiteX1" fmla="*/ 1108 w 6552986"/>
                  <a:gd name="connsiteY1" fmla="*/ 7384568 h 7414893"/>
                  <a:gd name="connsiteX2" fmla="*/ 76204 w 6552986"/>
                  <a:gd name="connsiteY2" fmla="*/ 7240335 h 7414893"/>
                  <a:gd name="connsiteX3" fmla="*/ 6552987 w 6552986"/>
                  <a:gd name="connsiteY3" fmla="*/ 71 h 7414893"/>
                  <a:gd name="connsiteX4" fmla="*/ 52364 w 6552986"/>
                  <a:gd name="connsiteY4" fmla="*/ 7385760 h 741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2986" h="7414893">
                    <a:moveTo>
                      <a:pt x="52364" y="7385760"/>
                    </a:moveTo>
                    <a:cubicBezTo>
                      <a:pt x="17796" y="7425096"/>
                      <a:pt x="-5448" y="7424500"/>
                      <a:pt x="1108" y="7384568"/>
                    </a:cubicBezTo>
                    <a:cubicBezTo>
                      <a:pt x="7664" y="7344636"/>
                      <a:pt x="41636" y="7280267"/>
                      <a:pt x="76204" y="7240335"/>
                    </a:cubicBezTo>
                    <a:cubicBezTo>
                      <a:pt x="111368" y="7200402"/>
                      <a:pt x="6547623" y="-26153"/>
                      <a:pt x="6552987" y="71"/>
                    </a:cubicBezTo>
                    <a:cubicBezTo>
                      <a:pt x="6537491" y="50136"/>
                      <a:pt x="66072" y="7370264"/>
                      <a:pt x="52364" y="7385760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2320270" y="-12249277"/>
                <a:ext cx="7629995" cy="8614689"/>
              </a:xfrm>
              <a:custGeom>
                <a:avLst/>
                <a:gdLst>
                  <a:gd name="connsiteX0" fmla="*/ 63698 w 7629995"/>
                  <a:gd name="connsiteY0" fmla="*/ 8586679 h 8614689"/>
                  <a:gd name="connsiteX1" fmla="*/ 1118 w 7629995"/>
                  <a:gd name="connsiteY1" fmla="*/ 8598003 h 8614689"/>
                  <a:gd name="connsiteX2" fmla="*/ 42242 w 7629995"/>
                  <a:gd name="connsiteY2" fmla="*/ 8492510 h 8614689"/>
                  <a:gd name="connsiteX3" fmla="*/ 3294043 w 7629995"/>
                  <a:gd name="connsiteY3" fmla="*/ 4844963 h 8614689"/>
                  <a:gd name="connsiteX4" fmla="*/ 7629977 w 7629995"/>
                  <a:gd name="connsiteY4" fmla="*/ 42 h 8614689"/>
                  <a:gd name="connsiteX5" fmla="*/ 3307156 w 7629995"/>
                  <a:gd name="connsiteY5" fmla="*/ 4913503 h 8614689"/>
                  <a:gd name="connsiteX6" fmla="*/ 63698 w 7629995"/>
                  <a:gd name="connsiteY6" fmla="*/ 8586679 h 861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9995" h="8614689">
                    <a:moveTo>
                      <a:pt x="63698" y="8586679"/>
                    </a:moveTo>
                    <a:cubicBezTo>
                      <a:pt x="35090" y="8618864"/>
                      <a:pt x="7078" y="8624228"/>
                      <a:pt x="1118" y="8598003"/>
                    </a:cubicBezTo>
                    <a:cubicBezTo>
                      <a:pt x="-4842" y="8571779"/>
                      <a:pt x="13634" y="8524695"/>
                      <a:pt x="42242" y="8492510"/>
                    </a:cubicBezTo>
                    <a:cubicBezTo>
                      <a:pt x="57142" y="8475227"/>
                      <a:pt x="1349280" y="7025743"/>
                      <a:pt x="3294043" y="4844963"/>
                    </a:cubicBezTo>
                    <a:cubicBezTo>
                      <a:pt x="5133910" y="2781595"/>
                      <a:pt x="7626997" y="-12474"/>
                      <a:pt x="7629977" y="42"/>
                    </a:cubicBezTo>
                    <a:cubicBezTo>
                      <a:pt x="7637726" y="7790"/>
                      <a:pt x="5145234" y="2831660"/>
                      <a:pt x="3307156" y="4913503"/>
                    </a:cubicBezTo>
                    <a:cubicBezTo>
                      <a:pt x="1364777" y="7113356"/>
                      <a:pt x="77406" y="8571183"/>
                      <a:pt x="63698" y="858667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1865561" y="-7571838"/>
                <a:ext cx="6206102" cy="6997805"/>
              </a:xfrm>
              <a:custGeom>
                <a:avLst/>
                <a:gdLst>
                  <a:gd name="connsiteX0" fmla="*/ 64848 w 6206102"/>
                  <a:gd name="connsiteY0" fmla="*/ 6980451 h 6997805"/>
                  <a:gd name="connsiteX1" fmla="*/ 7632 w 6206102"/>
                  <a:gd name="connsiteY1" fmla="*/ 6985815 h 6997805"/>
                  <a:gd name="connsiteX2" fmla="*/ 17168 w 6206102"/>
                  <a:gd name="connsiteY2" fmla="*/ 6916083 h 6997805"/>
                  <a:gd name="connsiteX3" fmla="*/ 2450655 w 6206102"/>
                  <a:gd name="connsiteY3" fmla="*/ 4190554 h 6997805"/>
                  <a:gd name="connsiteX4" fmla="*/ 6206080 w 6206102"/>
                  <a:gd name="connsiteY4" fmla="*/ 46 h 6997805"/>
                  <a:gd name="connsiteX5" fmla="*/ 2478667 w 6206102"/>
                  <a:gd name="connsiteY5" fmla="*/ 4242406 h 6997805"/>
                  <a:gd name="connsiteX6" fmla="*/ 64848 w 6206102"/>
                  <a:gd name="connsiteY6" fmla="*/ 6980451 h 6997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06102" h="6997805">
                    <a:moveTo>
                      <a:pt x="64848" y="6980451"/>
                    </a:moveTo>
                    <a:cubicBezTo>
                      <a:pt x="46372" y="7001312"/>
                      <a:pt x="20744" y="7003695"/>
                      <a:pt x="7632" y="6985815"/>
                    </a:cubicBezTo>
                    <a:cubicBezTo>
                      <a:pt x="-5481" y="6967936"/>
                      <a:pt x="-1309" y="6936943"/>
                      <a:pt x="17168" y="6916083"/>
                    </a:cubicBezTo>
                    <a:cubicBezTo>
                      <a:pt x="26704" y="6905355"/>
                      <a:pt x="843826" y="5991084"/>
                      <a:pt x="2450655" y="4190554"/>
                    </a:cubicBezTo>
                    <a:cubicBezTo>
                      <a:pt x="3931726" y="2532470"/>
                      <a:pt x="6203100" y="-12470"/>
                      <a:pt x="6206080" y="46"/>
                    </a:cubicBezTo>
                    <a:cubicBezTo>
                      <a:pt x="6214424" y="7198"/>
                      <a:pt x="3950798" y="2572998"/>
                      <a:pt x="2478667" y="4242406"/>
                    </a:cubicBezTo>
                    <a:cubicBezTo>
                      <a:pt x="880182" y="6054856"/>
                      <a:pt x="73788" y="6970319"/>
                      <a:pt x="64848" y="6980451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2079771" y="-9785996"/>
                <a:ext cx="7050391" cy="7954678"/>
              </a:xfrm>
              <a:custGeom>
                <a:avLst/>
                <a:gdLst>
                  <a:gd name="connsiteX0" fmla="*/ 65199 w 7050391"/>
                  <a:gd name="connsiteY0" fmla="*/ 7931080 h 7954678"/>
                  <a:gd name="connsiteX1" fmla="*/ 3810 w 7050391"/>
                  <a:gd name="connsiteY1" fmla="*/ 7941212 h 7954678"/>
                  <a:gd name="connsiteX2" fmla="*/ 28246 w 7050391"/>
                  <a:gd name="connsiteY2" fmla="*/ 7854196 h 7954678"/>
                  <a:gd name="connsiteX3" fmla="*/ 2915889 w 7050391"/>
                  <a:gd name="connsiteY3" fmla="*/ 4617294 h 7954678"/>
                  <a:gd name="connsiteX4" fmla="*/ 7050374 w 7050391"/>
                  <a:gd name="connsiteY4" fmla="*/ 47 h 7954678"/>
                  <a:gd name="connsiteX5" fmla="*/ 2937941 w 7050391"/>
                  <a:gd name="connsiteY5" fmla="*/ 4676299 h 7954678"/>
                  <a:gd name="connsiteX6" fmla="*/ 65199 w 7050391"/>
                  <a:gd name="connsiteY6" fmla="*/ 7931080 h 79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50391" h="7954678">
                    <a:moveTo>
                      <a:pt x="65199" y="7931080"/>
                    </a:moveTo>
                    <a:cubicBezTo>
                      <a:pt x="41359" y="7957900"/>
                      <a:pt x="13942" y="7962668"/>
                      <a:pt x="3810" y="7941212"/>
                    </a:cubicBezTo>
                    <a:cubicBezTo>
                      <a:pt x="-6322" y="7920352"/>
                      <a:pt x="4406" y="7881016"/>
                      <a:pt x="28246" y="7854196"/>
                    </a:cubicBezTo>
                    <a:cubicBezTo>
                      <a:pt x="40763" y="7840487"/>
                      <a:pt x="1104631" y="6647882"/>
                      <a:pt x="2915889" y="4617294"/>
                    </a:cubicBezTo>
                    <a:cubicBezTo>
                      <a:pt x="4607946" y="2721404"/>
                      <a:pt x="7046798" y="-13065"/>
                      <a:pt x="7050374" y="47"/>
                    </a:cubicBezTo>
                    <a:cubicBezTo>
                      <a:pt x="7058121" y="7199"/>
                      <a:pt x="4623443" y="2766104"/>
                      <a:pt x="2937941" y="4676299"/>
                    </a:cubicBezTo>
                    <a:cubicBezTo>
                      <a:pt x="1132643" y="6721190"/>
                      <a:pt x="76523" y="7917968"/>
                      <a:pt x="65199" y="7931080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1452815" y="-11386872"/>
                <a:ext cx="6952599" cy="7853963"/>
              </a:xfrm>
              <a:custGeom>
                <a:avLst/>
                <a:gdLst>
                  <a:gd name="connsiteX0" fmla="*/ 56814 w 6952599"/>
                  <a:gd name="connsiteY0" fmla="*/ 7830363 h 7853963"/>
                  <a:gd name="connsiteX1" fmla="*/ 790 w 6952599"/>
                  <a:gd name="connsiteY1" fmla="*/ 7834536 h 7853963"/>
                  <a:gd name="connsiteX2" fmla="*/ 40126 w 6952599"/>
                  <a:gd name="connsiteY2" fmla="*/ 7731426 h 7853963"/>
                  <a:gd name="connsiteX3" fmla="*/ 3015382 w 6952599"/>
                  <a:gd name="connsiteY3" fmla="*/ 4395590 h 7853963"/>
                  <a:gd name="connsiteX4" fmla="*/ 6952588 w 6952599"/>
                  <a:gd name="connsiteY4" fmla="*/ 55 h 7853963"/>
                  <a:gd name="connsiteX5" fmla="*/ 3022533 w 6952599"/>
                  <a:gd name="connsiteY5" fmla="*/ 4470686 h 7853963"/>
                  <a:gd name="connsiteX6" fmla="*/ 56814 w 6952599"/>
                  <a:gd name="connsiteY6" fmla="*/ 7830363 h 785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52599" h="7853963">
                    <a:moveTo>
                      <a:pt x="56814" y="7830363"/>
                    </a:moveTo>
                    <a:cubicBezTo>
                      <a:pt x="30590" y="7860164"/>
                      <a:pt x="5558" y="7861951"/>
                      <a:pt x="790" y="7834536"/>
                    </a:cubicBezTo>
                    <a:cubicBezTo>
                      <a:pt x="-3978" y="7807119"/>
                      <a:pt x="13306" y="7761227"/>
                      <a:pt x="40126" y="7731426"/>
                    </a:cubicBezTo>
                    <a:cubicBezTo>
                      <a:pt x="54430" y="7715335"/>
                      <a:pt x="1245248" y="6380284"/>
                      <a:pt x="3015382" y="4395590"/>
                    </a:cubicBezTo>
                    <a:cubicBezTo>
                      <a:pt x="4693134" y="2515791"/>
                      <a:pt x="6950205" y="-13653"/>
                      <a:pt x="6952588" y="55"/>
                    </a:cubicBezTo>
                    <a:cubicBezTo>
                      <a:pt x="6958549" y="9592"/>
                      <a:pt x="4697902" y="2572411"/>
                      <a:pt x="3022533" y="4470686"/>
                    </a:cubicBezTo>
                    <a:cubicBezTo>
                      <a:pt x="1252996" y="6475645"/>
                      <a:pt x="68734" y="7816060"/>
                      <a:pt x="56814" y="783036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1156058" y="-12247053"/>
                <a:ext cx="7044233" cy="7960692"/>
              </a:xfrm>
              <a:custGeom>
                <a:avLst/>
                <a:gdLst>
                  <a:gd name="connsiteX0" fmla="*/ 54878 w 7044234"/>
                  <a:gd name="connsiteY0" fmla="*/ 7935263 h 7960692"/>
                  <a:gd name="connsiteX1" fmla="*/ 45 w 7044234"/>
                  <a:gd name="connsiteY1" fmla="*/ 7938243 h 7960692"/>
                  <a:gd name="connsiteX2" fmla="*/ 51301 w 7044234"/>
                  <a:gd name="connsiteY2" fmla="*/ 7821426 h 7960692"/>
                  <a:gd name="connsiteX3" fmla="*/ 3174366 w 7044234"/>
                  <a:gd name="connsiteY3" fmla="*/ 4319303 h 7960692"/>
                  <a:gd name="connsiteX4" fmla="*/ 7044224 w 7044234"/>
                  <a:gd name="connsiteY4" fmla="*/ 58 h 7960692"/>
                  <a:gd name="connsiteX5" fmla="*/ 3173770 w 7044234"/>
                  <a:gd name="connsiteY5" fmla="*/ 4403936 h 7960692"/>
                  <a:gd name="connsiteX6" fmla="*/ 54878 w 7044234"/>
                  <a:gd name="connsiteY6" fmla="*/ 7935263 h 7960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4234" h="7960692">
                    <a:moveTo>
                      <a:pt x="54878" y="7935263"/>
                    </a:moveTo>
                    <a:cubicBezTo>
                      <a:pt x="25673" y="7968043"/>
                      <a:pt x="1237" y="7969235"/>
                      <a:pt x="45" y="7938243"/>
                    </a:cubicBezTo>
                    <a:cubicBezTo>
                      <a:pt x="-1147" y="7906654"/>
                      <a:pt x="21501" y="7854802"/>
                      <a:pt x="51301" y="7821426"/>
                    </a:cubicBezTo>
                    <a:cubicBezTo>
                      <a:pt x="66797" y="7803546"/>
                      <a:pt x="1394696" y="6314131"/>
                      <a:pt x="3174366" y="4319303"/>
                    </a:cubicBezTo>
                    <a:cubicBezTo>
                      <a:pt x="4881919" y="2406128"/>
                      <a:pt x="7041244" y="-13650"/>
                      <a:pt x="7044224" y="58"/>
                    </a:cubicBezTo>
                    <a:cubicBezTo>
                      <a:pt x="7049588" y="10190"/>
                      <a:pt x="4881919" y="2468113"/>
                      <a:pt x="3173770" y="4403936"/>
                    </a:cubicBezTo>
                    <a:cubicBezTo>
                      <a:pt x="1391120" y="6422603"/>
                      <a:pt x="67989" y="7919766"/>
                      <a:pt x="54878" y="793526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8" name="任意多边形: 形状 247"/>
              <p:cNvSpPr/>
              <p:nvPr/>
            </p:nvSpPr>
            <p:spPr>
              <a:xfrm>
                <a:off x="-2788471" y="-13193728"/>
                <a:ext cx="7477491" cy="8450048"/>
              </a:xfrm>
              <a:custGeom>
                <a:avLst/>
                <a:gdLst>
                  <a:gd name="connsiteX0" fmla="*/ 57216 w 7477491"/>
                  <a:gd name="connsiteY0" fmla="*/ 8421582 h 8450048"/>
                  <a:gd name="connsiteX1" fmla="*/ 0 w 7477491"/>
                  <a:gd name="connsiteY1" fmla="*/ 8426946 h 8450048"/>
                  <a:gd name="connsiteX2" fmla="*/ 57813 w 7477491"/>
                  <a:gd name="connsiteY2" fmla="*/ 8302977 h 8450048"/>
                  <a:gd name="connsiteX3" fmla="*/ 3399015 w 7477491"/>
                  <a:gd name="connsiteY3" fmla="*/ 4554705 h 8450048"/>
                  <a:gd name="connsiteX4" fmla="*/ 7477474 w 7477491"/>
                  <a:gd name="connsiteY4" fmla="*/ 38 h 8450048"/>
                  <a:gd name="connsiteX5" fmla="*/ 3399611 w 7477491"/>
                  <a:gd name="connsiteY5" fmla="*/ 4637550 h 8450048"/>
                  <a:gd name="connsiteX6" fmla="*/ 57216 w 7477491"/>
                  <a:gd name="connsiteY6" fmla="*/ 8421582 h 845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77491" h="8450048">
                    <a:moveTo>
                      <a:pt x="57216" y="8421582"/>
                    </a:moveTo>
                    <a:cubicBezTo>
                      <a:pt x="25628" y="8457343"/>
                      <a:pt x="0" y="8459726"/>
                      <a:pt x="0" y="8426946"/>
                    </a:cubicBezTo>
                    <a:cubicBezTo>
                      <a:pt x="0" y="8394165"/>
                      <a:pt x="25628" y="8338738"/>
                      <a:pt x="57813" y="8302977"/>
                    </a:cubicBezTo>
                    <a:cubicBezTo>
                      <a:pt x="75096" y="8283905"/>
                      <a:pt x="1513852" y="6668733"/>
                      <a:pt x="3399015" y="4554705"/>
                    </a:cubicBezTo>
                    <a:cubicBezTo>
                      <a:pt x="5212657" y="2521137"/>
                      <a:pt x="7473303" y="-11286"/>
                      <a:pt x="7477474" y="38"/>
                    </a:cubicBezTo>
                    <a:cubicBezTo>
                      <a:pt x="7484626" y="8382"/>
                      <a:pt x="5216829" y="2578950"/>
                      <a:pt x="3399611" y="4637550"/>
                    </a:cubicBezTo>
                    <a:cubicBezTo>
                      <a:pt x="1510276" y="6777206"/>
                      <a:pt x="71521" y="8405490"/>
                      <a:pt x="57216" y="842158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9" name="任意多边形: 形状 248"/>
              <p:cNvSpPr/>
              <p:nvPr/>
            </p:nvSpPr>
            <p:spPr>
              <a:xfrm>
                <a:off x="-3678371" y="-12665654"/>
                <a:ext cx="7477491" cy="8450048"/>
              </a:xfrm>
              <a:custGeom>
                <a:avLst/>
                <a:gdLst>
                  <a:gd name="connsiteX0" fmla="*/ 57216 w 7477491"/>
                  <a:gd name="connsiteY0" fmla="*/ 8421582 h 8450048"/>
                  <a:gd name="connsiteX1" fmla="*/ 0 w 7477491"/>
                  <a:gd name="connsiteY1" fmla="*/ 8426946 h 8450048"/>
                  <a:gd name="connsiteX2" fmla="*/ 57813 w 7477491"/>
                  <a:gd name="connsiteY2" fmla="*/ 8302977 h 8450048"/>
                  <a:gd name="connsiteX3" fmla="*/ 3399015 w 7477491"/>
                  <a:gd name="connsiteY3" fmla="*/ 4554705 h 8450048"/>
                  <a:gd name="connsiteX4" fmla="*/ 7477474 w 7477491"/>
                  <a:gd name="connsiteY4" fmla="*/ 38 h 8450048"/>
                  <a:gd name="connsiteX5" fmla="*/ 3399611 w 7477491"/>
                  <a:gd name="connsiteY5" fmla="*/ 4637550 h 8450048"/>
                  <a:gd name="connsiteX6" fmla="*/ 57216 w 7477491"/>
                  <a:gd name="connsiteY6" fmla="*/ 8421582 h 845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77491" h="8450048">
                    <a:moveTo>
                      <a:pt x="57216" y="8421582"/>
                    </a:moveTo>
                    <a:cubicBezTo>
                      <a:pt x="25628" y="8457343"/>
                      <a:pt x="0" y="8459726"/>
                      <a:pt x="0" y="8426946"/>
                    </a:cubicBezTo>
                    <a:cubicBezTo>
                      <a:pt x="0" y="8394165"/>
                      <a:pt x="25628" y="8338738"/>
                      <a:pt x="57813" y="8302977"/>
                    </a:cubicBezTo>
                    <a:cubicBezTo>
                      <a:pt x="75096" y="8283905"/>
                      <a:pt x="1513852" y="6668733"/>
                      <a:pt x="3399015" y="4554705"/>
                    </a:cubicBezTo>
                    <a:cubicBezTo>
                      <a:pt x="5212657" y="2521137"/>
                      <a:pt x="7473303" y="-11286"/>
                      <a:pt x="7477474" y="38"/>
                    </a:cubicBezTo>
                    <a:cubicBezTo>
                      <a:pt x="7484626" y="8382"/>
                      <a:pt x="5216829" y="2578950"/>
                      <a:pt x="3399611" y="4637550"/>
                    </a:cubicBezTo>
                    <a:cubicBezTo>
                      <a:pt x="1510276" y="6777206"/>
                      <a:pt x="71521" y="8405490"/>
                      <a:pt x="57216" y="842158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7781721" y="-2694432"/>
              <a:ext cx="7117958" cy="7006112"/>
              <a:chOff x="4887587" y="-6718142"/>
              <a:chExt cx="12470742" cy="12274786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</p:grpSpPr>
          <p:sp>
            <p:nvSpPr>
              <p:cNvPr id="129" name="任意多边形: 形状 128"/>
              <p:cNvSpPr/>
              <p:nvPr/>
            </p:nvSpPr>
            <p:spPr>
              <a:xfrm>
                <a:off x="5892852" y="-5735330"/>
                <a:ext cx="6420880" cy="7231145"/>
              </a:xfrm>
              <a:custGeom>
                <a:avLst/>
                <a:gdLst>
                  <a:gd name="connsiteX0" fmla="*/ 75190 w 6420880"/>
                  <a:gd name="connsiteY0" fmla="*/ 7210499 h 7231145"/>
                  <a:gd name="connsiteX1" fmla="*/ 11417 w 6420880"/>
                  <a:gd name="connsiteY1" fmla="*/ 7223611 h 7231145"/>
                  <a:gd name="connsiteX2" fmla="*/ 15589 w 6420880"/>
                  <a:gd name="connsiteY2" fmla="*/ 7159838 h 7231145"/>
                  <a:gd name="connsiteX3" fmla="*/ 2521789 w 6420880"/>
                  <a:gd name="connsiteY3" fmla="*/ 4352658 h 7231145"/>
                  <a:gd name="connsiteX4" fmla="*/ 6420852 w 6420880"/>
                  <a:gd name="connsiteY4" fmla="*/ 36 h 7231145"/>
                  <a:gd name="connsiteX5" fmla="*/ 2559933 w 6420880"/>
                  <a:gd name="connsiteY5" fmla="*/ 4392590 h 7231145"/>
                  <a:gd name="connsiteX6" fmla="*/ 75190 w 6420880"/>
                  <a:gd name="connsiteY6" fmla="*/ 7210499 h 723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0880" h="7231145">
                    <a:moveTo>
                      <a:pt x="75190" y="7210499"/>
                    </a:moveTo>
                    <a:cubicBezTo>
                      <a:pt x="56117" y="7231956"/>
                      <a:pt x="27509" y="7237320"/>
                      <a:pt x="11417" y="7223611"/>
                    </a:cubicBezTo>
                    <a:cubicBezTo>
                      <a:pt x="-5271" y="7209904"/>
                      <a:pt x="-3483" y="7181296"/>
                      <a:pt x="15589" y="7159838"/>
                    </a:cubicBezTo>
                    <a:cubicBezTo>
                      <a:pt x="25125" y="7149111"/>
                      <a:pt x="857744" y="6217556"/>
                      <a:pt x="2521789" y="4352658"/>
                    </a:cubicBezTo>
                    <a:cubicBezTo>
                      <a:pt x="4053521" y="2637356"/>
                      <a:pt x="6416679" y="-11288"/>
                      <a:pt x="6420852" y="36"/>
                    </a:cubicBezTo>
                    <a:cubicBezTo>
                      <a:pt x="6430387" y="5400"/>
                      <a:pt x="4080341" y="2668945"/>
                      <a:pt x="2559933" y="4392590"/>
                    </a:cubicBezTo>
                    <a:cubicBezTo>
                      <a:pt x="907212" y="6265833"/>
                      <a:pt x="84130" y="7199772"/>
                      <a:pt x="75190" y="721049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8335758" y="-4231005"/>
                <a:ext cx="6160552" cy="6924470"/>
              </a:xfrm>
              <a:custGeom>
                <a:avLst/>
                <a:gdLst>
                  <a:gd name="connsiteX0" fmla="*/ 92591 w 6160552"/>
                  <a:gd name="connsiteY0" fmla="*/ 6897589 h 6924470"/>
                  <a:gd name="connsiteX1" fmla="*/ 18686 w 6160552"/>
                  <a:gd name="connsiteY1" fmla="*/ 6922023 h 6924470"/>
                  <a:gd name="connsiteX2" fmla="*/ 12130 w 6160552"/>
                  <a:gd name="connsiteY2" fmla="*/ 6870171 h 6924470"/>
                  <a:gd name="connsiteX3" fmla="*/ 2443829 w 6160552"/>
                  <a:gd name="connsiteY3" fmla="*/ 4147027 h 6924470"/>
                  <a:gd name="connsiteX4" fmla="*/ 6160514 w 6160552"/>
                  <a:gd name="connsiteY4" fmla="*/ 27 h 6924470"/>
                  <a:gd name="connsiteX5" fmla="*/ 2498066 w 6160552"/>
                  <a:gd name="connsiteY5" fmla="*/ 4169675 h 6924470"/>
                  <a:gd name="connsiteX6" fmla="*/ 92591 w 6160552"/>
                  <a:gd name="connsiteY6" fmla="*/ 6897589 h 6924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60552" h="6924470">
                    <a:moveTo>
                      <a:pt x="92591" y="6897589"/>
                    </a:moveTo>
                    <a:cubicBezTo>
                      <a:pt x="73519" y="6918447"/>
                      <a:pt x="40738" y="6929772"/>
                      <a:pt x="18686" y="6922023"/>
                    </a:cubicBezTo>
                    <a:cubicBezTo>
                      <a:pt x="-3366" y="6914277"/>
                      <a:pt x="-6346" y="6891032"/>
                      <a:pt x="12130" y="6870171"/>
                    </a:cubicBezTo>
                    <a:cubicBezTo>
                      <a:pt x="21070" y="6860040"/>
                      <a:pt x="849517" y="5933252"/>
                      <a:pt x="2443829" y="4147027"/>
                    </a:cubicBezTo>
                    <a:cubicBezTo>
                      <a:pt x="3915960" y="2498478"/>
                      <a:pt x="6154554" y="-9509"/>
                      <a:pt x="6160514" y="27"/>
                    </a:cubicBezTo>
                    <a:cubicBezTo>
                      <a:pt x="6171242" y="4199"/>
                      <a:pt x="3954105" y="2517550"/>
                      <a:pt x="2498066" y="4169675"/>
                    </a:cubicBezTo>
                    <a:cubicBezTo>
                      <a:pt x="919845" y="5958881"/>
                      <a:pt x="102127" y="6886859"/>
                      <a:pt x="92591" y="689758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1" name="任意多边形: 形状 130"/>
              <p:cNvSpPr/>
              <p:nvPr/>
            </p:nvSpPr>
            <p:spPr>
              <a:xfrm>
                <a:off x="11507159" y="-3477056"/>
                <a:ext cx="5851170" cy="6569086"/>
              </a:xfrm>
              <a:custGeom>
                <a:avLst/>
                <a:gdLst>
                  <a:gd name="connsiteX0" fmla="*/ 107430 w 5851170"/>
                  <a:gd name="connsiteY0" fmla="*/ 6532234 h 6569086"/>
                  <a:gd name="connsiteX1" fmla="*/ 22797 w 5851170"/>
                  <a:gd name="connsiteY1" fmla="*/ 6568589 h 6569086"/>
                  <a:gd name="connsiteX2" fmla="*/ 13262 w 5851170"/>
                  <a:gd name="connsiteY2" fmla="*/ 6520313 h 6569086"/>
                  <a:gd name="connsiteX3" fmla="*/ 2462841 w 5851170"/>
                  <a:gd name="connsiteY3" fmla="*/ 3776904 h 6569086"/>
                  <a:gd name="connsiteX4" fmla="*/ 5851127 w 5851170"/>
                  <a:gd name="connsiteY4" fmla="*/ 24 h 6569086"/>
                  <a:gd name="connsiteX5" fmla="*/ 2526017 w 5851170"/>
                  <a:gd name="connsiteY5" fmla="*/ 3788825 h 6569086"/>
                  <a:gd name="connsiteX6" fmla="*/ 107430 w 5851170"/>
                  <a:gd name="connsiteY6" fmla="*/ 6532234 h 6569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51170" h="6569086">
                    <a:moveTo>
                      <a:pt x="107430" y="6532234"/>
                    </a:moveTo>
                    <a:cubicBezTo>
                      <a:pt x="86570" y="6556074"/>
                      <a:pt x="48426" y="6572165"/>
                      <a:pt x="22797" y="6568589"/>
                    </a:cubicBezTo>
                    <a:cubicBezTo>
                      <a:pt x="-3427" y="6565014"/>
                      <a:pt x="-7598" y="6543558"/>
                      <a:pt x="13262" y="6520313"/>
                    </a:cubicBezTo>
                    <a:cubicBezTo>
                      <a:pt x="22797" y="6509586"/>
                      <a:pt x="962697" y="5456445"/>
                      <a:pt x="2462841" y="3776904"/>
                    </a:cubicBezTo>
                    <a:cubicBezTo>
                      <a:pt x="3873584" y="2197492"/>
                      <a:pt x="5844571" y="-8320"/>
                      <a:pt x="5851127" y="24"/>
                    </a:cubicBezTo>
                    <a:cubicBezTo>
                      <a:pt x="5861856" y="4196"/>
                      <a:pt x="3917688" y="2210009"/>
                      <a:pt x="2526017" y="3788825"/>
                    </a:cubicBezTo>
                    <a:cubicBezTo>
                      <a:pt x="1046137" y="5467769"/>
                      <a:pt x="118754" y="6519718"/>
                      <a:pt x="107430" y="6532234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2" name="任意多边形: 形状 131"/>
              <p:cNvSpPr/>
              <p:nvPr/>
            </p:nvSpPr>
            <p:spPr>
              <a:xfrm>
                <a:off x="11264318" y="-2321994"/>
                <a:ext cx="5318023" cy="5965994"/>
              </a:xfrm>
              <a:custGeom>
                <a:avLst/>
                <a:gdLst>
                  <a:gd name="connsiteX0" fmla="*/ 104122 w 5318023"/>
                  <a:gd name="connsiteY0" fmla="*/ 5934437 h 5965994"/>
                  <a:gd name="connsiteX1" fmla="*/ 24257 w 5318023"/>
                  <a:gd name="connsiteY1" fmla="*/ 5965428 h 5965994"/>
                  <a:gd name="connsiteX2" fmla="*/ 10549 w 5318023"/>
                  <a:gd name="connsiteY2" fmla="*/ 5921919 h 5965994"/>
                  <a:gd name="connsiteX3" fmla="*/ 2208019 w 5318023"/>
                  <a:gd name="connsiteY3" fmla="*/ 3462805 h 5965994"/>
                  <a:gd name="connsiteX4" fmla="*/ 5317971 w 5318023"/>
                  <a:gd name="connsiteY4" fmla="*/ 19 h 5965994"/>
                  <a:gd name="connsiteX5" fmla="*/ 2274174 w 5318023"/>
                  <a:gd name="connsiteY5" fmla="*/ 3472341 h 5965994"/>
                  <a:gd name="connsiteX6" fmla="*/ 104122 w 5318023"/>
                  <a:gd name="connsiteY6" fmla="*/ 5934437 h 596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8023" h="5965994">
                    <a:moveTo>
                      <a:pt x="104122" y="5934437"/>
                    </a:moveTo>
                    <a:cubicBezTo>
                      <a:pt x="85646" y="5955295"/>
                      <a:pt x="49886" y="5969004"/>
                      <a:pt x="24257" y="5965428"/>
                    </a:cubicBezTo>
                    <a:cubicBezTo>
                      <a:pt x="-1371" y="5961852"/>
                      <a:pt x="-7927" y="5942185"/>
                      <a:pt x="10549" y="5921919"/>
                    </a:cubicBezTo>
                    <a:cubicBezTo>
                      <a:pt x="18893" y="5912385"/>
                      <a:pt x="841975" y="4991557"/>
                      <a:pt x="2208019" y="3462805"/>
                    </a:cubicBezTo>
                    <a:cubicBezTo>
                      <a:pt x="3487640" y="2031798"/>
                      <a:pt x="5309627" y="-7133"/>
                      <a:pt x="5317971" y="19"/>
                    </a:cubicBezTo>
                    <a:cubicBezTo>
                      <a:pt x="5329295" y="3595"/>
                      <a:pt x="3534725" y="2040738"/>
                      <a:pt x="2274174" y="3472341"/>
                    </a:cubicBezTo>
                    <a:cubicBezTo>
                      <a:pt x="926609" y="5000497"/>
                      <a:pt x="113658" y="5923112"/>
                      <a:pt x="104122" y="5934437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9130667" y="-2022466"/>
                <a:ext cx="4258746" cy="4774387"/>
              </a:xfrm>
              <a:custGeom>
                <a:avLst/>
                <a:gdLst>
                  <a:gd name="connsiteX0" fmla="*/ 101513 w 4258746"/>
                  <a:gd name="connsiteY0" fmla="*/ 4744798 h 4774387"/>
                  <a:gd name="connsiteX1" fmla="*/ 23436 w 4258746"/>
                  <a:gd name="connsiteY1" fmla="*/ 4773407 h 4774387"/>
                  <a:gd name="connsiteX2" fmla="*/ 10324 w 4258746"/>
                  <a:gd name="connsiteY2" fmla="*/ 4728707 h 4774387"/>
                  <a:gd name="connsiteX3" fmla="*/ 1916348 w 4258746"/>
                  <a:gd name="connsiteY3" fmla="*/ 2597990 h 4774387"/>
                  <a:gd name="connsiteX4" fmla="*/ 4258645 w 4258746"/>
                  <a:gd name="connsiteY4" fmla="*/ 7 h 4774387"/>
                  <a:gd name="connsiteX5" fmla="*/ 1987868 w 4258746"/>
                  <a:gd name="connsiteY5" fmla="*/ 2600971 h 4774387"/>
                  <a:gd name="connsiteX6" fmla="*/ 101513 w 4258746"/>
                  <a:gd name="connsiteY6" fmla="*/ 4744798 h 4774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8746" h="4774387">
                    <a:moveTo>
                      <a:pt x="101513" y="4744798"/>
                    </a:moveTo>
                    <a:cubicBezTo>
                      <a:pt x="83633" y="4765064"/>
                      <a:pt x="48468" y="4778176"/>
                      <a:pt x="23436" y="4773407"/>
                    </a:cubicBezTo>
                    <a:cubicBezTo>
                      <a:pt x="-1596" y="4768640"/>
                      <a:pt x="-7555" y="4748971"/>
                      <a:pt x="10324" y="4728707"/>
                    </a:cubicBezTo>
                    <a:cubicBezTo>
                      <a:pt x="18668" y="4719170"/>
                      <a:pt x="838771" y="3801920"/>
                      <a:pt x="1916348" y="2597990"/>
                    </a:cubicBezTo>
                    <a:cubicBezTo>
                      <a:pt x="2952800" y="1440550"/>
                      <a:pt x="4247321" y="-3569"/>
                      <a:pt x="4258645" y="7"/>
                    </a:cubicBezTo>
                    <a:cubicBezTo>
                      <a:pt x="4271757" y="1795"/>
                      <a:pt x="3008228" y="1440550"/>
                      <a:pt x="1987868" y="2600971"/>
                    </a:cubicBezTo>
                    <a:cubicBezTo>
                      <a:pt x="928172" y="3806687"/>
                      <a:pt x="111049" y="4734071"/>
                      <a:pt x="101513" y="474479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8330765" y="-2811322"/>
                <a:ext cx="5421144" cy="6087291"/>
              </a:xfrm>
              <a:custGeom>
                <a:avLst/>
                <a:gdLst>
                  <a:gd name="connsiteX0" fmla="*/ 90432 w 5421144"/>
                  <a:gd name="connsiteY0" fmla="*/ 6066756 h 6087291"/>
                  <a:gd name="connsiteX1" fmla="*/ 21891 w 5421144"/>
                  <a:gd name="connsiteY1" fmla="*/ 6084638 h 6087291"/>
                  <a:gd name="connsiteX2" fmla="*/ 8183 w 5421144"/>
                  <a:gd name="connsiteY2" fmla="*/ 6041129 h 6087291"/>
                  <a:gd name="connsiteX3" fmla="*/ 2088836 w 5421144"/>
                  <a:gd name="connsiteY3" fmla="*/ 3713135 h 6087291"/>
                  <a:gd name="connsiteX4" fmla="*/ 5421097 w 5421144"/>
                  <a:gd name="connsiteY4" fmla="*/ 26 h 6087291"/>
                  <a:gd name="connsiteX5" fmla="*/ 2146052 w 5421144"/>
                  <a:gd name="connsiteY5" fmla="*/ 3732207 h 6087291"/>
                  <a:gd name="connsiteX6" fmla="*/ 90432 w 5421144"/>
                  <a:gd name="connsiteY6" fmla="*/ 6066756 h 6087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1144" h="6087291">
                    <a:moveTo>
                      <a:pt x="90432" y="6066756"/>
                    </a:moveTo>
                    <a:cubicBezTo>
                      <a:pt x="74936" y="6084041"/>
                      <a:pt x="44540" y="6091789"/>
                      <a:pt x="21891" y="6084638"/>
                    </a:cubicBezTo>
                    <a:cubicBezTo>
                      <a:pt x="-757" y="6077486"/>
                      <a:pt x="-6717" y="6058413"/>
                      <a:pt x="8183" y="6041129"/>
                    </a:cubicBezTo>
                    <a:cubicBezTo>
                      <a:pt x="15335" y="6033380"/>
                      <a:pt x="679880" y="5290759"/>
                      <a:pt x="2088836" y="3713135"/>
                    </a:cubicBezTo>
                    <a:cubicBezTo>
                      <a:pt x="3379185" y="2269612"/>
                      <a:pt x="5413945" y="-8913"/>
                      <a:pt x="5421097" y="26"/>
                    </a:cubicBezTo>
                    <a:cubicBezTo>
                      <a:pt x="5432421" y="3602"/>
                      <a:pt x="3420906" y="2285704"/>
                      <a:pt x="2146052" y="3732207"/>
                    </a:cubicBezTo>
                    <a:cubicBezTo>
                      <a:pt x="753785" y="5312811"/>
                      <a:pt x="98776" y="6057817"/>
                      <a:pt x="90432" y="606675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8929811" y="-5313351"/>
                <a:ext cx="6737641" cy="7575944"/>
              </a:xfrm>
              <a:custGeom>
                <a:avLst/>
                <a:gdLst>
                  <a:gd name="connsiteX0" fmla="*/ 97522 w 6737641"/>
                  <a:gd name="connsiteY0" fmla="*/ 7542466 h 7575944"/>
                  <a:gd name="connsiteX1" fmla="*/ 17061 w 6737641"/>
                  <a:gd name="connsiteY1" fmla="*/ 7574054 h 7575944"/>
                  <a:gd name="connsiteX2" fmla="*/ 16465 w 6737641"/>
                  <a:gd name="connsiteY2" fmla="*/ 7515647 h 7575944"/>
                  <a:gd name="connsiteX3" fmla="*/ 2743783 w 6737641"/>
                  <a:gd name="connsiteY3" fmla="*/ 4459336 h 7575944"/>
                  <a:gd name="connsiteX4" fmla="*/ 6737609 w 6737641"/>
                  <a:gd name="connsiteY4" fmla="*/ 29 h 7575944"/>
                  <a:gd name="connsiteX5" fmla="*/ 2797423 w 6737641"/>
                  <a:gd name="connsiteY5" fmla="*/ 4482580 h 7575944"/>
                  <a:gd name="connsiteX6" fmla="*/ 97522 w 6737641"/>
                  <a:gd name="connsiteY6" fmla="*/ 7542466 h 757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7641" h="7575944">
                    <a:moveTo>
                      <a:pt x="97522" y="7542466"/>
                    </a:moveTo>
                    <a:cubicBezTo>
                      <a:pt x="75470" y="7567499"/>
                      <a:pt x="39709" y="7581208"/>
                      <a:pt x="17061" y="7574054"/>
                    </a:cubicBezTo>
                    <a:cubicBezTo>
                      <a:pt x="-5587" y="7566902"/>
                      <a:pt x="-5587" y="7540678"/>
                      <a:pt x="16465" y="7515647"/>
                    </a:cubicBezTo>
                    <a:cubicBezTo>
                      <a:pt x="27193" y="7503726"/>
                      <a:pt x="1007025" y="6405886"/>
                      <a:pt x="2743783" y="4459336"/>
                    </a:cubicBezTo>
                    <a:cubicBezTo>
                      <a:pt x="4359551" y="2648673"/>
                      <a:pt x="6732246" y="-10103"/>
                      <a:pt x="6737609" y="29"/>
                    </a:cubicBezTo>
                    <a:cubicBezTo>
                      <a:pt x="6747742" y="4797"/>
                      <a:pt x="4396503" y="2668937"/>
                      <a:pt x="2797423" y="4482580"/>
                    </a:cubicBezTo>
                    <a:cubicBezTo>
                      <a:pt x="1077353" y="6431514"/>
                      <a:pt x="108846" y="7529950"/>
                      <a:pt x="97522" y="754246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6897413" y="-6718142"/>
                <a:ext cx="7121486" cy="8018071"/>
              </a:xfrm>
              <a:custGeom>
                <a:avLst/>
                <a:gdLst>
                  <a:gd name="connsiteX0" fmla="*/ 84432 w 7121486"/>
                  <a:gd name="connsiteY0" fmla="*/ 7989478 h 8018071"/>
                  <a:gd name="connsiteX1" fmla="*/ 11124 w 7121486"/>
                  <a:gd name="connsiteY1" fmla="*/ 8012722 h 8018071"/>
                  <a:gd name="connsiteX2" fmla="*/ 20064 w 7121486"/>
                  <a:gd name="connsiteY2" fmla="*/ 7943587 h 8018071"/>
                  <a:gd name="connsiteX3" fmla="*/ 2875522 w 7121486"/>
                  <a:gd name="connsiteY3" fmla="*/ 4743041 h 8018071"/>
                  <a:gd name="connsiteX4" fmla="*/ 7121460 w 7121486"/>
                  <a:gd name="connsiteY4" fmla="*/ 37 h 8018071"/>
                  <a:gd name="connsiteX5" fmla="*/ 2917242 w 7121486"/>
                  <a:gd name="connsiteY5" fmla="*/ 4779994 h 8018071"/>
                  <a:gd name="connsiteX6" fmla="*/ 84432 w 7121486"/>
                  <a:gd name="connsiteY6" fmla="*/ 7989478 h 801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21486" h="8018071">
                    <a:moveTo>
                      <a:pt x="84432" y="7989478"/>
                    </a:moveTo>
                    <a:cubicBezTo>
                      <a:pt x="61784" y="8015107"/>
                      <a:pt x="29004" y="8025239"/>
                      <a:pt x="11124" y="8012722"/>
                    </a:cubicBezTo>
                    <a:cubicBezTo>
                      <a:pt x="-6756" y="8000207"/>
                      <a:pt x="-2584" y="7969214"/>
                      <a:pt x="20064" y="7943587"/>
                    </a:cubicBezTo>
                    <a:cubicBezTo>
                      <a:pt x="31388" y="7931070"/>
                      <a:pt x="1037444" y="6803430"/>
                      <a:pt x="2875522" y="4743041"/>
                    </a:cubicBezTo>
                    <a:cubicBezTo>
                      <a:pt x="4580692" y="2832251"/>
                      <a:pt x="7117287" y="-11883"/>
                      <a:pt x="7121460" y="37"/>
                    </a:cubicBezTo>
                    <a:cubicBezTo>
                      <a:pt x="7130995" y="5401"/>
                      <a:pt x="4609896" y="2862051"/>
                      <a:pt x="2917242" y="4779994"/>
                    </a:cubicBezTo>
                    <a:cubicBezTo>
                      <a:pt x="1092277" y="6846938"/>
                      <a:pt x="95757" y="7976963"/>
                      <a:pt x="84432" y="798947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5788980" y="-428507"/>
                <a:ext cx="3253314" cy="3645661"/>
              </a:xfrm>
              <a:custGeom>
                <a:avLst/>
                <a:gdLst>
                  <a:gd name="connsiteX0" fmla="*/ 70588 w 3253314"/>
                  <a:gd name="connsiteY0" fmla="*/ 3645202 h 3645661"/>
                  <a:gd name="connsiteX1" fmla="*/ 31848 w 3253314"/>
                  <a:gd name="connsiteY1" fmla="*/ 3629705 h 3645661"/>
                  <a:gd name="connsiteX2" fmla="*/ 260 w 3253314"/>
                  <a:gd name="connsiteY2" fmla="*/ 3606462 h 3645661"/>
                  <a:gd name="connsiteX3" fmla="*/ 927643 w 3253314"/>
                  <a:gd name="connsiteY3" fmla="*/ 2578951 h 3645661"/>
                  <a:gd name="connsiteX4" fmla="*/ 3253253 w 3253314"/>
                  <a:gd name="connsiteY4" fmla="*/ 39 h 3645661"/>
                  <a:gd name="connsiteX5" fmla="*/ 976515 w 3253314"/>
                  <a:gd name="connsiteY5" fmla="*/ 2607558 h 3645661"/>
                  <a:gd name="connsiteX6" fmla="*/ 70588 w 3253314"/>
                  <a:gd name="connsiteY6" fmla="*/ 3645202 h 364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53314" h="3645661">
                    <a:moveTo>
                      <a:pt x="70588" y="3645202"/>
                    </a:moveTo>
                    <a:cubicBezTo>
                      <a:pt x="68800" y="3647586"/>
                      <a:pt x="51516" y="3640435"/>
                      <a:pt x="31848" y="3629705"/>
                    </a:cubicBezTo>
                    <a:cubicBezTo>
                      <a:pt x="12180" y="3618978"/>
                      <a:pt x="-2124" y="3608846"/>
                      <a:pt x="260" y="3606462"/>
                    </a:cubicBezTo>
                    <a:cubicBezTo>
                      <a:pt x="856" y="3605865"/>
                      <a:pt x="50324" y="3556994"/>
                      <a:pt x="927643" y="2578951"/>
                    </a:cubicBezTo>
                    <a:cubicBezTo>
                      <a:pt x="1673245" y="1749311"/>
                      <a:pt x="3247293" y="-9498"/>
                      <a:pt x="3253253" y="39"/>
                    </a:cubicBezTo>
                    <a:cubicBezTo>
                      <a:pt x="3264577" y="3615"/>
                      <a:pt x="1709005" y="1771960"/>
                      <a:pt x="976515" y="2607558"/>
                    </a:cubicBezTo>
                    <a:cubicBezTo>
                      <a:pt x="111713" y="3591562"/>
                      <a:pt x="71184" y="3644011"/>
                      <a:pt x="70588" y="364520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9628238" y="-391531"/>
                <a:ext cx="4244097" cy="4754381"/>
              </a:xfrm>
              <a:custGeom>
                <a:avLst/>
                <a:gdLst>
                  <a:gd name="connsiteX0" fmla="*/ 90461 w 4244097"/>
                  <a:gd name="connsiteY0" fmla="*/ 4739443 h 4754381"/>
                  <a:gd name="connsiteX1" fmla="*/ 27284 w 4244097"/>
                  <a:gd name="connsiteY1" fmla="*/ 4751959 h 4754381"/>
                  <a:gd name="connsiteX2" fmla="*/ 4636 w 4244097"/>
                  <a:gd name="connsiteY2" fmla="*/ 4718583 h 4754381"/>
                  <a:gd name="connsiteX3" fmla="*/ 1604313 w 4244097"/>
                  <a:gd name="connsiteY3" fmla="*/ 2932954 h 4754381"/>
                  <a:gd name="connsiteX4" fmla="*/ 4244017 w 4244097"/>
                  <a:gd name="connsiteY4" fmla="*/ 15 h 4754381"/>
                  <a:gd name="connsiteX5" fmla="*/ 1669277 w 4244097"/>
                  <a:gd name="connsiteY5" fmla="*/ 2943085 h 4754381"/>
                  <a:gd name="connsiteX6" fmla="*/ 90461 w 4244097"/>
                  <a:gd name="connsiteY6" fmla="*/ 4739443 h 475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4097" h="4754381">
                    <a:moveTo>
                      <a:pt x="90461" y="4739443"/>
                    </a:moveTo>
                    <a:cubicBezTo>
                      <a:pt x="79137" y="4752555"/>
                      <a:pt x="50528" y="4757919"/>
                      <a:pt x="27284" y="4751959"/>
                    </a:cubicBezTo>
                    <a:cubicBezTo>
                      <a:pt x="3444" y="4745998"/>
                      <a:pt x="-6688" y="4731098"/>
                      <a:pt x="4636" y="4718583"/>
                    </a:cubicBezTo>
                    <a:cubicBezTo>
                      <a:pt x="9404" y="4713219"/>
                      <a:pt x="499320" y="4167875"/>
                      <a:pt x="1604313" y="2932954"/>
                    </a:cubicBezTo>
                    <a:cubicBezTo>
                      <a:pt x="2611560" y="1808293"/>
                      <a:pt x="4234481" y="-5946"/>
                      <a:pt x="4244017" y="15"/>
                    </a:cubicBezTo>
                    <a:cubicBezTo>
                      <a:pt x="4257129" y="1803"/>
                      <a:pt x="2661029" y="1814848"/>
                      <a:pt x="1669277" y="2943085"/>
                    </a:cubicBezTo>
                    <a:cubicBezTo>
                      <a:pt x="580973" y="4179794"/>
                      <a:pt x="97017" y="4732292"/>
                      <a:pt x="90461" y="473944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11654847" y="1398277"/>
                <a:ext cx="3712300" cy="4158367"/>
              </a:xfrm>
              <a:custGeom>
                <a:avLst/>
                <a:gdLst>
                  <a:gd name="connsiteX0" fmla="*/ 88480 w 3712300"/>
                  <a:gd name="connsiteY0" fmla="*/ 4141643 h 4158367"/>
                  <a:gd name="connsiteX1" fmla="*/ 24111 w 3712300"/>
                  <a:gd name="connsiteY1" fmla="*/ 4155350 h 4158367"/>
                  <a:gd name="connsiteX2" fmla="*/ 6231 w 3712300"/>
                  <a:gd name="connsiteY2" fmla="*/ 4116610 h 4158367"/>
                  <a:gd name="connsiteX3" fmla="*/ 1536175 w 3712300"/>
                  <a:gd name="connsiteY3" fmla="*/ 2410248 h 4158367"/>
                  <a:gd name="connsiteX4" fmla="*/ 3712188 w 3712300"/>
                  <a:gd name="connsiteY4" fmla="*/ 7 h 4158367"/>
                  <a:gd name="connsiteX5" fmla="*/ 1605311 w 3712300"/>
                  <a:gd name="connsiteY5" fmla="*/ 2416209 h 4158367"/>
                  <a:gd name="connsiteX6" fmla="*/ 88480 w 3712300"/>
                  <a:gd name="connsiteY6" fmla="*/ 4141643 h 4158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12300" h="4158367">
                    <a:moveTo>
                      <a:pt x="88480" y="4141643"/>
                    </a:moveTo>
                    <a:cubicBezTo>
                      <a:pt x="75367" y="4156543"/>
                      <a:pt x="46759" y="4162503"/>
                      <a:pt x="24111" y="4155350"/>
                    </a:cubicBezTo>
                    <a:cubicBezTo>
                      <a:pt x="1463" y="4148198"/>
                      <a:pt x="-6881" y="4130915"/>
                      <a:pt x="6231" y="4116610"/>
                    </a:cubicBezTo>
                    <a:cubicBezTo>
                      <a:pt x="12191" y="4110055"/>
                      <a:pt x="583759" y="3472329"/>
                      <a:pt x="1536175" y="2410248"/>
                    </a:cubicBezTo>
                    <a:cubicBezTo>
                      <a:pt x="2427798" y="1415517"/>
                      <a:pt x="3700864" y="-3569"/>
                      <a:pt x="3712188" y="7"/>
                    </a:cubicBezTo>
                    <a:cubicBezTo>
                      <a:pt x="3725896" y="602"/>
                      <a:pt x="2483227" y="1416113"/>
                      <a:pt x="1605311" y="2416209"/>
                    </a:cubicBezTo>
                    <a:cubicBezTo>
                      <a:pt x="667200" y="3482462"/>
                      <a:pt x="95036" y="4133894"/>
                      <a:pt x="88480" y="4141643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7142103" y="-2481736"/>
                <a:ext cx="5044104" cy="5664593"/>
              </a:xfrm>
              <a:custGeom>
                <a:avLst/>
                <a:gdLst>
                  <a:gd name="connsiteX0" fmla="*/ 82316 w 5044104"/>
                  <a:gd name="connsiteY0" fmla="*/ 5651345 h 5664593"/>
                  <a:gd name="connsiteX1" fmla="*/ 22120 w 5044104"/>
                  <a:gd name="connsiteY1" fmla="*/ 5659690 h 5664593"/>
                  <a:gd name="connsiteX2" fmla="*/ 6028 w 5044104"/>
                  <a:gd name="connsiteY2" fmla="*/ 5618566 h 5664593"/>
                  <a:gd name="connsiteX3" fmla="*/ 1856026 w 5044104"/>
                  <a:gd name="connsiteY3" fmla="*/ 3551026 h 5664593"/>
                  <a:gd name="connsiteX4" fmla="*/ 5044056 w 5044104"/>
                  <a:gd name="connsiteY4" fmla="*/ 31 h 5664593"/>
                  <a:gd name="connsiteX5" fmla="*/ 1909071 w 5044104"/>
                  <a:gd name="connsiteY5" fmla="*/ 3574867 h 5664593"/>
                  <a:gd name="connsiteX6" fmla="*/ 82316 w 5044104"/>
                  <a:gd name="connsiteY6" fmla="*/ 5651345 h 566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44104" h="5664593">
                    <a:moveTo>
                      <a:pt x="82316" y="5651345"/>
                    </a:moveTo>
                    <a:cubicBezTo>
                      <a:pt x="69800" y="5665054"/>
                      <a:pt x="42980" y="5668630"/>
                      <a:pt x="22120" y="5659690"/>
                    </a:cubicBezTo>
                    <a:cubicBezTo>
                      <a:pt x="1260" y="5650751"/>
                      <a:pt x="-6488" y="5632275"/>
                      <a:pt x="6028" y="5618566"/>
                    </a:cubicBezTo>
                    <a:cubicBezTo>
                      <a:pt x="11988" y="5612011"/>
                      <a:pt x="535876" y="5027925"/>
                      <a:pt x="1856026" y="3551026"/>
                    </a:cubicBezTo>
                    <a:cubicBezTo>
                      <a:pt x="3049228" y="2217168"/>
                      <a:pt x="5038095" y="-9505"/>
                      <a:pt x="5044056" y="31"/>
                    </a:cubicBezTo>
                    <a:cubicBezTo>
                      <a:pt x="5055379" y="3607"/>
                      <a:pt x="3087372" y="2236240"/>
                      <a:pt x="1909071" y="3574867"/>
                    </a:cubicBezTo>
                    <a:cubicBezTo>
                      <a:pt x="603821" y="5056534"/>
                      <a:pt x="88276" y="5643599"/>
                      <a:pt x="82316" y="565134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6031075" y="-4345449"/>
                <a:ext cx="5793343" cy="6518169"/>
              </a:xfrm>
              <a:custGeom>
                <a:avLst/>
                <a:gdLst>
                  <a:gd name="connsiteX0" fmla="*/ 75836 w 5793343"/>
                  <a:gd name="connsiteY0" fmla="*/ 6501851 h 6518169"/>
                  <a:gd name="connsiteX1" fmla="*/ 15044 w 5793343"/>
                  <a:gd name="connsiteY1" fmla="*/ 6511388 h 6518169"/>
                  <a:gd name="connsiteX2" fmla="*/ 10275 w 5793343"/>
                  <a:gd name="connsiteY2" fmla="*/ 6457748 h 6518169"/>
                  <a:gd name="connsiteX3" fmla="*/ 2202977 w 5793343"/>
                  <a:gd name="connsiteY3" fmla="*/ 4003997 h 6518169"/>
                  <a:gd name="connsiteX4" fmla="*/ 5793309 w 5793343"/>
                  <a:gd name="connsiteY4" fmla="*/ 39 h 6518169"/>
                  <a:gd name="connsiteX5" fmla="*/ 2246485 w 5793343"/>
                  <a:gd name="connsiteY5" fmla="*/ 4039161 h 6518169"/>
                  <a:gd name="connsiteX6" fmla="*/ 75836 w 5793343"/>
                  <a:gd name="connsiteY6" fmla="*/ 6501851 h 65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93343" h="6518169">
                    <a:moveTo>
                      <a:pt x="75836" y="6501851"/>
                    </a:moveTo>
                    <a:cubicBezTo>
                      <a:pt x="60340" y="6519136"/>
                      <a:pt x="32923" y="6523309"/>
                      <a:pt x="15044" y="6511388"/>
                    </a:cubicBezTo>
                    <a:cubicBezTo>
                      <a:pt x="-2837" y="6498872"/>
                      <a:pt x="-5221" y="6475032"/>
                      <a:pt x="10275" y="6457748"/>
                    </a:cubicBezTo>
                    <a:cubicBezTo>
                      <a:pt x="18023" y="6449405"/>
                      <a:pt x="693893" y="5693670"/>
                      <a:pt x="2202977" y="4003997"/>
                    </a:cubicBezTo>
                    <a:cubicBezTo>
                      <a:pt x="3579151" y="2463921"/>
                      <a:pt x="5788540" y="-11286"/>
                      <a:pt x="5793309" y="39"/>
                    </a:cubicBezTo>
                    <a:cubicBezTo>
                      <a:pt x="5803441" y="4807"/>
                      <a:pt x="3609548" y="2491934"/>
                      <a:pt x="2246485" y="4039161"/>
                    </a:cubicBezTo>
                    <a:cubicBezTo>
                      <a:pt x="749321" y="5735986"/>
                      <a:pt x="83584" y="6492912"/>
                      <a:pt x="75836" y="6501851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4887587" y="-1547215"/>
                <a:ext cx="3708285" cy="4164783"/>
              </a:xfrm>
              <a:custGeom>
                <a:avLst/>
                <a:gdLst>
                  <a:gd name="connsiteX0" fmla="*/ 66651 w 3708285"/>
                  <a:gd name="connsiteY0" fmla="*/ 4163138 h 4164783"/>
                  <a:gd name="connsiteX1" fmla="*/ 26123 w 3708285"/>
                  <a:gd name="connsiteY1" fmla="*/ 4150025 h 4164783"/>
                  <a:gd name="connsiteX2" fmla="*/ 1091 w 3708285"/>
                  <a:gd name="connsiteY2" fmla="*/ 4119629 h 4164783"/>
                  <a:gd name="connsiteX3" fmla="*/ 1152572 w 3708285"/>
                  <a:gd name="connsiteY3" fmla="*/ 2838815 h 4164783"/>
                  <a:gd name="connsiteX4" fmla="*/ 3708240 w 3708285"/>
                  <a:gd name="connsiteY4" fmla="*/ 45 h 4164783"/>
                  <a:gd name="connsiteX5" fmla="*/ 1194292 w 3708285"/>
                  <a:gd name="connsiteY5" fmla="*/ 2875171 h 4164783"/>
                  <a:gd name="connsiteX6" fmla="*/ 66651 w 3708285"/>
                  <a:gd name="connsiteY6" fmla="*/ 4163138 h 416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8285" h="4164783">
                    <a:moveTo>
                      <a:pt x="66651" y="4163138"/>
                    </a:moveTo>
                    <a:cubicBezTo>
                      <a:pt x="62479" y="4167905"/>
                      <a:pt x="44599" y="4161944"/>
                      <a:pt x="26123" y="4150025"/>
                    </a:cubicBezTo>
                    <a:cubicBezTo>
                      <a:pt x="7647" y="4138105"/>
                      <a:pt x="-3677" y="4124398"/>
                      <a:pt x="1091" y="4119629"/>
                    </a:cubicBezTo>
                    <a:cubicBezTo>
                      <a:pt x="2879" y="4117244"/>
                      <a:pt x="161416" y="3945596"/>
                      <a:pt x="1152572" y="2838815"/>
                    </a:cubicBezTo>
                    <a:cubicBezTo>
                      <a:pt x="2011414" y="1881631"/>
                      <a:pt x="3704068" y="-10683"/>
                      <a:pt x="3708240" y="45"/>
                    </a:cubicBezTo>
                    <a:cubicBezTo>
                      <a:pt x="3718372" y="4814"/>
                      <a:pt x="2040023" y="1910836"/>
                      <a:pt x="1194292" y="2875171"/>
                    </a:cubicBezTo>
                    <a:cubicBezTo>
                      <a:pt x="215652" y="3988507"/>
                      <a:pt x="69035" y="4160753"/>
                      <a:pt x="66651" y="4163138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11742087" y="-622183"/>
                <a:ext cx="4550024" cy="5099665"/>
              </a:xfrm>
              <a:custGeom>
                <a:avLst/>
                <a:gdLst>
                  <a:gd name="connsiteX0" fmla="*/ 100772 w 4550024"/>
                  <a:gd name="connsiteY0" fmla="*/ 5073202 h 5099665"/>
                  <a:gd name="connsiteX1" fmla="*/ 25676 w 4550024"/>
                  <a:gd name="connsiteY1" fmla="*/ 5098832 h 5099665"/>
                  <a:gd name="connsiteX2" fmla="*/ 8391 w 4550024"/>
                  <a:gd name="connsiteY2" fmla="*/ 5059495 h 5099665"/>
                  <a:gd name="connsiteX3" fmla="*/ 1899515 w 4550024"/>
                  <a:gd name="connsiteY3" fmla="*/ 2945467 h 5099665"/>
                  <a:gd name="connsiteX4" fmla="*/ 4549948 w 4550024"/>
                  <a:gd name="connsiteY4" fmla="*/ 12 h 5099665"/>
                  <a:gd name="connsiteX5" fmla="*/ 1968651 w 4550024"/>
                  <a:gd name="connsiteY5" fmla="*/ 2950831 h 5099665"/>
                  <a:gd name="connsiteX6" fmla="*/ 100772 w 4550024"/>
                  <a:gd name="connsiteY6" fmla="*/ 5073202 h 509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0024" h="5099665">
                    <a:moveTo>
                      <a:pt x="100772" y="5073202"/>
                    </a:moveTo>
                    <a:cubicBezTo>
                      <a:pt x="84681" y="5091083"/>
                      <a:pt x="51304" y="5103002"/>
                      <a:pt x="25676" y="5098832"/>
                    </a:cubicBezTo>
                    <a:cubicBezTo>
                      <a:pt x="47" y="5094659"/>
                      <a:pt x="-7700" y="5077375"/>
                      <a:pt x="8391" y="5059495"/>
                    </a:cubicBezTo>
                    <a:cubicBezTo>
                      <a:pt x="15544" y="5051150"/>
                      <a:pt x="732538" y="4250120"/>
                      <a:pt x="1899515" y="2945467"/>
                    </a:cubicBezTo>
                    <a:cubicBezTo>
                      <a:pt x="2994971" y="1721870"/>
                      <a:pt x="4540411" y="-5352"/>
                      <a:pt x="4549948" y="12"/>
                    </a:cubicBezTo>
                    <a:cubicBezTo>
                      <a:pt x="4562463" y="2396"/>
                      <a:pt x="3046824" y="1725446"/>
                      <a:pt x="1968651" y="2950831"/>
                    </a:cubicBezTo>
                    <a:cubicBezTo>
                      <a:pt x="820150" y="4255484"/>
                      <a:pt x="109116" y="5063071"/>
                      <a:pt x="100772" y="507320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308" name="任意多边形: 形状 307"/>
            <p:cNvSpPr/>
            <p:nvPr/>
          </p:nvSpPr>
          <p:spPr>
            <a:xfrm>
              <a:off x="4143056" y="-5161508"/>
              <a:ext cx="5539307" cy="6234174"/>
            </a:xfrm>
            <a:custGeom>
              <a:avLst/>
              <a:gdLst>
                <a:gd name="connsiteX0" fmla="*/ 5539252 w 5539307"/>
                <a:gd name="connsiteY0" fmla="*/ 24 h 6234174"/>
                <a:gd name="connsiteX1" fmla="*/ 2531154 w 5539307"/>
                <a:gd name="connsiteY1" fmla="*/ 3435884 h 6234174"/>
                <a:gd name="connsiteX2" fmla="*/ 96537 w 5539307"/>
                <a:gd name="connsiteY2" fmla="*/ 6197440 h 6234174"/>
                <a:gd name="connsiteX3" fmla="*/ 64103 w 5539307"/>
                <a:gd name="connsiteY3" fmla="*/ 6234174 h 6234174"/>
                <a:gd name="connsiteX4" fmla="*/ 0 w 5539307"/>
                <a:gd name="connsiteY4" fmla="*/ 6177573 h 6234174"/>
                <a:gd name="connsiteX5" fmla="*/ 48694 w 5539307"/>
                <a:gd name="connsiteY5" fmla="*/ 6123044 h 6234174"/>
                <a:gd name="connsiteX6" fmla="*/ 2455706 w 5539307"/>
                <a:gd name="connsiteY6" fmla="*/ 3428668 h 6234174"/>
                <a:gd name="connsiteX7" fmla="*/ 5539252 w 5539307"/>
                <a:gd name="connsiteY7" fmla="*/ 24 h 623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39307" h="6234174">
                  <a:moveTo>
                    <a:pt x="5539252" y="24"/>
                  </a:moveTo>
                  <a:cubicBezTo>
                    <a:pt x="5550405" y="5273"/>
                    <a:pt x="3878074" y="1905920"/>
                    <a:pt x="2531154" y="3435884"/>
                  </a:cubicBezTo>
                  <a:cubicBezTo>
                    <a:pt x="1305527" y="4826268"/>
                    <a:pt x="330047" y="5932849"/>
                    <a:pt x="96537" y="6197440"/>
                  </a:cubicBezTo>
                  <a:lnTo>
                    <a:pt x="64103" y="6234174"/>
                  </a:lnTo>
                  <a:lnTo>
                    <a:pt x="0" y="6177573"/>
                  </a:lnTo>
                  <a:lnTo>
                    <a:pt x="48694" y="6123044"/>
                  </a:lnTo>
                  <a:cubicBezTo>
                    <a:pt x="364611" y="5769267"/>
                    <a:pt x="1299499" y="4722403"/>
                    <a:pt x="2455706" y="3428668"/>
                  </a:cubicBezTo>
                  <a:cubicBezTo>
                    <a:pt x="3824933" y="1897391"/>
                    <a:pt x="5530067" y="-7849"/>
                    <a:pt x="5539252" y="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4" name="任意多边形: 形状 133"/>
            <p:cNvSpPr/>
            <p:nvPr/>
          </p:nvSpPr>
          <p:spPr>
            <a:xfrm>
              <a:off x="9490074" y="-3551503"/>
              <a:ext cx="4474507" cy="5016573"/>
            </a:xfrm>
            <a:custGeom>
              <a:avLst/>
              <a:gdLst>
                <a:gd name="connsiteX0" fmla="*/ 113842 w 4064827"/>
                <a:gd name="connsiteY0" fmla="*/ 4511778 h 4557262"/>
                <a:gd name="connsiteX1" fmla="*/ 21462 w 4064827"/>
                <a:gd name="connsiteY1" fmla="*/ 4557073 h 4557262"/>
                <a:gd name="connsiteX2" fmla="*/ 16693 w 4064827"/>
                <a:gd name="connsiteY2" fmla="*/ 4502836 h 4557262"/>
                <a:gd name="connsiteX3" fmla="*/ 2162310 w 4064827"/>
                <a:gd name="connsiteY3" fmla="*/ 2102131 h 4557262"/>
                <a:gd name="connsiteX4" fmla="*/ 4064757 w 4064827"/>
                <a:gd name="connsiteY4" fmla="*/ 22 h 4557262"/>
                <a:gd name="connsiteX5" fmla="*/ 2229062 w 4064827"/>
                <a:gd name="connsiteY5" fmla="*/ 2110475 h 4557262"/>
                <a:gd name="connsiteX6" fmla="*/ 113842 w 4064827"/>
                <a:gd name="connsiteY6" fmla="*/ 4511778 h 455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4827" h="4557262">
                  <a:moveTo>
                    <a:pt x="113842" y="4511778"/>
                  </a:moveTo>
                  <a:cubicBezTo>
                    <a:pt x="89405" y="4539193"/>
                    <a:pt x="48281" y="4559457"/>
                    <a:pt x="21462" y="4557073"/>
                  </a:cubicBezTo>
                  <a:cubicBezTo>
                    <a:pt x="-5359" y="4554688"/>
                    <a:pt x="-7147" y="4530254"/>
                    <a:pt x="16693" y="4502836"/>
                  </a:cubicBezTo>
                  <a:cubicBezTo>
                    <a:pt x="28017" y="4490320"/>
                    <a:pt x="1166983" y="3213083"/>
                    <a:pt x="2162310" y="2102131"/>
                  </a:cubicBezTo>
                  <a:cubicBezTo>
                    <a:pt x="3180287" y="965549"/>
                    <a:pt x="4054624" y="-5342"/>
                    <a:pt x="4064757" y="22"/>
                  </a:cubicBezTo>
                  <a:cubicBezTo>
                    <a:pt x="4073697" y="6578"/>
                    <a:pt x="3227370" y="975086"/>
                    <a:pt x="2229062" y="2110475"/>
                  </a:cubicBezTo>
                  <a:cubicBezTo>
                    <a:pt x="1253402" y="3220235"/>
                    <a:pt x="126357" y="4496877"/>
                    <a:pt x="113842" y="451177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4" name="任意多边形: 形状 283"/>
            <p:cNvSpPr/>
            <p:nvPr/>
          </p:nvSpPr>
          <p:spPr>
            <a:xfrm>
              <a:off x="11212645" y="-830755"/>
              <a:ext cx="4861884" cy="5470202"/>
            </a:xfrm>
            <a:custGeom>
              <a:avLst/>
              <a:gdLst>
                <a:gd name="connsiteX0" fmla="*/ 4861791 w 4861884"/>
                <a:gd name="connsiteY0" fmla="*/ 13 h 5470202"/>
                <a:gd name="connsiteX1" fmla="*/ 2874544 w 4861884"/>
                <a:gd name="connsiteY1" fmla="*/ 2285775 h 5470202"/>
                <a:gd name="connsiteX2" fmla="*/ 68516 w 4861884"/>
                <a:gd name="connsiteY2" fmla="*/ 5465765 h 5470202"/>
                <a:gd name="connsiteX3" fmla="*/ 63838 w 4861884"/>
                <a:gd name="connsiteY3" fmla="*/ 5470202 h 5470202"/>
                <a:gd name="connsiteX4" fmla="*/ 0 w 4861884"/>
                <a:gd name="connsiteY4" fmla="*/ 5413835 h 5470202"/>
                <a:gd name="connsiteX5" fmla="*/ 2260 w 4861884"/>
                <a:gd name="connsiteY5" fmla="*/ 5411301 h 5470202"/>
                <a:gd name="connsiteX6" fmla="*/ 2809593 w 4861884"/>
                <a:gd name="connsiteY6" fmla="*/ 2266748 h 5470202"/>
                <a:gd name="connsiteX7" fmla="*/ 4861791 w 4861884"/>
                <a:gd name="connsiteY7" fmla="*/ 13 h 547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884" h="5470202">
                  <a:moveTo>
                    <a:pt x="4861791" y="13"/>
                  </a:moveTo>
                  <a:cubicBezTo>
                    <a:pt x="4871633" y="7229"/>
                    <a:pt x="4107307" y="884402"/>
                    <a:pt x="2874544" y="2285775"/>
                  </a:cubicBezTo>
                  <a:cubicBezTo>
                    <a:pt x="1714606" y="3603827"/>
                    <a:pt x="86230" y="5446084"/>
                    <a:pt x="68516" y="5465765"/>
                  </a:cubicBezTo>
                  <a:lnTo>
                    <a:pt x="63838" y="5470202"/>
                  </a:lnTo>
                  <a:lnTo>
                    <a:pt x="0" y="5413835"/>
                  </a:lnTo>
                  <a:lnTo>
                    <a:pt x="2260" y="5411301"/>
                  </a:lnTo>
                  <a:cubicBezTo>
                    <a:pt x="200315" y="5189136"/>
                    <a:pt x="1706772" y="3498732"/>
                    <a:pt x="2809593" y="2266748"/>
                  </a:cubicBezTo>
                  <a:cubicBezTo>
                    <a:pt x="4058756" y="870622"/>
                    <a:pt x="4849326" y="-3923"/>
                    <a:pt x="4861791" y="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0" name="任意多边形: 形状 289"/>
            <p:cNvSpPr/>
            <p:nvPr/>
          </p:nvSpPr>
          <p:spPr>
            <a:xfrm>
              <a:off x="11227233" y="-2240663"/>
              <a:ext cx="4263385" cy="4795434"/>
            </a:xfrm>
            <a:custGeom>
              <a:avLst/>
              <a:gdLst>
                <a:gd name="connsiteX0" fmla="*/ 4263298 w 4263385"/>
                <a:gd name="connsiteY0" fmla="*/ 19 h 4795434"/>
                <a:gd name="connsiteX1" fmla="*/ 2485993 w 4263385"/>
                <a:gd name="connsiteY1" fmla="*/ 2048937 h 4795434"/>
                <a:gd name="connsiteX2" fmla="*/ 69674 w 4263385"/>
                <a:gd name="connsiteY2" fmla="*/ 4790671 h 4795434"/>
                <a:gd name="connsiteX3" fmla="*/ 63429 w 4263385"/>
                <a:gd name="connsiteY3" fmla="*/ 4795434 h 4795434"/>
                <a:gd name="connsiteX4" fmla="*/ 0 w 4263385"/>
                <a:gd name="connsiteY4" fmla="*/ 4739427 h 4795434"/>
                <a:gd name="connsiteX5" fmla="*/ 38316 w 4263385"/>
                <a:gd name="connsiteY5" fmla="*/ 4696408 h 4795434"/>
                <a:gd name="connsiteX6" fmla="*/ 2416450 w 4263385"/>
                <a:gd name="connsiteY6" fmla="*/ 2035161 h 4795434"/>
                <a:gd name="connsiteX7" fmla="*/ 4263298 w 4263385"/>
                <a:gd name="connsiteY7" fmla="*/ 19 h 4795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3385" h="4795434">
                  <a:moveTo>
                    <a:pt x="4263298" y="19"/>
                  </a:moveTo>
                  <a:cubicBezTo>
                    <a:pt x="4272483" y="7237"/>
                    <a:pt x="3561300" y="825360"/>
                    <a:pt x="2485993" y="2048937"/>
                  </a:cubicBezTo>
                  <a:cubicBezTo>
                    <a:pt x="1467111" y="3208876"/>
                    <a:pt x="85419" y="4772958"/>
                    <a:pt x="69674" y="4790671"/>
                  </a:cubicBezTo>
                  <a:lnTo>
                    <a:pt x="63429" y="4795434"/>
                  </a:lnTo>
                  <a:lnTo>
                    <a:pt x="0" y="4739427"/>
                  </a:lnTo>
                  <a:lnTo>
                    <a:pt x="38316" y="4696408"/>
                  </a:lnTo>
                  <a:cubicBezTo>
                    <a:pt x="328218" y="4371029"/>
                    <a:pt x="1507707" y="3048385"/>
                    <a:pt x="2416450" y="2035161"/>
                  </a:cubicBezTo>
                  <a:cubicBezTo>
                    <a:pt x="3510780" y="813552"/>
                    <a:pt x="4251489" y="-4573"/>
                    <a:pt x="4263298" y="1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0" name="任意多边形: 形状 299"/>
            <p:cNvSpPr/>
            <p:nvPr/>
          </p:nvSpPr>
          <p:spPr>
            <a:xfrm>
              <a:off x="10900364" y="-3494435"/>
              <a:ext cx="4076530" cy="4586687"/>
            </a:xfrm>
            <a:custGeom>
              <a:avLst/>
              <a:gdLst>
                <a:gd name="connsiteX0" fmla="*/ 4076461 w 4076530"/>
                <a:gd name="connsiteY0" fmla="*/ 36 h 4586687"/>
                <a:gd name="connsiteX1" fmla="*/ 2284066 w 4076530"/>
                <a:gd name="connsiteY1" fmla="*/ 2066013 h 4586687"/>
                <a:gd name="connsiteX2" fmla="*/ 66019 w 4076530"/>
                <a:gd name="connsiteY2" fmla="*/ 4584952 h 4586687"/>
                <a:gd name="connsiteX3" fmla="*/ 64489 w 4076530"/>
                <a:gd name="connsiteY3" fmla="*/ 4586687 h 4586687"/>
                <a:gd name="connsiteX4" fmla="*/ 0 w 4076530"/>
                <a:gd name="connsiteY4" fmla="*/ 4529745 h 4586687"/>
                <a:gd name="connsiteX5" fmla="*/ 4266 w 4076530"/>
                <a:gd name="connsiteY5" fmla="*/ 4524965 h 4586687"/>
                <a:gd name="connsiteX6" fmla="*/ 2214523 w 4076530"/>
                <a:gd name="connsiteY6" fmla="*/ 2052891 h 4586687"/>
                <a:gd name="connsiteX7" fmla="*/ 4076461 w 4076530"/>
                <a:gd name="connsiteY7" fmla="*/ 36 h 458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6530" h="4586687">
                  <a:moveTo>
                    <a:pt x="4076461" y="36"/>
                  </a:moveTo>
                  <a:cubicBezTo>
                    <a:pt x="4084991" y="8565"/>
                    <a:pt x="3308854" y="898857"/>
                    <a:pt x="2284066" y="2066013"/>
                  </a:cubicBezTo>
                  <a:cubicBezTo>
                    <a:pt x="1360234" y="3119013"/>
                    <a:pt x="216703" y="4414193"/>
                    <a:pt x="66019" y="4584952"/>
                  </a:cubicBezTo>
                  <a:lnTo>
                    <a:pt x="64489" y="4586687"/>
                  </a:lnTo>
                  <a:lnTo>
                    <a:pt x="0" y="4529745"/>
                  </a:lnTo>
                  <a:lnTo>
                    <a:pt x="4266" y="4524965"/>
                  </a:lnTo>
                  <a:cubicBezTo>
                    <a:pt x="265502" y="4232255"/>
                    <a:pt x="1332186" y="3036837"/>
                    <a:pt x="2214523" y="2052891"/>
                  </a:cubicBezTo>
                  <a:cubicBezTo>
                    <a:pt x="3260962" y="885080"/>
                    <a:pt x="4066621" y="-6524"/>
                    <a:pt x="4076461" y="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2" name="任意多边形: 形状 301"/>
            <p:cNvSpPr/>
            <p:nvPr/>
          </p:nvSpPr>
          <p:spPr>
            <a:xfrm>
              <a:off x="7224530" y="-4504096"/>
              <a:ext cx="4922648" cy="5539811"/>
            </a:xfrm>
            <a:custGeom>
              <a:avLst/>
              <a:gdLst>
                <a:gd name="connsiteX0" fmla="*/ 4922648 w 4922648"/>
                <a:gd name="connsiteY0" fmla="*/ 0 h 5539811"/>
                <a:gd name="connsiteX1" fmla="*/ 82603 w 4922648"/>
                <a:gd name="connsiteY1" fmla="*/ 5519154 h 5539811"/>
                <a:gd name="connsiteX2" fmla="*/ 64384 w 4922648"/>
                <a:gd name="connsiteY2" fmla="*/ 5539811 h 5539811"/>
                <a:gd name="connsiteX3" fmla="*/ 0 w 4922648"/>
                <a:gd name="connsiteY3" fmla="*/ 5482962 h 5539811"/>
                <a:gd name="connsiteX4" fmla="*/ 34539 w 4922648"/>
                <a:gd name="connsiteY4" fmla="*/ 5444273 h 5539811"/>
                <a:gd name="connsiteX5" fmla="*/ 4922648 w 4922648"/>
                <a:gd name="connsiteY5" fmla="*/ 0 h 553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2648" h="5539811">
                  <a:moveTo>
                    <a:pt x="4922648" y="0"/>
                  </a:moveTo>
                  <a:cubicBezTo>
                    <a:pt x="4881439" y="79960"/>
                    <a:pt x="588755" y="4945350"/>
                    <a:pt x="82603" y="5519154"/>
                  </a:cubicBezTo>
                  <a:lnTo>
                    <a:pt x="64384" y="5539811"/>
                  </a:lnTo>
                  <a:lnTo>
                    <a:pt x="0" y="5482962"/>
                  </a:lnTo>
                  <a:lnTo>
                    <a:pt x="34539" y="5444273"/>
                  </a:lnTo>
                  <a:cubicBezTo>
                    <a:pt x="765215" y="4625750"/>
                    <a:pt x="4842977" y="57079"/>
                    <a:pt x="492264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8" name="任意多边形: 形状 277"/>
            <p:cNvSpPr/>
            <p:nvPr/>
          </p:nvSpPr>
          <p:spPr>
            <a:xfrm>
              <a:off x="3745077" y="-4671295"/>
              <a:ext cx="5251127" cy="5910490"/>
            </a:xfrm>
            <a:custGeom>
              <a:avLst/>
              <a:gdLst>
                <a:gd name="connsiteX0" fmla="*/ 5251056 w 5251127"/>
                <a:gd name="connsiteY0" fmla="*/ 18 h 5910490"/>
                <a:gd name="connsiteX1" fmla="*/ 2362363 w 5251127"/>
                <a:gd name="connsiteY1" fmla="*/ 3301382 h 5910490"/>
                <a:gd name="connsiteX2" fmla="*/ 76411 w 5251127"/>
                <a:gd name="connsiteY2" fmla="*/ 5897050 h 5910490"/>
                <a:gd name="connsiteX3" fmla="*/ 64554 w 5251127"/>
                <a:gd name="connsiteY3" fmla="*/ 5910490 h 5910490"/>
                <a:gd name="connsiteX4" fmla="*/ 0 w 5251127"/>
                <a:gd name="connsiteY4" fmla="*/ 5853491 h 5910490"/>
                <a:gd name="connsiteX5" fmla="*/ 24978 w 5251127"/>
                <a:gd name="connsiteY5" fmla="*/ 5825526 h 5910490"/>
                <a:gd name="connsiteX6" fmla="*/ 2285603 w 5251127"/>
                <a:gd name="connsiteY6" fmla="*/ 3296132 h 5910490"/>
                <a:gd name="connsiteX7" fmla="*/ 5251056 w 5251127"/>
                <a:gd name="connsiteY7" fmla="*/ 18 h 59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51127" h="5910490">
                  <a:moveTo>
                    <a:pt x="5251056" y="18"/>
                  </a:moveTo>
                  <a:cubicBezTo>
                    <a:pt x="5263521" y="3954"/>
                    <a:pt x="3641051" y="1848833"/>
                    <a:pt x="2362363" y="3301382"/>
                  </a:cubicBezTo>
                  <a:cubicBezTo>
                    <a:pt x="1195290" y="4627470"/>
                    <a:pt x="291926" y="5652678"/>
                    <a:pt x="76411" y="5897050"/>
                  </a:cubicBezTo>
                  <a:lnTo>
                    <a:pt x="64554" y="5910490"/>
                  </a:lnTo>
                  <a:lnTo>
                    <a:pt x="0" y="5853491"/>
                  </a:lnTo>
                  <a:lnTo>
                    <a:pt x="24978" y="5825526"/>
                  </a:lnTo>
                  <a:cubicBezTo>
                    <a:pt x="316679" y="5498970"/>
                    <a:pt x="1183768" y="4528567"/>
                    <a:pt x="2285603" y="3296132"/>
                  </a:cubicBezTo>
                  <a:cubicBezTo>
                    <a:pt x="3585285" y="1843585"/>
                    <a:pt x="5240560" y="-6544"/>
                    <a:pt x="5251056" y="1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2" name="任意多边形: 形状 281"/>
            <p:cNvSpPr/>
            <p:nvPr/>
          </p:nvSpPr>
          <p:spPr>
            <a:xfrm>
              <a:off x="6975084" y="-1341169"/>
              <a:ext cx="4931424" cy="5550127"/>
            </a:xfrm>
            <a:custGeom>
              <a:avLst/>
              <a:gdLst>
                <a:gd name="connsiteX0" fmla="*/ 4931316 w 4931424"/>
                <a:gd name="connsiteY0" fmla="*/ 2 h 5550127"/>
                <a:gd name="connsiteX1" fmla="*/ 2646866 w 4931424"/>
                <a:gd name="connsiteY1" fmla="*/ 2620362 h 5550127"/>
                <a:gd name="connsiteX2" fmla="*/ 76974 w 4931424"/>
                <a:gd name="connsiteY2" fmla="*/ 5536215 h 5550127"/>
                <a:gd name="connsiteX3" fmla="*/ 64683 w 4931424"/>
                <a:gd name="connsiteY3" fmla="*/ 5550127 h 5550127"/>
                <a:gd name="connsiteX4" fmla="*/ 0 w 4931424"/>
                <a:gd name="connsiteY4" fmla="*/ 5493013 h 5550127"/>
                <a:gd name="connsiteX5" fmla="*/ 29378 w 4931424"/>
                <a:gd name="connsiteY5" fmla="*/ 5460041 h 5550127"/>
                <a:gd name="connsiteX6" fmla="*/ 2571418 w 4931424"/>
                <a:gd name="connsiteY6" fmla="*/ 2613801 h 5550127"/>
                <a:gd name="connsiteX7" fmla="*/ 4931316 w 4931424"/>
                <a:gd name="connsiteY7" fmla="*/ 2 h 55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31424" h="5550127">
                  <a:moveTo>
                    <a:pt x="4931316" y="2"/>
                  </a:moveTo>
                  <a:cubicBezTo>
                    <a:pt x="4943780" y="3282"/>
                    <a:pt x="3877005" y="1222269"/>
                    <a:pt x="2646866" y="2620362"/>
                  </a:cubicBezTo>
                  <a:cubicBezTo>
                    <a:pt x="1517598" y="3905241"/>
                    <a:pt x="244176" y="5346964"/>
                    <a:pt x="76974" y="5536215"/>
                  </a:cubicBezTo>
                  <a:lnTo>
                    <a:pt x="64683" y="5550127"/>
                  </a:lnTo>
                  <a:lnTo>
                    <a:pt x="0" y="5493013"/>
                  </a:lnTo>
                  <a:lnTo>
                    <a:pt x="29378" y="5460041"/>
                  </a:lnTo>
                  <a:cubicBezTo>
                    <a:pt x="317783" y="5136456"/>
                    <a:pt x="1501360" y="3809577"/>
                    <a:pt x="2571418" y="2613801"/>
                  </a:cubicBezTo>
                  <a:cubicBezTo>
                    <a:pt x="3817959" y="1220300"/>
                    <a:pt x="4917536" y="-1966"/>
                    <a:pt x="4931316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6" name="任意多边形: 形状 285"/>
            <p:cNvSpPr/>
            <p:nvPr/>
          </p:nvSpPr>
          <p:spPr>
            <a:xfrm>
              <a:off x="11338645" y="-960161"/>
              <a:ext cx="4474080" cy="5034432"/>
            </a:xfrm>
            <a:custGeom>
              <a:avLst/>
              <a:gdLst>
                <a:gd name="connsiteX0" fmla="*/ 4473989 w 4474080"/>
                <a:gd name="connsiteY0" fmla="*/ 20 h 5034432"/>
                <a:gd name="connsiteX1" fmla="*/ 2661914 w 4474080"/>
                <a:gd name="connsiteY1" fmla="*/ 2088303 h 5034432"/>
                <a:gd name="connsiteX2" fmla="*/ 65208 w 4474080"/>
                <a:gd name="connsiteY2" fmla="*/ 5033936 h 5034432"/>
                <a:gd name="connsiteX3" fmla="*/ 64768 w 4474080"/>
                <a:gd name="connsiteY3" fmla="*/ 5034432 h 5034432"/>
                <a:gd name="connsiteX4" fmla="*/ 0 w 4474080"/>
                <a:gd name="connsiteY4" fmla="*/ 4977243 h 5034432"/>
                <a:gd name="connsiteX5" fmla="*/ 10780 w 4474080"/>
                <a:gd name="connsiteY5" fmla="*/ 4965145 h 5034432"/>
                <a:gd name="connsiteX6" fmla="*/ 2596306 w 4474080"/>
                <a:gd name="connsiteY6" fmla="*/ 2069933 h 5034432"/>
                <a:gd name="connsiteX7" fmla="*/ 4473989 w 4474080"/>
                <a:gd name="connsiteY7" fmla="*/ 20 h 503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4080" h="5034432">
                  <a:moveTo>
                    <a:pt x="4473989" y="20"/>
                  </a:moveTo>
                  <a:cubicBezTo>
                    <a:pt x="4483173" y="7237"/>
                    <a:pt x="3799545" y="794525"/>
                    <a:pt x="2661914" y="2088303"/>
                  </a:cubicBezTo>
                  <a:cubicBezTo>
                    <a:pt x="1629109" y="3263476"/>
                    <a:pt x="170850" y="4914592"/>
                    <a:pt x="65208" y="5033936"/>
                  </a:cubicBezTo>
                  <a:lnTo>
                    <a:pt x="64768" y="5034432"/>
                  </a:lnTo>
                  <a:lnTo>
                    <a:pt x="0" y="4977243"/>
                  </a:lnTo>
                  <a:lnTo>
                    <a:pt x="10780" y="4965145"/>
                  </a:lnTo>
                  <a:cubicBezTo>
                    <a:pt x="266532" y="4678131"/>
                    <a:pt x="1614080" y="3166314"/>
                    <a:pt x="2596306" y="2069933"/>
                  </a:cubicBezTo>
                  <a:cubicBezTo>
                    <a:pt x="3750995" y="780091"/>
                    <a:pt x="4461523" y="-4573"/>
                    <a:pt x="4473989" y="2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8" name="任意多边形: 形状 297"/>
            <p:cNvSpPr/>
            <p:nvPr/>
          </p:nvSpPr>
          <p:spPr>
            <a:xfrm>
              <a:off x="10078006" y="-2978090"/>
              <a:ext cx="4327464" cy="4869389"/>
            </a:xfrm>
            <a:custGeom>
              <a:avLst/>
              <a:gdLst>
                <a:gd name="connsiteX0" fmla="*/ 4327380 w 4327464"/>
                <a:gd name="connsiteY0" fmla="*/ 21 h 4869389"/>
                <a:gd name="connsiteX1" fmla="*/ 2401146 w 4327464"/>
                <a:gd name="connsiteY1" fmla="*/ 2216896 h 4869389"/>
                <a:gd name="connsiteX2" fmla="*/ 105131 w 4327464"/>
                <a:gd name="connsiteY2" fmla="*/ 4823005 h 4869389"/>
                <a:gd name="connsiteX3" fmla="*/ 64113 w 4327464"/>
                <a:gd name="connsiteY3" fmla="*/ 4869389 h 4869389"/>
                <a:gd name="connsiteX4" fmla="*/ 0 w 4327464"/>
                <a:gd name="connsiteY4" fmla="*/ 4812779 h 4869389"/>
                <a:gd name="connsiteX5" fmla="*/ 1371 w 4327464"/>
                <a:gd name="connsiteY5" fmla="*/ 4811243 h 4869389"/>
                <a:gd name="connsiteX6" fmla="*/ 2328977 w 4327464"/>
                <a:gd name="connsiteY6" fmla="*/ 2206398 h 4869389"/>
                <a:gd name="connsiteX7" fmla="*/ 4327380 w 4327464"/>
                <a:gd name="connsiteY7" fmla="*/ 21 h 486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7464" h="4869389">
                  <a:moveTo>
                    <a:pt x="4327380" y="21"/>
                  </a:moveTo>
                  <a:cubicBezTo>
                    <a:pt x="4337220" y="7238"/>
                    <a:pt x="3490229" y="978228"/>
                    <a:pt x="2401146" y="2216896"/>
                  </a:cubicBezTo>
                  <a:cubicBezTo>
                    <a:pt x="1481495" y="3263416"/>
                    <a:pt x="376994" y="4515378"/>
                    <a:pt x="105131" y="4823005"/>
                  </a:cubicBezTo>
                  <a:lnTo>
                    <a:pt x="64113" y="4869389"/>
                  </a:lnTo>
                  <a:lnTo>
                    <a:pt x="0" y="4812779"/>
                  </a:lnTo>
                  <a:lnTo>
                    <a:pt x="1371" y="4811243"/>
                  </a:lnTo>
                  <a:cubicBezTo>
                    <a:pt x="274474" y="4505168"/>
                    <a:pt x="1390383" y="3254066"/>
                    <a:pt x="2328977" y="2206398"/>
                  </a:cubicBezTo>
                  <a:cubicBezTo>
                    <a:pt x="3438398" y="967730"/>
                    <a:pt x="4316226" y="-5227"/>
                    <a:pt x="4327380" y="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0" name="任意多边形: 形状 279"/>
            <p:cNvSpPr/>
            <p:nvPr/>
          </p:nvSpPr>
          <p:spPr>
            <a:xfrm>
              <a:off x="6105349" y="-3477565"/>
              <a:ext cx="4741366" cy="5335545"/>
            </a:xfrm>
            <a:custGeom>
              <a:avLst/>
              <a:gdLst>
                <a:gd name="connsiteX0" fmla="*/ 4741256 w 4741366"/>
                <a:gd name="connsiteY0" fmla="*/ 8 h 5335545"/>
                <a:gd name="connsiteX1" fmla="*/ 2313782 w 4741366"/>
                <a:gd name="connsiteY1" fmla="*/ 2781761 h 5335545"/>
                <a:gd name="connsiteX2" fmla="*/ 89353 w 4741366"/>
                <a:gd name="connsiteY2" fmla="*/ 5307377 h 5335545"/>
                <a:gd name="connsiteX3" fmla="*/ 64539 w 4741366"/>
                <a:gd name="connsiteY3" fmla="*/ 5335545 h 5335545"/>
                <a:gd name="connsiteX4" fmla="*/ 0 w 4741366"/>
                <a:gd name="connsiteY4" fmla="*/ 5278558 h 5335545"/>
                <a:gd name="connsiteX5" fmla="*/ 47344 w 4741366"/>
                <a:gd name="connsiteY5" fmla="*/ 5225530 h 5335545"/>
                <a:gd name="connsiteX6" fmla="*/ 2235053 w 4741366"/>
                <a:gd name="connsiteY6" fmla="*/ 2778481 h 5335545"/>
                <a:gd name="connsiteX7" fmla="*/ 4741256 w 4741366"/>
                <a:gd name="connsiteY7" fmla="*/ 8 h 533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1366" h="5335545">
                  <a:moveTo>
                    <a:pt x="4741256" y="8"/>
                  </a:moveTo>
                  <a:cubicBezTo>
                    <a:pt x="4755034" y="2632"/>
                    <a:pt x="3481593" y="1454522"/>
                    <a:pt x="2313782" y="2781761"/>
                  </a:cubicBezTo>
                  <a:cubicBezTo>
                    <a:pt x="1276448" y="3960890"/>
                    <a:pt x="320486" y="5045082"/>
                    <a:pt x="89353" y="5307377"/>
                  </a:cubicBezTo>
                  <a:lnTo>
                    <a:pt x="64539" y="5335545"/>
                  </a:lnTo>
                  <a:lnTo>
                    <a:pt x="0" y="5278558"/>
                  </a:lnTo>
                  <a:lnTo>
                    <a:pt x="47344" y="5225530"/>
                  </a:lnTo>
                  <a:cubicBezTo>
                    <a:pt x="356084" y="4879737"/>
                    <a:pt x="1255289" y="3872853"/>
                    <a:pt x="2235053" y="2778481"/>
                  </a:cubicBezTo>
                  <a:cubicBezTo>
                    <a:pt x="3421234" y="1453211"/>
                    <a:pt x="4728790" y="-3929"/>
                    <a:pt x="4741256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4" name="任意多边形: 形状 303"/>
            <p:cNvSpPr/>
            <p:nvPr/>
          </p:nvSpPr>
          <p:spPr>
            <a:xfrm>
              <a:off x="5473185" y="-3456361"/>
              <a:ext cx="4924987" cy="5543266"/>
            </a:xfrm>
            <a:custGeom>
              <a:avLst/>
              <a:gdLst>
                <a:gd name="connsiteX0" fmla="*/ 4924901 w 4924987"/>
                <a:gd name="connsiteY0" fmla="*/ 13 h 5543266"/>
                <a:gd name="connsiteX1" fmla="*/ 2393112 w 4924987"/>
                <a:gd name="connsiteY1" fmla="*/ 2899204 h 5543266"/>
                <a:gd name="connsiteX2" fmla="*/ 65254 w 4924987"/>
                <a:gd name="connsiteY2" fmla="*/ 5542681 h 5543266"/>
                <a:gd name="connsiteX3" fmla="*/ 64735 w 4924987"/>
                <a:gd name="connsiteY3" fmla="*/ 5543266 h 5543266"/>
                <a:gd name="connsiteX4" fmla="*/ 0 w 4924987"/>
                <a:gd name="connsiteY4" fmla="*/ 5486107 h 5543266"/>
                <a:gd name="connsiteX5" fmla="*/ 57942 w 4924987"/>
                <a:gd name="connsiteY5" fmla="*/ 5421200 h 5543266"/>
                <a:gd name="connsiteX6" fmla="*/ 2315039 w 4924987"/>
                <a:gd name="connsiteY6" fmla="*/ 2895267 h 5543266"/>
                <a:gd name="connsiteX7" fmla="*/ 4924901 w 4924987"/>
                <a:gd name="connsiteY7" fmla="*/ 13 h 554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24987" h="5543266">
                  <a:moveTo>
                    <a:pt x="4924901" y="13"/>
                  </a:moveTo>
                  <a:cubicBezTo>
                    <a:pt x="4937367" y="3950"/>
                    <a:pt x="3601601" y="1526042"/>
                    <a:pt x="2393112" y="2899204"/>
                  </a:cubicBezTo>
                  <a:cubicBezTo>
                    <a:pt x="1241703" y="4209302"/>
                    <a:pt x="201583" y="5388505"/>
                    <a:pt x="65254" y="5542681"/>
                  </a:cubicBezTo>
                  <a:lnTo>
                    <a:pt x="64735" y="5543266"/>
                  </a:lnTo>
                  <a:lnTo>
                    <a:pt x="0" y="5486107"/>
                  </a:lnTo>
                  <a:lnTo>
                    <a:pt x="57942" y="5421200"/>
                  </a:lnTo>
                  <a:cubicBezTo>
                    <a:pt x="374634" y="5066455"/>
                    <a:pt x="1298495" y="4031751"/>
                    <a:pt x="2315039" y="2895267"/>
                  </a:cubicBezTo>
                  <a:cubicBezTo>
                    <a:pt x="3543865" y="1522105"/>
                    <a:pt x="4913749" y="-5235"/>
                    <a:pt x="4924901" y="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6" name="任意多边形: 形状 305"/>
            <p:cNvSpPr/>
            <p:nvPr/>
          </p:nvSpPr>
          <p:spPr>
            <a:xfrm>
              <a:off x="4718157" y="-4213472"/>
              <a:ext cx="5197782" cy="5847560"/>
            </a:xfrm>
            <a:custGeom>
              <a:avLst/>
              <a:gdLst>
                <a:gd name="connsiteX0" fmla="*/ 5197713 w 5197782"/>
                <a:gd name="connsiteY0" fmla="*/ 16 h 5847560"/>
                <a:gd name="connsiteX1" fmla="*/ 2457293 w 5197782"/>
                <a:gd name="connsiteY1" fmla="*/ 3134737 h 5847560"/>
                <a:gd name="connsiteX2" fmla="*/ 77713 w 5197782"/>
                <a:gd name="connsiteY2" fmla="*/ 5835792 h 5847560"/>
                <a:gd name="connsiteX3" fmla="*/ 61343 w 5197782"/>
                <a:gd name="connsiteY3" fmla="*/ 5847560 h 5847560"/>
                <a:gd name="connsiteX4" fmla="*/ 0 w 5197782"/>
                <a:gd name="connsiteY4" fmla="*/ 5793395 h 5847560"/>
                <a:gd name="connsiteX5" fmla="*/ 20597 w 5197782"/>
                <a:gd name="connsiteY5" fmla="*/ 5770276 h 5847560"/>
                <a:gd name="connsiteX6" fmla="*/ 2379877 w 5197782"/>
                <a:gd name="connsiteY6" fmla="*/ 3130143 h 5847560"/>
                <a:gd name="connsiteX7" fmla="*/ 5197713 w 5197782"/>
                <a:gd name="connsiteY7" fmla="*/ 16 h 584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7782" h="5847560">
                  <a:moveTo>
                    <a:pt x="5197713" y="16"/>
                  </a:moveTo>
                  <a:cubicBezTo>
                    <a:pt x="5209523" y="4607"/>
                    <a:pt x="3718267" y="1701870"/>
                    <a:pt x="2457293" y="3134737"/>
                  </a:cubicBezTo>
                  <a:cubicBezTo>
                    <a:pt x="1158923" y="4610246"/>
                    <a:pt x="90178" y="5821357"/>
                    <a:pt x="77713" y="5835792"/>
                  </a:cubicBezTo>
                  <a:lnTo>
                    <a:pt x="61343" y="5847560"/>
                  </a:lnTo>
                  <a:lnTo>
                    <a:pt x="0" y="5793395"/>
                  </a:lnTo>
                  <a:lnTo>
                    <a:pt x="20597" y="5770276"/>
                  </a:lnTo>
                  <a:cubicBezTo>
                    <a:pt x="252394" y="5510288"/>
                    <a:pt x="1223711" y="4422936"/>
                    <a:pt x="2379877" y="3130143"/>
                  </a:cubicBezTo>
                  <a:cubicBezTo>
                    <a:pt x="3662500" y="1695966"/>
                    <a:pt x="5187871" y="-5891"/>
                    <a:pt x="5197713" y="1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6" name="任意多边形: 形状 295"/>
            <p:cNvSpPr/>
            <p:nvPr/>
          </p:nvSpPr>
          <p:spPr>
            <a:xfrm>
              <a:off x="8270880" y="-1948042"/>
              <a:ext cx="4768007" cy="5364905"/>
            </a:xfrm>
            <a:custGeom>
              <a:avLst/>
              <a:gdLst>
                <a:gd name="connsiteX0" fmla="*/ 4767902 w 4768007"/>
                <a:gd name="connsiteY0" fmla="*/ 7 h 5364905"/>
                <a:gd name="connsiteX1" fmla="*/ 2600891 w 4768007"/>
                <a:gd name="connsiteY1" fmla="*/ 2487839 h 5364905"/>
                <a:gd name="connsiteX2" fmla="*/ 71803 w 4768007"/>
                <a:gd name="connsiteY2" fmla="*/ 5356438 h 5364905"/>
                <a:gd name="connsiteX3" fmla="*/ 64291 w 4768007"/>
                <a:gd name="connsiteY3" fmla="*/ 5364905 h 5364905"/>
                <a:gd name="connsiteX4" fmla="*/ 0 w 4768007"/>
                <a:gd name="connsiteY4" fmla="*/ 5308137 h 5364905"/>
                <a:gd name="connsiteX5" fmla="*/ 20288 w 4768007"/>
                <a:gd name="connsiteY5" fmla="*/ 5285368 h 5364905"/>
                <a:gd name="connsiteX6" fmla="*/ 2526099 w 4768007"/>
                <a:gd name="connsiteY6" fmla="*/ 2480623 h 5364905"/>
                <a:gd name="connsiteX7" fmla="*/ 4767902 w 4768007"/>
                <a:gd name="connsiteY7" fmla="*/ 7 h 53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8007" h="5364905">
                  <a:moveTo>
                    <a:pt x="4767902" y="7"/>
                  </a:moveTo>
                  <a:cubicBezTo>
                    <a:pt x="4779712" y="4599"/>
                    <a:pt x="3794946" y="1131078"/>
                    <a:pt x="2600891" y="2487839"/>
                  </a:cubicBezTo>
                  <a:cubicBezTo>
                    <a:pt x="1512219" y="3725973"/>
                    <a:pt x="239602" y="5167081"/>
                    <a:pt x="71803" y="5356438"/>
                  </a:cubicBezTo>
                  <a:lnTo>
                    <a:pt x="64291" y="5364905"/>
                  </a:lnTo>
                  <a:lnTo>
                    <a:pt x="0" y="5308137"/>
                  </a:lnTo>
                  <a:lnTo>
                    <a:pt x="20288" y="5285368"/>
                  </a:lnTo>
                  <a:cubicBezTo>
                    <a:pt x="309132" y="4961299"/>
                    <a:pt x="1492208" y="3635066"/>
                    <a:pt x="2526099" y="2480623"/>
                  </a:cubicBezTo>
                  <a:cubicBezTo>
                    <a:pt x="3738523" y="1126485"/>
                    <a:pt x="4754782" y="-3274"/>
                    <a:pt x="4767902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0" name="任意多边形: 形状 309"/>
            <p:cNvSpPr/>
            <p:nvPr/>
          </p:nvSpPr>
          <p:spPr>
            <a:xfrm>
              <a:off x="4012553" y="-5546476"/>
              <a:ext cx="5563021" cy="6260502"/>
            </a:xfrm>
            <a:custGeom>
              <a:avLst/>
              <a:gdLst>
                <a:gd name="connsiteX0" fmla="*/ 5562966 w 5563021"/>
                <a:gd name="connsiteY0" fmla="*/ 24 h 6260502"/>
                <a:gd name="connsiteX1" fmla="*/ 2554868 w 5563021"/>
                <a:gd name="connsiteY1" fmla="*/ 3435884 h 6260502"/>
                <a:gd name="connsiteX2" fmla="*/ 67036 w 5563021"/>
                <a:gd name="connsiteY2" fmla="*/ 6257658 h 6260502"/>
                <a:gd name="connsiteX3" fmla="*/ 63842 w 5563021"/>
                <a:gd name="connsiteY3" fmla="*/ 6260502 h 6260502"/>
                <a:gd name="connsiteX4" fmla="*/ 0 w 5563021"/>
                <a:gd name="connsiteY4" fmla="*/ 6204130 h 6260502"/>
                <a:gd name="connsiteX5" fmla="*/ 10672 w 5563021"/>
                <a:gd name="connsiteY5" fmla="*/ 6192178 h 6260502"/>
                <a:gd name="connsiteX6" fmla="*/ 2479420 w 5563021"/>
                <a:gd name="connsiteY6" fmla="*/ 3428668 h 6260502"/>
                <a:gd name="connsiteX7" fmla="*/ 5562966 w 5563021"/>
                <a:gd name="connsiteY7" fmla="*/ 24 h 62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63021" h="6260502">
                  <a:moveTo>
                    <a:pt x="5562966" y="24"/>
                  </a:moveTo>
                  <a:cubicBezTo>
                    <a:pt x="5574119" y="5273"/>
                    <a:pt x="3901788" y="1905920"/>
                    <a:pt x="2554868" y="3435884"/>
                  </a:cubicBezTo>
                  <a:cubicBezTo>
                    <a:pt x="1154151" y="5024894"/>
                    <a:pt x="80157" y="6243223"/>
                    <a:pt x="67036" y="6257658"/>
                  </a:cubicBezTo>
                  <a:lnTo>
                    <a:pt x="63842" y="6260502"/>
                  </a:lnTo>
                  <a:lnTo>
                    <a:pt x="0" y="6204130"/>
                  </a:lnTo>
                  <a:lnTo>
                    <a:pt x="10672" y="6192178"/>
                  </a:lnTo>
                  <a:cubicBezTo>
                    <a:pt x="245806" y="5928862"/>
                    <a:pt x="1234273" y="4821921"/>
                    <a:pt x="2479420" y="3428668"/>
                  </a:cubicBezTo>
                  <a:cubicBezTo>
                    <a:pt x="3848647" y="1897391"/>
                    <a:pt x="5553781" y="-7849"/>
                    <a:pt x="5562966" y="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85" name="组合 184"/>
            <p:cNvGrpSpPr/>
            <p:nvPr/>
          </p:nvGrpSpPr>
          <p:grpSpPr>
            <a:xfrm>
              <a:off x="7940975" y="-3004008"/>
              <a:ext cx="5375720" cy="6738404"/>
              <a:chOff x="23737013" y="2091387"/>
              <a:chExt cx="7165521" cy="8981899"/>
            </a:xfrm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000" scaled="1"/>
              <a:tileRect/>
            </a:gradFill>
          </p:grpSpPr>
          <p:sp>
            <p:nvSpPr>
              <p:cNvPr id="136" name="任意多边形: 形状 135"/>
              <p:cNvSpPr/>
              <p:nvPr/>
            </p:nvSpPr>
            <p:spPr>
              <a:xfrm>
                <a:off x="24042671" y="2091387"/>
                <a:ext cx="3494251" cy="3929776"/>
              </a:xfrm>
              <a:custGeom>
                <a:avLst/>
                <a:gdLst>
                  <a:gd name="connsiteX0" fmla="*/ 96955 w 3494251"/>
                  <a:gd name="connsiteY0" fmla="*/ 3888980 h 3929776"/>
                  <a:gd name="connsiteX1" fmla="*/ 11130 w 3494251"/>
                  <a:gd name="connsiteY1" fmla="*/ 3926528 h 3929776"/>
                  <a:gd name="connsiteX2" fmla="*/ 26627 w 3494251"/>
                  <a:gd name="connsiteY2" fmla="*/ 3849643 h 3929776"/>
                  <a:gd name="connsiteX3" fmla="*/ 2190720 w 3494251"/>
                  <a:gd name="connsiteY3" fmla="*/ 1427482 h 3929776"/>
                  <a:gd name="connsiteX4" fmla="*/ 3494182 w 3494251"/>
                  <a:gd name="connsiteY4" fmla="*/ 50 h 3929776"/>
                  <a:gd name="connsiteX5" fmla="*/ 2237805 w 3494251"/>
                  <a:gd name="connsiteY5" fmla="*/ 1457878 h 3929776"/>
                  <a:gd name="connsiteX6" fmla="*/ 96955 w 3494251"/>
                  <a:gd name="connsiteY6" fmla="*/ 3888980 h 392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94251" h="3929776">
                    <a:moveTo>
                      <a:pt x="96955" y="3888980"/>
                    </a:moveTo>
                    <a:cubicBezTo>
                      <a:pt x="68943" y="3920568"/>
                      <a:pt x="30203" y="3937256"/>
                      <a:pt x="11130" y="3926528"/>
                    </a:cubicBezTo>
                    <a:cubicBezTo>
                      <a:pt x="-8537" y="3915801"/>
                      <a:pt x="-1385" y="3881231"/>
                      <a:pt x="26627" y="3849643"/>
                    </a:cubicBezTo>
                    <a:cubicBezTo>
                      <a:pt x="40336" y="3834148"/>
                      <a:pt x="1370619" y="2341752"/>
                      <a:pt x="2190720" y="1427482"/>
                    </a:cubicBezTo>
                    <a:cubicBezTo>
                      <a:pt x="3092475" y="422022"/>
                      <a:pt x="3484647" y="-5314"/>
                      <a:pt x="3494182" y="50"/>
                    </a:cubicBezTo>
                    <a:cubicBezTo>
                      <a:pt x="3500142" y="9586"/>
                      <a:pt x="3125851" y="446458"/>
                      <a:pt x="2237805" y="1457878"/>
                    </a:cubicBezTo>
                    <a:cubicBezTo>
                      <a:pt x="1430814" y="2378704"/>
                      <a:pt x="111261" y="3872888"/>
                      <a:pt x="96955" y="3888980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7" name="任意多边形: 形状 136"/>
              <p:cNvSpPr/>
              <p:nvPr/>
            </p:nvSpPr>
            <p:spPr>
              <a:xfrm>
                <a:off x="26647953" y="4382309"/>
                <a:ext cx="2839670" cy="3206397"/>
              </a:xfrm>
              <a:custGeom>
                <a:avLst/>
                <a:gdLst>
                  <a:gd name="connsiteX0" fmla="*/ 68799 w 2839670"/>
                  <a:gd name="connsiteY0" fmla="*/ 3182239 h 3206397"/>
                  <a:gd name="connsiteX1" fmla="*/ 5026 w 2839670"/>
                  <a:gd name="connsiteY1" fmla="*/ 3194754 h 3206397"/>
                  <a:gd name="connsiteX2" fmla="*/ 26481 w 2839670"/>
                  <a:gd name="connsiteY2" fmla="*/ 3111314 h 3206397"/>
                  <a:gd name="connsiteX3" fmla="*/ 1819861 w 2839670"/>
                  <a:gd name="connsiteY3" fmla="*/ 1107547 h 3206397"/>
                  <a:gd name="connsiteX4" fmla="*/ 2839624 w 2839670"/>
                  <a:gd name="connsiteY4" fmla="*/ 170 h 3206397"/>
                  <a:gd name="connsiteX5" fmla="*/ 1844295 w 2839670"/>
                  <a:gd name="connsiteY5" fmla="*/ 1163572 h 3206397"/>
                  <a:gd name="connsiteX6" fmla="*/ 68799 w 2839670"/>
                  <a:gd name="connsiteY6" fmla="*/ 3182239 h 3206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39670" h="3206397">
                    <a:moveTo>
                      <a:pt x="68799" y="3182239"/>
                    </a:moveTo>
                    <a:cubicBezTo>
                      <a:pt x="45554" y="3208463"/>
                      <a:pt x="16946" y="3214422"/>
                      <a:pt x="5026" y="3194754"/>
                    </a:cubicBezTo>
                    <a:cubicBezTo>
                      <a:pt x="-6895" y="3175087"/>
                      <a:pt x="3238" y="3138133"/>
                      <a:pt x="26481" y="3111314"/>
                    </a:cubicBezTo>
                    <a:cubicBezTo>
                      <a:pt x="38402" y="3097605"/>
                      <a:pt x="1157698" y="1843016"/>
                      <a:pt x="1819861" y="1107547"/>
                    </a:cubicBezTo>
                    <a:cubicBezTo>
                      <a:pt x="2554734" y="290423"/>
                      <a:pt x="2832472" y="-8174"/>
                      <a:pt x="2839624" y="170"/>
                    </a:cubicBezTo>
                    <a:cubicBezTo>
                      <a:pt x="2843796" y="12090"/>
                      <a:pt x="2571422" y="333336"/>
                      <a:pt x="1844295" y="1163572"/>
                    </a:cubicBezTo>
                    <a:cubicBezTo>
                      <a:pt x="1189883" y="1912153"/>
                      <a:pt x="80123" y="3169127"/>
                      <a:pt x="68799" y="3182239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8" name="任意多边形: 形状 137"/>
              <p:cNvSpPr/>
              <p:nvPr/>
            </p:nvSpPr>
            <p:spPr>
              <a:xfrm>
                <a:off x="26039564" y="3705276"/>
                <a:ext cx="3023121" cy="3408119"/>
              </a:xfrm>
              <a:custGeom>
                <a:avLst/>
                <a:gdLst>
                  <a:gd name="connsiteX0" fmla="*/ 77607 w 3023121"/>
                  <a:gd name="connsiteY0" fmla="*/ 3378892 h 3408119"/>
                  <a:gd name="connsiteX1" fmla="*/ 6683 w 3023121"/>
                  <a:gd name="connsiteY1" fmla="*/ 3399750 h 3408119"/>
                  <a:gd name="connsiteX2" fmla="*/ 26947 w 3023121"/>
                  <a:gd name="connsiteY2" fmla="*/ 3317503 h 3408119"/>
                  <a:gd name="connsiteX3" fmla="*/ 1944889 w 3023121"/>
                  <a:gd name="connsiteY3" fmla="*/ 1173675 h 3408119"/>
                  <a:gd name="connsiteX4" fmla="*/ 3023061 w 3023121"/>
                  <a:gd name="connsiteY4" fmla="*/ 142 h 3408119"/>
                  <a:gd name="connsiteX5" fmla="*/ 1975881 w 3023121"/>
                  <a:gd name="connsiteY5" fmla="*/ 1221951 h 3408119"/>
                  <a:gd name="connsiteX6" fmla="*/ 77607 w 3023121"/>
                  <a:gd name="connsiteY6" fmla="*/ 3378892 h 340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23121" h="3408119">
                    <a:moveTo>
                      <a:pt x="77607" y="3378892"/>
                    </a:moveTo>
                    <a:cubicBezTo>
                      <a:pt x="52574" y="3407499"/>
                      <a:pt x="20390" y="3416440"/>
                      <a:pt x="6683" y="3399750"/>
                    </a:cubicBezTo>
                    <a:cubicBezTo>
                      <a:pt x="-7623" y="3383062"/>
                      <a:pt x="1914" y="3346110"/>
                      <a:pt x="26947" y="3317503"/>
                    </a:cubicBezTo>
                    <a:cubicBezTo>
                      <a:pt x="40059" y="3303198"/>
                      <a:pt x="1240411" y="1956824"/>
                      <a:pt x="1944889" y="1173675"/>
                    </a:cubicBezTo>
                    <a:cubicBezTo>
                      <a:pt x="2728040" y="301720"/>
                      <a:pt x="3015313" y="-7607"/>
                      <a:pt x="3023061" y="142"/>
                    </a:cubicBezTo>
                    <a:cubicBezTo>
                      <a:pt x="3027831" y="11466"/>
                      <a:pt x="2749496" y="339863"/>
                      <a:pt x="1975881" y="1221951"/>
                    </a:cubicBezTo>
                    <a:cubicBezTo>
                      <a:pt x="1280941" y="2016424"/>
                      <a:pt x="90123" y="3364586"/>
                      <a:pt x="77607" y="337889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9" name="任意多边形: 形状 138"/>
              <p:cNvSpPr/>
              <p:nvPr/>
            </p:nvSpPr>
            <p:spPr>
              <a:xfrm>
                <a:off x="24206831" y="4607204"/>
                <a:ext cx="2416222" cy="2717804"/>
              </a:xfrm>
              <a:custGeom>
                <a:avLst/>
                <a:gdLst>
                  <a:gd name="connsiteX0" fmla="*/ 80880 w 2416222"/>
                  <a:gd name="connsiteY0" fmla="*/ 2690665 h 2717804"/>
                  <a:gd name="connsiteX1" fmla="*/ 9957 w 2416222"/>
                  <a:gd name="connsiteY1" fmla="*/ 2711526 h 2717804"/>
                  <a:gd name="connsiteX2" fmla="*/ 20685 w 2416222"/>
                  <a:gd name="connsiteY2" fmla="*/ 2640601 h 2717804"/>
                  <a:gd name="connsiteX3" fmla="*/ 1656716 w 2416222"/>
                  <a:gd name="connsiteY3" fmla="*/ 813848 h 2717804"/>
                  <a:gd name="connsiteX4" fmla="*/ 2416028 w 2416222"/>
                  <a:gd name="connsiteY4" fmla="*/ 302 h 2717804"/>
                  <a:gd name="connsiteX5" fmla="*/ 1696053 w 2416222"/>
                  <a:gd name="connsiteY5" fmla="*/ 853781 h 2717804"/>
                  <a:gd name="connsiteX6" fmla="*/ 80880 w 2416222"/>
                  <a:gd name="connsiteY6" fmla="*/ 2690665 h 27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6222" h="2717804">
                    <a:moveTo>
                      <a:pt x="80880" y="2690665"/>
                    </a:moveTo>
                    <a:cubicBezTo>
                      <a:pt x="58233" y="2715698"/>
                      <a:pt x="26645" y="2725235"/>
                      <a:pt x="9957" y="2711526"/>
                    </a:cubicBezTo>
                    <a:cubicBezTo>
                      <a:pt x="-6733" y="2697817"/>
                      <a:pt x="-1964" y="2665634"/>
                      <a:pt x="20685" y="2640601"/>
                    </a:cubicBezTo>
                    <a:cubicBezTo>
                      <a:pt x="32009" y="2628086"/>
                      <a:pt x="1104221" y="1425944"/>
                      <a:pt x="1656716" y="813848"/>
                    </a:cubicBezTo>
                    <a:cubicBezTo>
                      <a:pt x="2292058" y="108775"/>
                      <a:pt x="2407086" y="-6850"/>
                      <a:pt x="2416028" y="302"/>
                    </a:cubicBezTo>
                    <a:cubicBezTo>
                      <a:pt x="2421391" y="11029"/>
                      <a:pt x="2319475" y="140363"/>
                      <a:pt x="1696053" y="853781"/>
                    </a:cubicBezTo>
                    <a:cubicBezTo>
                      <a:pt x="1154881" y="1473625"/>
                      <a:pt x="92204" y="2677553"/>
                      <a:pt x="80880" y="269066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24880267" y="3746465"/>
                <a:ext cx="3705593" cy="4173470"/>
              </a:xfrm>
              <a:custGeom>
                <a:avLst/>
                <a:gdLst>
                  <a:gd name="connsiteX0" fmla="*/ 88402 w 3705593"/>
                  <a:gd name="connsiteY0" fmla="*/ 4135157 h 4173470"/>
                  <a:gd name="connsiteX1" fmla="*/ 7346 w 3705593"/>
                  <a:gd name="connsiteY1" fmla="*/ 4167937 h 4173470"/>
                  <a:gd name="connsiteX2" fmla="*/ 31783 w 3705593"/>
                  <a:gd name="connsiteY2" fmla="*/ 4081516 h 4173470"/>
                  <a:gd name="connsiteX3" fmla="*/ 2298983 w 3705593"/>
                  <a:gd name="connsiteY3" fmla="*/ 1543729 h 4173470"/>
                  <a:gd name="connsiteX4" fmla="*/ 3705555 w 3705593"/>
                  <a:gd name="connsiteY4" fmla="*/ 78 h 4173470"/>
                  <a:gd name="connsiteX5" fmla="*/ 2333553 w 3705593"/>
                  <a:gd name="connsiteY5" fmla="*/ 1587833 h 4173470"/>
                  <a:gd name="connsiteX6" fmla="*/ 88402 w 3705593"/>
                  <a:gd name="connsiteY6" fmla="*/ 4135157 h 417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5593" h="4173470">
                    <a:moveTo>
                      <a:pt x="88402" y="4135157"/>
                    </a:moveTo>
                    <a:cubicBezTo>
                      <a:pt x="59199" y="4167937"/>
                      <a:pt x="22841" y="4182241"/>
                      <a:pt x="7346" y="4167937"/>
                    </a:cubicBezTo>
                    <a:cubicBezTo>
                      <a:pt x="-8747" y="4153037"/>
                      <a:pt x="2577" y="4114297"/>
                      <a:pt x="31783" y="4081516"/>
                    </a:cubicBezTo>
                    <a:cubicBezTo>
                      <a:pt x="46683" y="4064828"/>
                      <a:pt x="1426433" y="2516409"/>
                      <a:pt x="2298983" y="1543729"/>
                    </a:cubicBezTo>
                    <a:cubicBezTo>
                      <a:pt x="3251996" y="480457"/>
                      <a:pt x="3697806" y="-7074"/>
                      <a:pt x="3705555" y="78"/>
                    </a:cubicBezTo>
                    <a:cubicBezTo>
                      <a:pt x="3710324" y="10805"/>
                      <a:pt x="3275836" y="515621"/>
                      <a:pt x="2333553" y="1587833"/>
                    </a:cubicBezTo>
                    <a:cubicBezTo>
                      <a:pt x="1471730" y="2569452"/>
                      <a:pt x="102707" y="4119064"/>
                      <a:pt x="88402" y="4135157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25566489" y="5183383"/>
                <a:ext cx="3610589" cy="4071765"/>
              </a:xfrm>
              <a:custGeom>
                <a:avLst/>
                <a:gdLst>
                  <a:gd name="connsiteX0" fmla="*/ 78049 w 3610589"/>
                  <a:gd name="connsiteY0" fmla="*/ 4039844 h 4071765"/>
                  <a:gd name="connsiteX1" fmla="*/ 5337 w 3610589"/>
                  <a:gd name="connsiteY1" fmla="*/ 4063089 h 4071765"/>
                  <a:gd name="connsiteX2" fmla="*/ 31561 w 3610589"/>
                  <a:gd name="connsiteY2" fmla="*/ 3974880 h 4071765"/>
                  <a:gd name="connsiteX3" fmla="*/ 2193271 w 3610589"/>
                  <a:gd name="connsiteY3" fmla="*/ 1555698 h 4071765"/>
                  <a:gd name="connsiteX4" fmla="*/ 3610570 w 3610589"/>
                  <a:gd name="connsiteY4" fmla="*/ 126 h 4071765"/>
                  <a:gd name="connsiteX5" fmla="*/ 2217111 w 3610589"/>
                  <a:gd name="connsiteY5" fmla="*/ 1612319 h 4071765"/>
                  <a:gd name="connsiteX6" fmla="*/ 78049 w 3610589"/>
                  <a:gd name="connsiteY6" fmla="*/ 4039844 h 4071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0589" h="4071765">
                    <a:moveTo>
                      <a:pt x="78049" y="4039844"/>
                    </a:moveTo>
                    <a:cubicBezTo>
                      <a:pt x="50634" y="4070241"/>
                      <a:pt x="18449" y="4080969"/>
                      <a:pt x="5337" y="4063089"/>
                    </a:cubicBezTo>
                    <a:cubicBezTo>
                      <a:pt x="-7775" y="4045208"/>
                      <a:pt x="4145" y="4005277"/>
                      <a:pt x="31561" y="3974880"/>
                    </a:cubicBezTo>
                    <a:cubicBezTo>
                      <a:pt x="45866" y="3958789"/>
                      <a:pt x="1338601" y="2508709"/>
                      <a:pt x="2193271" y="1555698"/>
                    </a:cubicBezTo>
                    <a:cubicBezTo>
                      <a:pt x="3117673" y="524611"/>
                      <a:pt x="3604610" y="-9411"/>
                      <a:pt x="3610570" y="126"/>
                    </a:cubicBezTo>
                    <a:cubicBezTo>
                      <a:pt x="3614146" y="12641"/>
                      <a:pt x="3131978" y="570502"/>
                      <a:pt x="2217111" y="1612319"/>
                    </a:cubicBezTo>
                    <a:cubicBezTo>
                      <a:pt x="1370784" y="2576654"/>
                      <a:pt x="91162" y="4024944"/>
                      <a:pt x="78049" y="4039844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27632669" y="6171499"/>
                <a:ext cx="2597554" cy="2949803"/>
              </a:xfrm>
              <a:custGeom>
                <a:avLst/>
                <a:gdLst>
                  <a:gd name="connsiteX0" fmla="*/ 45438 w 2597554"/>
                  <a:gd name="connsiteY0" fmla="*/ 2936104 h 2949803"/>
                  <a:gd name="connsiteX1" fmla="*/ 1333 w 2597554"/>
                  <a:gd name="connsiteY1" fmla="*/ 2926567 h 2949803"/>
                  <a:gd name="connsiteX2" fmla="*/ 26366 w 2597554"/>
                  <a:gd name="connsiteY2" fmla="*/ 2838955 h 2949803"/>
                  <a:gd name="connsiteX3" fmla="*/ 1558693 w 2597554"/>
                  <a:gd name="connsiteY3" fmla="*/ 1129019 h 2949803"/>
                  <a:gd name="connsiteX4" fmla="*/ 2597529 w 2597554"/>
                  <a:gd name="connsiteY4" fmla="*/ 186 h 2949803"/>
                  <a:gd name="connsiteX5" fmla="*/ 1567633 w 2597554"/>
                  <a:gd name="connsiteY5" fmla="*/ 1202923 h 2949803"/>
                  <a:gd name="connsiteX6" fmla="*/ 45438 w 2597554"/>
                  <a:gd name="connsiteY6" fmla="*/ 2936104 h 294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7554" h="2949803">
                    <a:moveTo>
                      <a:pt x="45438" y="2936104"/>
                    </a:moveTo>
                    <a:cubicBezTo>
                      <a:pt x="26366" y="2957561"/>
                      <a:pt x="6697" y="2953388"/>
                      <a:pt x="1333" y="2926567"/>
                    </a:cubicBezTo>
                    <a:cubicBezTo>
                      <a:pt x="-4031" y="2899748"/>
                      <a:pt x="7293" y="2861008"/>
                      <a:pt x="26366" y="2838955"/>
                    </a:cubicBezTo>
                    <a:cubicBezTo>
                      <a:pt x="37093" y="2827036"/>
                      <a:pt x="943021" y="1812635"/>
                      <a:pt x="1558693" y="1129019"/>
                    </a:cubicBezTo>
                    <a:cubicBezTo>
                      <a:pt x="2220855" y="393548"/>
                      <a:pt x="2592165" y="-9947"/>
                      <a:pt x="2597529" y="186"/>
                    </a:cubicBezTo>
                    <a:cubicBezTo>
                      <a:pt x="2601105" y="12702"/>
                      <a:pt x="2226814" y="449572"/>
                      <a:pt x="1567633" y="1202923"/>
                    </a:cubicBezTo>
                    <a:cubicBezTo>
                      <a:pt x="953152" y="1906804"/>
                      <a:pt x="53781" y="2926567"/>
                      <a:pt x="45438" y="2936104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27366534" y="7048807"/>
                <a:ext cx="2783807" cy="3161191"/>
              </a:xfrm>
              <a:custGeom>
                <a:avLst/>
                <a:gdLst>
                  <a:gd name="connsiteX0" fmla="*/ 43371 w 2783807"/>
                  <a:gd name="connsiteY0" fmla="*/ 3148291 h 3161191"/>
                  <a:gd name="connsiteX1" fmla="*/ 1053 w 2783807"/>
                  <a:gd name="connsiteY1" fmla="*/ 3136372 h 3161191"/>
                  <a:gd name="connsiteX2" fmla="*/ 26683 w 2783807"/>
                  <a:gd name="connsiteY2" fmla="*/ 3048163 h 3161191"/>
                  <a:gd name="connsiteX3" fmla="*/ 1592983 w 2783807"/>
                  <a:gd name="connsiteY3" fmla="*/ 1300677 h 3161191"/>
                  <a:gd name="connsiteX4" fmla="*/ 2783799 w 2783807"/>
                  <a:gd name="connsiteY4" fmla="*/ 197 h 3161191"/>
                  <a:gd name="connsiteX5" fmla="*/ 1595962 w 2783807"/>
                  <a:gd name="connsiteY5" fmla="*/ 1380542 h 3161191"/>
                  <a:gd name="connsiteX6" fmla="*/ 43371 w 2783807"/>
                  <a:gd name="connsiteY6" fmla="*/ 3148291 h 316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807" h="3161191">
                    <a:moveTo>
                      <a:pt x="43371" y="3148291"/>
                    </a:moveTo>
                    <a:cubicBezTo>
                      <a:pt x="24893" y="3169152"/>
                      <a:pt x="5822" y="3164385"/>
                      <a:pt x="1053" y="3136372"/>
                    </a:cubicBezTo>
                    <a:cubicBezTo>
                      <a:pt x="-3714" y="3108955"/>
                      <a:pt x="8205" y="3069620"/>
                      <a:pt x="26683" y="3048163"/>
                    </a:cubicBezTo>
                    <a:cubicBezTo>
                      <a:pt x="36814" y="3036242"/>
                      <a:pt x="924266" y="2043300"/>
                      <a:pt x="1592983" y="1300677"/>
                    </a:cubicBezTo>
                    <a:cubicBezTo>
                      <a:pt x="2296268" y="519316"/>
                      <a:pt x="2780223" y="-11724"/>
                      <a:pt x="2783799" y="197"/>
                    </a:cubicBezTo>
                    <a:cubicBezTo>
                      <a:pt x="2786184" y="13904"/>
                      <a:pt x="2296268" y="580705"/>
                      <a:pt x="1595962" y="1380542"/>
                    </a:cubicBezTo>
                    <a:cubicBezTo>
                      <a:pt x="929629" y="2143429"/>
                      <a:pt x="52310" y="3138755"/>
                      <a:pt x="43371" y="3148291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28175225" y="7958772"/>
                <a:ext cx="2727309" cy="3114514"/>
              </a:xfrm>
              <a:custGeom>
                <a:avLst/>
                <a:gdLst>
                  <a:gd name="connsiteX0" fmla="*/ 22002 w 2727309"/>
                  <a:gd name="connsiteY0" fmla="*/ 3107897 h 3114514"/>
                  <a:gd name="connsiteX1" fmla="*/ 545 w 2727309"/>
                  <a:gd name="connsiteY1" fmla="*/ 3073329 h 3114514"/>
                  <a:gd name="connsiteX2" fmla="*/ 32133 w 2727309"/>
                  <a:gd name="connsiteY2" fmla="*/ 2978565 h 3114514"/>
                  <a:gd name="connsiteX3" fmla="*/ 2727266 w 2727309"/>
                  <a:gd name="connsiteY3" fmla="*/ 330 h 3114514"/>
                  <a:gd name="connsiteX4" fmla="*/ 22002 w 2727309"/>
                  <a:gd name="connsiteY4" fmla="*/ 3107897 h 3114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7309" h="3114514">
                    <a:moveTo>
                      <a:pt x="22002" y="3107897"/>
                    </a:moveTo>
                    <a:cubicBezTo>
                      <a:pt x="7102" y="3124585"/>
                      <a:pt x="-2435" y="3108493"/>
                      <a:pt x="545" y="3073329"/>
                    </a:cubicBezTo>
                    <a:cubicBezTo>
                      <a:pt x="2929" y="3037569"/>
                      <a:pt x="17233" y="2995253"/>
                      <a:pt x="32133" y="2978565"/>
                    </a:cubicBezTo>
                    <a:cubicBezTo>
                      <a:pt x="61933" y="2944592"/>
                      <a:pt x="2730247" y="-36027"/>
                      <a:pt x="2727266" y="330"/>
                    </a:cubicBezTo>
                    <a:cubicBezTo>
                      <a:pt x="2739783" y="18806"/>
                      <a:pt x="37498" y="3090614"/>
                      <a:pt x="22002" y="3107897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27994586" y="7626378"/>
                <a:ext cx="2646873" cy="3018739"/>
              </a:xfrm>
              <a:custGeom>
                <a:avLst/>
                <a:gdLst>
                  <a:gd name="connsiteX0" fmla="*/ 28012 w 2646873"/>
                  <a:gd name="connsiteY0" fmla="*/ 3010572 h 3018739"/>
                  <a:gd name="connsiteX1" fmla="*/ 0 w 2646873"/>
                  <a:gd name="connsiteY1" fmla="*/ 2983156 h 3018739"/>
                  <a:gd name="connsiteX2" fmla="*/ 29204 w 2646873"/>
                  <a:gd name="connsiteY2" fmla="*/ 2891371 h 3018739"/>
                  <a:gd name="connsiteX3" fmla="*/ 1419087 w 2646873"/>
                  <a:gd name="connsiteY3" fmla="*/ 1342356 h 3018739"/>
                  <a:gd name="connsiteX4" fmla="*/ 2646857 w 2646873"/>
                  <a:gd name="connsiteY4" fmla="*/ 152 h 3018739"/>
                  <a:gd name="connsiteX5" fmla="*/ 1414914 w 2646873"/>
                  <a:gd name="connsiteY5" fmla="*/ 1429968 h 3018739"/>
                  <a:gd name="connsiteX6" fmla="*/ 28012 w 2646873"/>
                  <a:gd name="connsiteY6" fmla="*/ 3010572 h 3018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46873" h="3018739">
                    <a:moveTo>
                      <a:pt x="28012" y="3010572"/>
                    </a:moveTo>
                    <a:cubicBezTo>
                      <a:pt x="12516" y="3028453"/>
                      <a:pt x="0" y="3015936"/>
                      <a:pt x="0" y="2983156"/>
                    </a:cubicBezTo>
                    <a:cubicBezTo>
                      <a:pt x="0" y="2950375"/>
                      <a:pt x="13112" y="2909252"/>
                      <a:pt x="29204" y="2891371"/>
                    </a:cubicBezTo>
                    <a:cubicBezTo>
                      <a:pt x="38143" y="2881240"/>
                      <a:pt x="775401" y="2056964"/>
                      <a:pt x="1419087" y="1342356"/>
                    </a:cubicBezTo>
                    <a:cubicBezTo>
                      <a:pt x="2077671" y="611057"/>
                      <a:pt x="2642684" y="-11170"/>
                      <a:pt x="2646857" y="152"/>
                    </a:cubicBezTo>
                    <a:cubicBezTo>
                      <a:pt x="2650433" y="12073"/>
                      <a:pt x="2075883" y="674830"/>
                      <a:pt x="1414914" y="1429968"/>
                    </a:cubicBezTo>
                    <a:cubicBezTo>
                      <a:pt x="768249" y="2170205"/>
                      <a:pt x="35164" y="3002823"/>
                      <a:pt x="28012" y="3010572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26873426" y="3941218"/>
                <a:ext cx="2551640" cy="2881443"/>
              </a:xfrm>
              <a:custGeom>
                <a:avLst/>
                <a:gdLst>
                  <a:gd name="connsiteX0" fmla="*/ 68019 w 2551640"/>
                  <a:gd name="connsiteY0" fmla="*/ 2858654 h 2881443"/>
                  <a:gd name="connsiteX1" fmla="*/ 5439 w 2551640"/>
                  <a:gd name="connsiteY1" fmla="*/ 2869978 h 2881443"/>
                  <a:gd name="connsiteX2" fmla="*/ 23915 w 2551640"/>
                  <a:gd name="connsiteY2" fmla="*/ 2790114 h 2881443"/>
                  <a:gd name="connsiteX3" fmla="*/ 1690344 w 2551640"/>
                  <a:gd name="connsiteY3" fmla="*/ 929388 h 2881443"/>
                  <a:gd name="connsiteX4" fmla="*/ 2551571 w 2551640"/>
                  <a:gd name="connsiteY4" fmla="*/ 217 h 2881443"/>
                  <a:gd name="connsiteX5" fmla="*/ 1717165 w 2551640"/>
                  <a:gd name="connsiteY5" fmla="*/ 982433 h 2881443"/>
                  <a:gd name="connsiteX6" fmla="*/ 68019 w 2551640"/>
                  <a:gd name="connsiteY6" fmla="*/ 2858654 h 288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1640" h="2881443">
                    <a:moveTo>
                      <a:pt x="68019" y="2858654"/>
                    </a:moveTo>
                    <a:cubicBezTo>
                      <a:pt x="45967" y="2883687"/>
                      <a:pt x="17955" y="2889051"/>
                      <a:pt x="5439" y="2869978"/>
                    </a:cubicBezTo>
                    <a:cubicBezTo>
                      <a:pt x="-6482" y="2850906"/>
                      <a:pt x="1863" y="2815147"/>
                      <a:pt x="23915" y="2790114"/>
                    </a:cubicBezTo>
                    <a:cubicBezTo>
                      <a:pt x="35239" y="2777002"/>
                      <a:pt x="1100896" y="1583205"/>
                      <a:pt x="1690344" y="929388"/>
                    </a:cubicBezTo>
                    <a:cubicBezTo>
                      <a:pt x="2355485" y="190342"/>
                      <a:pt x="2544418" y="-7532"/>
                      <a:pt x="2551571" y="217"/>
                    </a:cubicBezTo>
                    <a:cubicBezTo>
                      <a:pt x="2555742" y="11541"/>
                      <a:pt x="2373961" y="231467"/>
                      <a:pt x="1717165" y="982433"/>
                    </a:cubicBezTo>
                    <a:cubicBezTo>
                      <a:pt x="1135463" y="1648169"/>
                      <a:pt x="78747" y="2846139"/>
                      <a:pt x="68019" y="2858654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25013442" y="2364323"/>
                <a:ext cx="3097441" cy="3483854"/>
              </a:xfrm>
              <a:custGeom>
                <a:avLst/>
                <a:gdLst>
                  <a:gd name="connsiteX0" fmla="*/ 89924 w 3097441"/>
                  <a:gd name="connsiteY0" fmla="*/ 3448567 h 3483854"/>
                  <a:gd name="connsiteX1" fmla="*/ 10060 w 3097441"/>
                  <a:gd name="connsiteY1" fmla="*/ 3479560 h 3483854"/>
                  <a:gd name="connsiteX2" fmla="*/ 24960 w 3097441"/>
                  <a:gd name="connsiteY2" fmla="*/ 3403866 h 3483854"/>
                  <a:gd name="connsiteX3" fmla="*/ 1999524 w 3097441"/>
                  <a:gd name="connsiteY3" fmla="*/ 1195670 h 3483854"/>
                  <a:gd name="connsiteX4" fmla="*/ 3097363 w 3097441"/>
                  <a:gd name="connsiteY4" fmla="*/ 85 h 3483854"/>
                  <a:gd name="connsiteX5" fmla="*/ 2041839 w 3097441"/>
                  <a:gd name="connsiteY5" fmla="*/ 1230834 h 3483854"/>
                  <a:gd name="connsiteX6" fmla="*/ 89924 w 3097441"/>
                  <a:gd name="connsiteY6" fmla="*/ 3448567 h 348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97441" h="3483854">
                    <a:moveTo>
                      <a:pt x="89924" y="3448567"/>
                    </a:moveTo>
                    <a:cubicBezTo>
                      <a:pt x="63700" y="3477772"/>
                      <a:pt x="27939" y="3491479"/>
                      <a:pt x="10060" y="3479560"/>
                    </a:cubicBezTo>
                    <a:cubicBezTo>
                      <a:pt x="-7821" y="3467639"/>
                      <a:pt x="-1264" y="3433072"/>
                      <a:pt x="24960" y="3403866"/>
                    </a:cubicBezTo>
                    <a:cubicBezTo>
                      <a:pt x="38072" y="3389563"/>
                      <a:pt x="1278358" y="1997892"/>
                      <a:pt x="1999524" y="1195670"/>
                    </a:cubicBezTo>
                    <a:cubicBezTo>
                      <a:pt x="2803533" y="300470"/>
                      <a:pt x="3088423" y="-5875"/>
                      <a:pt x="3097363" y="85"/>
                    </a:cubicBezTo>
                    <a:cubicBezTo>
                      <a:pt x="3102727" y="10216"/>
                      <a:pt x="2833334" y="329079"/>
                      <a:pt x="2041839" y="1230834"/>
                    </a:cubicBezTo>
                    <a:cubicBezTo>
                      <a:pt x="1333786" y="2040804"/>
                      <a:pt x="103036" y="3433667"/>
                      <a:pt x="89924" y="3448567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23737013" y="3061091"/>
                <a:ext cx="4055577" cy="4564289"/>
              </a:xfrm>
              <a:custGeom>
                <a:avLst/>
                <a:gdLst>
                  <a:gd name="connsiteX0" fmla="*/ 98055 w 4055577"/>
                  <a:gd name="connsiteY0" fmla="*/ 4518951 h 4564289"/>
                  <a:gd name="connsiteX1" fmla="*/ 8655 w 4055577"/>
                  <a:gd name="connsiteY1" fmla="*/ 4560673 h 4564289"/>
                  <a:gd name="connsiteX2" fmla="*/ 32495 w 4055577"/>
                  <a:gd name="connsiteY2" fmla="*/ 4474848 h 4564289"/>
                  <a:gd name="connsiteX3" fmla="*/ 2485053 w 4055577"/>
                  <a:gd name="connsiteY3" fmla="*/ 1727863 h 4564289"/>
                  <a:gd name="connsiteX4" fmla="*/ 4055526 w 4055577"/>
                  <a:gd name="connsiteY4" fmla="*/ 46 h 4564289"/>
                  <a:gd name="connsiteX5" fmla="*/ 2527966 w 4055577"/>
                  <a:gd name="connsiteY5" fmla="*/ 1763027 h 4564289"/>
                  <a:gd name="connsiteX6" fmla="*/ 98055 w 4055577"/>
                  <a:gd name="connsiteY6" fmla="*/ 4518951 h 45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55577" h="4564289">
                    <a:moveTo>
                      <a:pt x="98055" y="4518951"/>
                    </a:moveTo>
                    <a:cubicBezTo>
                      <a:pt x="67064" y="4554117"/>
                      <a:pt x="26534" y="4572593"/>
                      <a:pt x="8655" y="4560673"/>
                    </a:cubicBezTo>
                    <a:cubicBezTo>
                      <a:pt x="-9225" y="4548752"/>
                      <a:pt x="1503" y="4510012"/>
                      <a:pt x="32495" y="4474848"/>
                    </a:cubicBezTo>
                    <a:cubicBezTo>
                      <a:pt x="47991" y="4457563"/>
                      <a:pt x="1526679" y="2797095"/>
                      <a:pt x="2485053" y="1727863"/>
                    </a:cubicBezTo>
                    <a:cubicBezTo>
                      <a:pt x="3525679" y="565654"/>
                      <a:pt x="4045990" y="-5914"/>
                      <a:pt x="4055526" y="46"/>
                    </a:cubicBezTo>
                    <a:cubicBezTo>
                      <a:pt x="4061486" y="9582"/>
                      <a:pt x="3556074" y="593666"/>
                      <a:pt x="2527966" y="1763027"/>
                    </a:cubicBezTo>
                    <a:cubicBezTo>
                      <a:pt x="1582703" y="2839411"/>
                      <a:pt x="113552" y="4501072"/>
                      <a:pt x="98055" y="4518951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25986310" y="4904449"/>
                <a:ext cx="3342155" cy="3770722"/>
              </a:xfrm>
              <a:custGeom>
                <a:avLst/>
                <a:gdLst>
                  <a:gd name="connsiteX0" fmla="*/ 74240 w 3342155"/>
                  <a:gd name="connsiteY0" fmla="*/ 3741846 h 3770722"/>
                  <a:gd name="connsiteX1" fmla="*/ 5103 w 3342155"/>
                  <a:gd name="connsiteY1" fmla="*/ 3760919 h 3770722"/>
                  <a:gd name="connsiteX2" fmla="*/ 30136 w 3342155"/>
                  <a:gd name="connsiteY2" fmla="*/ 3673901 h 3770722"/>
                  <a:gd name="connsiteX3" fmla="*/ 2061915 w 3342155"/>
                  <a:gd name="connsiteY3" fmla="*/ 1401337 h 3770722"/>
                  <a:gd name="connsiteX4" fmla="*/ 3342132 w 3342155"/>
                  <a:gd name="connsiteY4" fmla="*/ 130 h 3770722"/>
                  <a:gd name="connsiteX5" fmla="*/ 2085755 w 3342155"/>
                  <a:gd name="connsiteY5" fmla="*/ 1457956 h 3770722"/>
                  <a:gd name="connsiteX6" fmla="*/ 74240 w 3342155"/>
                  <a:gd name="connsiteY6" fmla="*/ 3741846 h 3770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42155" h="3770722">
                    <a:moveTo>
                      <a:pt x="74240" y="3741846"/>
                    </a:moveTo>
                    <a:cubicBezTo>
                      <a:pt x="48612" y="3771050"/>
                      <a:pt x="17618" y="3779395"/>
                      <a:pt x="5103" y="3760919"/>
                    </a:cubicBezTo>
                    <a:cubicBezTo>
                      <a:pt x="-7413" y="3742443"/>
                      <a:pt x="3911" y="3703106"/>
                      <a:pt x="30136" y="3673901"/>
                    </a:cubicBezTo>
                    <a:cubicBezTo>
                      <a:pt x="43248" y="3659001"/>
                      <a:pt x="1273997" y="2278656"/>
                      <a:pt x="2061915" y="1401337"/>
                    </a:cubicBezTo>
                    <a:cubicBezTo>
                      <a:pt x="2920162" y="444748"/>
                      <a:pt x="3335577" y="-8810"/>
                      <a:pt x="3342132" y="130"/>
                    </a:cubicBezTo>
                    <a:cubicBezTo>
                      <a:pt x="3345710" y="12645"/>
                      <a:pt x="2935062" y="490045"/>
                      <a:pt x="2085755" y="1457956"/>
                    </a:cubicBezTo>
                    <a:cubicBezTo>
                      <a:pt x="1304989" y="2347791"/>
                      <a:pt x="86755" y="3727543"/>
                      <a:pt x="74240" y="3741846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2" name="任意多边形: 形状 241"/>
              <p:cNvSpPr/>
              <p:nvPr/>
            </p:nvSpPr>
            <p:spPr>
              <a:xfrm>
                <a:off x="25267970" y="4395630"/>
                <a:ext cx="2416222" cy="2717804"/>
              </a:xfrm>
              <a:custGeom>
                <a:avLst/>
                <a:gdLst>
                  <a:gd name="connsiteX0" fmla="*/ 80880 w 2416222"/>
                  <a:gd name="connsiteY0" fmla="*/ 2690665 h 2717804"/>
                  <a:gd name="connsiteX1" fmla="*/ 9957 w 2416222"/>
                  <a:gd name="connsiteY1" fmla="*/ 2711526 h 2717804"/>
                  <a:gd name="connsiteX2" fmla="*/ 20685 w 2416222"/>
                  <a:gd name="connsiteY2" fmla="*/ 2640601 h 2717804"/>
                  <a:gd name="connsiteX3" fmla="*/ 1656716 w 2416222"/>
                  <a:gd name="connsiteY3" fmla="*/ 813848 h 2717804"/>
                  <a:gd name="connsiteX4" fmla="*/ 2416028 w 2416222"/>
                  <a:gd name="connsiteY4" fmla="*/ 302 h 2717804"/>
                  <a:gd name="connsiteX5" fmla="*/ 1696053 w 2416222"/>
                  <a:gd name="connsiteY5" fmla="*/ 853781 h 2717804"/>
                  <a:gd name="connsiteX6" fmla="*/ 80880 w 2416222"/>
                  <a:gd name="connsiteY6" fmla="*/ 2690665 h 27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6222" h="2717804">
                    <a:moveTo>
                      <a:pt x="80880" y="2690665"/>
                    </a:moveTo>
                    <a:cubicBezTo>
                      <a:pt x="58233" y="2715698"/>
                      <a:pt x="26645" y="2725235"/>
                      <a:pt x="9957" y="2711526"/>
                    </a:cubicBezTo>
                    <a:cubicBezTo>
                      <a:pt x="-6733" y="2697817"/>
                      <a:pt x="-1964" y="2665634"/>
                      <a:pt x="20685" y="2640601"/>
                    </a:cubicBezTo>
                    <a:cubicBezTo>
                      <a:pt x="32009" y="2628086"/>
                      <a:pt x="1104221" y="1425944"/>
                      <a:pt x="1656716" y="813848"/>
                    </a:cubicBezTo>
                    <a:cubicBezTo>
                      <a:pt x="2292058" y="108775"/>
                      <a:pt x="2407086" y="-6850"/>
                      <a:pt x="2416028" y="302"/>
                    </a:cubicBezTo>
                    <a:cubicBezTo>
                      <a:pt x="2421391" y="11029"/>
                      <a:pt x="2319475" y="140363"/>
                      <a:pt x="1696053" y="853781"/>
                    </a:cubicBezTo>
                    <a:cubicBezTo>
                      <a:pt x="1154881" y="1473625"/>
                      <a:pt x="92204" y="2677553"/>
                      <a:pt x="80880" y="269066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3" name="任意多边形: 形状 242"/>
              <p:cNvSpPr/>
              <p:nvPr/>
            </p:nvSpPr>
            <p:spPr>
              <a:xfrm>
                <a:off x="25267970" y="4557110"/>
                <a:ext cx="2416222" cy="2717804"/>
              </a:xfrm>
              <a:custGeom>
                <a:avLst/>
                <a:gdLst>
                  <a:gd name="connsiteX0" fmla="*/ 80880 w 2416222"/>
                  <a:gd name="connsiteY0" fmla="*/ 2690665 h 2717804"/>
                  <a:gd name="connsiteX1" fmla="*/ 9957 w 2416222"/>
                  <a:gd name="connsiteY1" fmla="*/ 2711526 h 2717804"/>
                  <a:gd name="connsiteX2" fmla="*/ 20685 w 2416222"/>
                  <a:gd name="connsiteY2" fmla="*/ 2640601 h 2717804"/>
                  <a:gd name="connsiteX3" fmla="*/ 1656716 w 2416222"/>
                  <a:gd name="connsiteY3" fmla="*/ 813848 h 2717804"/>
                  <a:gd name="connsiteX4" fmla="*/ 2416028 w 2416222"/>
                  <a:gd name="connsiteY4" fmla="*/ 302 h 2717804"/>
                  <a:gd name="connsiteX5" fmla="*/ 1696053 w 2416222"/>
                  <a:gd name="connsiteY5" fmla="*/ 853781 h 2717804"/>
                  <a:gd name="connsiteX6" fmla="*/ 80880 w 2416222"/>
                  <a:gd name="connsiteY6" fmla="*/ 2690665 h 27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6222" h="2717804">
                    <a:moveTo>
                      <a:pt x="80880" y="2690665"/>
                    </a:moveTo>
                    <a:cubicBezTo>
                      <a:pt x="58233" y="2715698"/>
                      <a:pt x="26645" y="2725235"/>
                      <a:pt x="9957" y="2711526"/>
                    </a:cubicBezTo>
                    <a:cubicBezTo>
                      <a:pt x="-6733" y="2697817"/>
                      <a:pt x="-1964" y="2665634"/>
                      <a:pt x="20685" y="2640601"/>
                    </a:cubicBezTo>
                    <a:cubicBezTo>
                      <a:pt x="32009" y="2628086"/>
                      <a:pt x="1104221" y="1425944"/>
                      <a:pt x="1656716" y="813848"/>
                    </a:cubicBezTo>
                    <a:cubicBezTo>
                      <a:pt x="2292058" y="108775"/>
                      <a:pt x="2407086" y="-6850"/>
                      <a:pt x="2416028" y="302"/>
                    </a:cubicBezTo>
                    <a:cubicBezTo>
                      <a:pt x="2421391" y="11029"/>
                      <a:pt x="2319475" y="140363"/>
                      <a:pt x="1696053" y="853781"/>
                    </a:cubicBezTo>
                    <a:cubicBezTo>
                      <a:pt x="1154881" y="1473625"/>
                      <a:pt x="92204" y="2677553"/>
                      <a:pt x="80880" y="269066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4" name="任意多边形: 形状 243"/>
              <p:cNvSpPr/>
              <p:nvPr/>
            </p:nvSpPr>
            <p:spPr>
              <a:xfrm>
                <a:off x="25996066" y="5715914"/>
                <a:ext cx="2416222" cy="2717804"/>
              </a:xfrm>
              <a:custGeom>
                <a:avLst/>
                <a:gdLst>
                  <a:gd name="connsiteX0" fmla="*/ 80880 w 2416222"/>
                  <a:gd name="connsiteY0" fmla="*/ 2690665 h 2717804"/>
                  <a:gd name="connsiteX1" fmla="*/ 9957 w 2416222"/>
                  <a:gd name="connsiteY1" fmla="*/ 2711526 h 2717804"/>
                  <a:gd name="connsiteX2" fmla="*/ 20685 w 2416222"/>
                  <a:gd name="connsiteY2" fmla="*/ 2640601 h 2717804"/>
                  <a:gd name="connsiteX3" fmla="*/ 1656716 w 2416222"/>
                  <a:gd name="connsiteY3" fmla="*/ 813848 h 2717804"/>
                  <a:gd name="connsiteX4" fmla="*/ 2416028 w 2416222"/>
                  <a:gd name="connsiteY4" fmla="*/ 302 h 2717804"/>
                  <a:gd name="connsiteX5" fmla="*/ 1696053 w 2416222"/>
                  <a:gd name="connsiteY5" fmla="*/ 853781 h 2717804"/>
                  <a:gd name="connsiteX6" fmla="*/ 80880 w 2416222"/>
                  <a:gd name="connsiteY6" fmla="*/ 2690665 h 27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6222" h="2717804">
                    <a:moveTo>
                      <a:pt x="80880" y="2690665"/>
                    </a:moveTo>
                    <a:cubicBezTo>
                      <a:pt x="58233" y="2715698"/>
                      <a:pt x="26645" y="2725235"/>
                      <a:pt x="9957" y="2711526"/>
                    </a:cubicBezTo>
                    <a:cubicBezTo>
                      <a:pt x="-6733" y="2697817"/>
                      <a:pt x="-1964" y="2665634"/>
                      <a:pt x="20685" y="2640601"/>
                    </a:cubicBezTo>
                    <a:cubicBezTo>
                      <a:pt x="32009" y="2628086"/>
                      <a:pt x="1104221" y="1425944"/>
                      <a:pt x="1656716" y="813848"/>
                    </a:cubicBezTo>
                    <a:cubicBezTo>
                      <a:pt x="2292058" y="108775"/>
                      <a:pt x="2407086" y="-6850"/>
                      <a:pt x="2416028" y="302"/>
                    </a:cubicBezTo>
                    <a:cubicBezTo>
                      <a:pt x="2421391" y="11029"/>
                      <a:pt x="2319475" y="140363"/>
                      <a:pt x="1696053" y="853781"/>
                    </a:cubicBezTo>
                    <a:cubicBezTo>
                      <a:pt x="1154881" y="1473625"/>
                      <a:pt x="92204" y="2677553"/>
                      <a:pt x="80880" y="269066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5" name="任意多边形: 形状 244"/>
              <p:cNvSpPr/>
              <p:nvPr/>
            </p:nvSpPr>
            <p:spPr>
              <a:xfrm>
                <a:off x="25766984" y="5715914"/>
                <a:ext cx="2416222" cy="2717804"/>
              </a:xfrm>
              <a:custGeom>
                <a:avLst/>
                <a:gdLst>
                  <a:gd name="connsiteX0" fmla="*/ 80880 w 2416222"/>
                  <a:gd name="connsiteY0" fmla="*/ 2690665 h 2717804"/>
                  <a:gd name="connsiteX1" fmla="*/ 9957 w 2416222"/>
                  <a:gd name="connsiteY1" fmla="*/ 2711526 h 2717804"/>
                  <a:gd name="connsiteX2" fmla="*/ 20685 w 2416222"/>
                  <a:gd name="connsiteY2" fmla="*/ 2640601 h 2717804"/>
                  <a:gd name="connsiteX3" fmla="*/ 1656716 w 2416222"/>
                  <a:gd name="connsiteY3" fmla="*/ 813848 h 2717804"/>
                  <a:gd name="connsiteX4" fmla="*/ 2416028 w 2416222"/>
                  <a:gd name="connsiteY4" fmla="*/ 302 h 2717804"/>
                  <a:gd name="connsiteX5" fmla="*/ 1696053 w 2416222"/>
                  <a:gd name="connsiteY5" fmla="*/ 853781 h 2717804"/>
                  <a:gd name="connsiteX6" fmla="*/ 80880 w 2416222"/>
                  <a:gd name="connsiteY6" fmla="*/ 2690665 h 27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6222" h="2717804">
                    <a:moveTo>
                      <a:pt x="80880" y="2690665"/>
                    </a:moveTo>
                    <a:cubicBezTo>
                      <a:pt x="58233" y="2715698"/>
                      <a:pt x="26645" y="2725235"/>
                      <a:pt x="9957" y="2711526"/>
                    </a:cubicBezTo>
                    <a:cubicBezTo>
                      <a:pt x="-6733" y="2697817"/>
                      <a:pt x="-1964" y="2665634"/>
                      <a:pt x="20685" y="2640601"/>
                    </a:cubicBezTo>
                    <a:cubicBezTo>
                      <a:pt x="32009" y="2628086"/>
                      <a:pt x="1104221" y="1425944"/>
                      <a:pt x="1656716" y="813848"/>
                    </a:cubicBezTo>
                    <a:cubicBezTo>
                      <a:pt x="2292058" y="108775"/>
                      <a:pt x="2407086" y="-6850"/>
                      <a:pt x="2416028" y="302"/>
                    </a:cubicBezTo>
                    <a:cubicBezTo>
                      <a:pt x="2421391" y="11029"/>
                      <a:pt x="2319475" y="140363"/>
                      <a:pt x="1696053" y="853781"/>
                    </a:cubicBezTo>
                    <a:cubicBezTo>
                      <a:pt x="1154881" y="1473625"/>
                      <a:pt x="92204" y="2677553"/>
                      <a:pt x="80880" y="269066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6" name="任意多边形: 形状 245"/>
              <p:cNvSpPr/>
              <p:nvPr/>
            </p:nvSpPr>
            <p:spPr>
              <a:xfrm>
                <a:off x="25766984" y="5217299"/>
                <a:ext cx="2416222" cy="2717804"/>
              </a:xfrm>
              <a:custGeom>
                <a:avLst/>
                <a:gdLst>
                  <a:gd name="connsiteX0" fmla="*/ 80880 w 2416222"/>
                  <a:gd name="connsiteY0" fmla="*/ 2690665 h 2717804"/>
                  <a:gd name="connsiteX1" fmla="*/ 9957 w 2416222"/>
                  <a:gd name="connsiteY1" fmla="*/ 2711526 h 2717804"/>
                  <a:gd name="connsiteX2" fmla="*/ 20685 w 2416222"/>
                  <a:gd name="connsiteY2" fmla="*/ 2640601 h 2717804"/>
                  <a:gd name="connsiteX3" fmla="*/ 1656716 w 2416222"/>
                  <a:gd name="connsiteY3" fmla="*/ 813848 h 2717804"/>
                  <a:gd name="connsiteX4" fmla="*/ 2416028 w 2416222"/>
                  <a:gd name="connsiteY4" fmla="*/ 302 h 2717804"/>
                  <a:gd name="connsiteX5" fmla="*/ 1696053 w 2416222"/>
                  <a:gd name="connsiteY5" fmla="*/ 853781 h 2717804"/>
                  <a:gd name="connsiteX6" fmla="*/ 80880 w 2416222"/>
                  <a:gd name="connsiteY6" fmla="*/ 2690665 h 271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6222" h="2717804">
                    <a:moveTo>
                      <a:pt x="80880" y="2690665"/>
                    </a:moveTo>
                    <a:cubicBezTo>
                      <a:pt x="58233" y="2715698"/>
                      <a:pt x="26645" y="2725235"/>
                      <a:pt x="9957" y="2711526"/>
                    </a:cubicBezTo>
                    <a:cubicBezTo>
                      <a:pt x="-6733" y="2697817"/>
                      <a:pt x="-1964" y="2665634"/>
                      <a:pt x="20685" y="2640601"/>
                    </a:cubicBezTo>
                    <a:cubicBezTo>
                      <a:pt x="32009" y="2628086"/>
                      <a:pt x="1104221" y="1425944"/>
                      <a:pt x="1656716" y="813848"/>
                    </a:cubicBezTo>
                    <a:cubicBezTo>
                      <a:pt x="2292058" y="108775"/>
                      <a:pt x="2407086" y="-6850"/>
                      <a:pt x="2416028" y="302"/>
                    </a:cubicBezTo>
                    <a:cubicBezTo>
                      <a:pt x="2421391" y="11029"/>
                      <a:pt x="2319475" y="140363"/>
                      <a:pt x="1696053" y="853781"/>
                    </a:cubicBezTo>
                    <a:cubicBezTo>
                      <a:pt x="1154881" y="1473625"/>
                      <a:pt x="92204" y="2677553"/>
                      <a:pt x="80880" y="2690665"/>
                    </a:cubicBezTo>
                    <a:close/>
                  </a:path>
                </a:pathLst>
              </a:custGeom>
              <a:grpFill/>
              <a:ln w="59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94" name="任意多边形: 形状 293"/>
            <p:cNvSpPr/>
            <p:nvPr/>
          </p:nvSpPr>
          <p:spPr>
            <a:xfrm>
              <a:off x="8603799" y="-7391084"/>
              <a:ext cx="7475874" cy="8412719"/>
            </a:xfrm>
            <a:custGeom>
              <a:avLst/>
              <a:gdLst>
                <a:gd name="connsiteX0" fmla="*/ 7475700 w 7475874"/>
                <a:gd name="connsiteY0" fmla="*/ 12 h 8412719"/>
                <a:gd name="connsiteX1" fmla="*/ 3642984 w 7475874"/>
                <a:gd name="connsiteY1" fmla="*/ 4392096 h 8412719"/>
                <a:gd name="connsiteX2" fmla="*/ 130855 w 7475874"/>
                <a:gd name="connsiteY2" fmla="*/ 8379767 h 8412719"/>
                <a:gd name="connsiteX3" fmla="*/ 101821 w 7475874"/>
                <a:gd name="connsiteY3" fmla="*/ 8412719 h 8412719"/>
                <a:gd name="connsiteX4" fmla="*/ 0 w 7475874"/>
                <a:gd name="connsiteY4" fmla="*/ 8322813 h 8412719"/>
                <a:gd name="connsiteX5" fmla="*/ 12464 w 7475874"/>
                <a:gd name="connsiteY5" fmla="*/ 8308853 h 8412719"/>
                <a:gd name="connsiteX6" fmla="*/ 3518679 w 7475874"/>
                <a:gd name="connsiteY6" fmla="*/ 4386918 h 8412719"/>
                <a:gd name="connsiteX7" fmla="*/ 7475700 w 7475874"/>
                <a:gd name="connsiteY7" fmla="*/ 12 h 841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874" h="8412719">
                  <a:moveTo>
                    <a:pt x="7475700" y="12"/>
                  </a:moveTo>
                  <a:cubicBezTo>
                    <a:pt x="7497453" y="4156"/>
                    <a:pt x="5486830" y="2296532"/>
                    <a:pt x="3642984" y="4392096"/>
                  </a:cubicBezTo>
                  <a:cubicBezTo>
                    <a:pt x="2005147" y="6253812"/>
                    <a:pt x="495787" y="7965633"/>
                    <a:pt x="130855" y="8379767"/>
                  </a:cubicBezTo>
                  <a:lnTo>
                    <a:pt x="101821" y="8412719"/>
                  </a:lnTo>
                  <a:lnTo>
                    <a:pt x="0" y="8322813"/>
                  </a:lnTo>
                  <a:lnTo>
                    <a:pt x="12464" y="8308853"/>
                  </a:lnTo>
                  <a:cubicBezTo>
                    <a:pt x="442970" y="7826655"/>
                    <a:pt x="1912242" y="6181269"/>
                    <a:pt x="3518679" y="4386918"/>
                  </a:cubicBezTo>
                  <a:cubicBezTo>
                    <a:pt x="5391529" y="2294462"/>
                    <a:pt x="7456019" y="-6203"/>
                    <a:pt x="747570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55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1" name="任意多边形: 形状 270"/>
            <p:cNvSpPr/>
            <p:nvPr/>
          </p:nvSpPr>
          <p:spPr>
            <a:xfrm>
              <a:off x="10133345" y="-4654727"/>
              <a:ext cx="6570438" cy="7393833"/>
            </a:xfrm>
            <a:custGeom>
              <a:avLst/>
              <a:gdLst>
                <a:gd name="connsiteX0" fmla="*/ 7488327 w 7488501"/>
                <a:gd name="connsiteY0" fmla="*/ 12 h 8426946"/>
                <a:gd name="connsiteX1" fmla="*/ 3655611 w 7488501"/>
                <a:gd name="connsiteY1" fmla="*/ 4392096 h 8426946"/>
                <a:gd name="connsiteX2" fmla="*/ 108807 w 7488501"/>
                <a:gd name="connsiteY2" fmla="*/ 8419120 h 8426946"/>
                <a:gd name="connsiteX3" fmla="*/ 101915 w 7488501"/>
                <a:gd name="connsiteY3" fmla="*/ 8426946 h 8426946"/>
                <a:gd name="connsiteX4" fmla="*/ 0 w 7488501"/>
                <a:gd name="connsiteY4" fmla="*/ 8336957 h 8426946"/>
                <a:gd name="connsiteX5" fmla="*/ 25091 w 7488501"/>
                <a:gd name="connsiteY5" fmla="*/ 8308853 h 8426946"/>
                <a:gd name="connsiteX6" fmla="*/ 3531306 w 7488501"/>
                <a:gd name="connsiteY6" fmla="*/ 4386918 h 8426946"/>
                <a:gd name="connsiteX7" fmla="*/ 7488327 w 7488501"/>
                <a:gd name="connsiteY7" fmla="*/ 12 h 842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88501" h="8426946">
                  <a:moveTo>
                    <a:pt x="7488327" y="12"/>
                  </a:moveTo>
                  <a:cubicBezTo>
                    <a:pt x="7510081" y="4156"/>
                    <a:pt x="5499457" y="2296532"/>
                    <a:pt x="3655611" y="4392096"/>
                  </a:cubicBezTo>
                  <a:cubicBezTo>
                    <a:pt x="1959280" y="6320301"/>
                    <a:pt x="400766" y="8087715"/>
                    <a:pt x="108807" y="8419120"/>
                  </a:cubicBezTo>
                  <a:lnTo>
                    <a:pt x="101915" y="8426946"/>
                  </a:lnTo>
                  <a:lnTo>
                    <a:pt x="0" y="8336957"/>
                  </a:lnTo>
                  <a:lnTo>
                    <a:pt x="25091" y="8308853"/>
                  </a:lnTo>
                  <a:cubicBezTo>
                    <a:pt x="455597" y="7826655"/>
                    <a:pt x="1924869" y="6181269"/>
                    <a:pt x="3531306" y="4386918"/>
                  </a:cubicBezTo>
                  <a:cubicBezTo>
                    <a:pt x="5404156" y="2294462"/>
                    <a:pt x="7468647" y="-6203"/>
                    <a:pt x="7488327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8" name="任意多边形: 形状 287"/>
            <p:cNvSpPr/>
            <p:nvPr/>
          </p:nvSpPr>
          <p:spPr>
            <a:xfrm>
              <a:off x="11548447" y="-3337136"/>
              <a:ext cx="6281848" cy="7069092"/>
            </a:xfrm>
            <a:custGeom>
              <a:avLst/>
              <a:gdLst>
                <a:gd name="connsiteX0" fmla="*/ 7499142 w 7499316"/>
                <a:gd name="connsiteY0" fmla="*/ 12 h 8439133"/>
                <a:gd name="connsiteX1" fmla="*/ 3666427 w 7499316"/>
                <a:gd name="connsiteY1" fmla="*/ 4392096 h 8439133"/>
                <a:gd name="connsiteX2" fmla="*/ 119623 w 7499316"/>
                <a:gd name="connsiteY2" fmla="*/ 8419120 h 8439133"/>
                <a:gd name="connsiteX3" fmla="*/ 101997 w 7499316"/>
                <a:gd name="connsiteY3" fmla="*/ 8439133 h 8439133"/>
                <a:gd name="connsiteX4" fmla="*/ 0 w 7499316"/>
                <a:gd name="connsiteY4" fmla="*/ 8349072 h 8439133"/>
                <a:gd name="connsiteX5" fmla="*/ 35907 w 7499316"/>
                <a:gd name="connsiteY5" fmla="*/ 8308853 h 8439133"/>
                <a:gd name="connsiteX6" fmla="*/ 3542122 w 7499316"/>
                <a:gd name="connsiteY6" fmla="*/ 4386918 h 8439133"/>
                <a:gd name="connsiteX7" fmla="*/ 7499142 w 7499316"/>
                <a:gd name="connsiteY7" fmla="*/ 12 h 843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9316" h="8439133">
                  <a:moveTo>
                    <a:pt x="7499142" y="12"/>
                  </a:moveTo>
                  <a:cubicBezTo>
                    <a:pt x="7520896" y="4156"/>
                    <a:pt x="5510274" y="2296532"/>
                    <a:pt x="3666427" y="4392096"/>
                  </a:cubicBezTo>
                  <a:cubicBezTo>
                    <a:pt x="1970096" y="6320302"/>
                    <a:pt x="411582" y="8087715"/>
                    <a:pt x="119623" y="8419120"/>
                  </a:cubicBezTo>
                  <a:lnTo>
                    <a:pt x="101997" y="8439133"/>
                  </a:lnTo>
                  <a:lnTo>
                    <a:pt x="0" y="8349072"/>
                  </a:lnTo>
                  <a:lnTo>
                    <a:pt x="35907" y="8308853"/>
                  </a:lnTo>
                  <a:cubicBezTo>
                    <a:pt x="466413" y="7826655"/>
                    <a:pt x="1935685" y="6181269"/>
                    <a:pt x="3542122" y="4386918"/>
                  </a:cubicBezTo>
                  <a:cubicBezTo>
                    <a:pt x="5414972" y="2294462"/>
                    <a:pt x="7479462" y="-6203"/>
                    <a:pt x="7499142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2" name="任意多边形: 形状 291"/>
            <p:cNvSpPr/>
            <p:nvPr/>
          </p:nvSpPr>
          <p:spPr>
            <a:xfrm>
              <a:off x="11629164" y="-6737316"/>
              <a:ext cx="7457468" cy="8391983"/>
            </a:xfrm>
            <a:custGeom>
              <a:avLst/>
              <a:gdLst>
                <a:gd name="connsiteX0" fmla="*/ 7457294 w 7457468"/>
                <a:gd name="connsiteY0" fmla="*/ 12 h 8391983"/>
                <a:gd name="connsiteX1" fmla="*/ 3624578 w 7457468"/>
                <a:gd name="connsiteY1" fmla="*/ 4392096 h 8391983"/>
                <a:gd name="connsiteX2" fmla="*/ 112449 w 7457468"/>
                <a:gd name="connsiteY2" fmla="*/ 8379767 h 8391983"/>
                <a:gd name="connsiteX3" fmla="*/ 101685 w 7457468"/>
                <a:gd name="connsiteY3" fmla="*/ 8391983 h 8391983"/>
                <a:gd name="connsiteX4" fmla="*/ 0 w 7457468"/>
                <a:gd name="connsiteY4" fmla="*/ 8302197 h 8391983"/>
                <a:gd name="connsiteX5" fmla="*/ 46121 w 7457468"/>
                <a:gd name="connsiteY5" fmla="*/ 8250540 h 8391983"/>
                <a:gd name="connsiteX6" fmla="*/ 3500273 w 7457468"/>
                <a:gd name="connsiteY6" fmla="*/ 4386918 h 8391983"/>
                <a:gd name="connsiteX7" fmla="*/ 7457294 w 7457468"/>
                <a:gd name="connsiteY7" fmla="*/ 12 h 839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57468" h="8391983">
                  <a:moveTo>
                    <a:pt x="7457294" y="12"/>
                  </a:moveTo>
                  <a:cubicBezTo>
                    <a:pt x="7479048" y="4156"/>
                    <a:pt x="5468424" y="2296532"/>
                    <a:pt x="3624578" y="4392096"/>
                  </a:cubicBezTo>
                  <a:cubicBezTo>
                    <a:pt x="1986741" y="6253812"/>
                    <a:pt x="477381" y="7965633"/>
                    <a:pt x="112449" y="8379767"/>
                  </a:cubicBezTo>
                  <a:lnTo>
                    <a:pt x="101685" y="8391983"/>
                  </a:lnTo>
                  <a:lnTo>
                    <a:pt x="0" y="8302197"/>
                  </a:lnTo>
                  <a:lnTo>
                    <a:pt x="46121" y="8250540"/>
                  </a:lnTo>
                  <a:cubicBezTo>
                    <a:pt x="533587" y="7704570"/>
                    <a:pt x="1953333" y="6114811"/>
                    <a:pt x="3500273" y="4386918"/>
                  </a:cubicBezTo>
                  <a:cubicBezTo>
                    <a:pt x="5373124" y="2294462"/>
                    <a:pt x="7437612" y="-6203"/>
                    <a:pt x="7457294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3" name="任意多边形: 形状 272"/>
            <p:cNvSpPr/>
            <p:nvPr/>
          </p:nvSpPr>
          <p:spPr>
            <a:xfrm>
              <a:off x="5389657" y="-7194145"/>
              <a:ext cx="7536520" cy="8480341"/>
            </a:xfrm>
            <a:custGeom>
              <a:avLst/>
              <a:gdLst>
                <a:gd name="connsiteX0" fmla="*/ 7536346 w 7536520"/>
                <a:gd name="connsiteY0" fmla="*/ 12 h 8480341"/>
                <a:gd name="connsiteX1" fmla="*/ 3703630 w 7536520"/>
                <a:gd name="connsiteY1" fmla="*/ 4392096 h 8480341"/>
                <a:gd name="connsiteX2" fmla="*/ 108130 w 7536520"/>
                <a:gd name="connsiteY2" fmla="*/ 8474456 h 8480341"/>
                <a:gd name="connsiteX3" fmla="*/ 101471 w 7536520"/>
                <a:gd name="connsiteY3" fmla="*/ 8480341 h 8480341"/>
                <a:gd name="connsiteX4" fmla="*/ 0 w 7536520"/>
                <a:gd name="connsiteY4" fmla="*/ 8390744 h 8480341"/>
                <a:gd name="connsiteX5" fmla="*/ 29596 w 7536520"/>
                <a:gd name="connsiteY5" fmla="*/ 8357592 h 8480341"/>
                <a:gd name="connsiteX6" fmla="*/ 3579325 w 7536520"/>
                <a:gd name="connsiteY6" fmla="*/ 4386918 h 8480341"/>
                <a:gd name="connsiteX7" fmla="*/ 7536346 w 7536520"/>
                <a:gd name="connsiteY7" fmla="*/ 12 h 848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36520" h="8480341">
                  <a:moveTo>
                    <a:pt x="7536346" y="12"/>
                  </a:moveTo>
                  <a:cubicBezTo>
                    <a:pt x="7558099" y="4156"/>
                    <a:pt x="5547476" y="2296532"/>
                    <a:pt x="3703630" y="4392096"/>
                  </a:cubicBezTo>
                  <a:cubicBezTo>
                    <a:pt x="1831816" y="6519771"/>
                    <a:pt x="127809" y="8451666"/>
                    <a:pt x="108130" y="8474456"/>
                  </a:cubicBezTo>
                  <a:lnTo>
                    <a:pt x="101471" y="8480341"/>
                  </a:lnTo>
                  <a:lnTo>
                    <a:pt x="0" y="8390744"/>
                  </a:lnTo>
                  <a:lnTo>
                    <a:pt x="29596" y="8357592"/>
                  </a:lnTo>
                  <a:cubicBezTo>
                    <a:pt x="394969" y="7948331"/>
                    <a:pt x="1913390" y="6247726"/>
                    <a:pt x="3579325" y="4386918"/>
                  </a:cubicBezTo>
                  <a:cubicBezTo>
                    <a:pt x="5452175" y="2294462"/>
                    <a:pt x="7516665" y="-6203"/>
                    <a:pt x="7536346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6" name="任意多边形: 形状 275"/>
            <p:cNvSpPr/>
            <p:nvPr/>
          </p:nvSpPr>
          <p:spPr>
            <a:xfrm>
              <a:off x="5267485" y="-7922011"/>
              <a:ext cx="7498231" cy="8437908"/>
            </a:xfrm>
            <a:custGeom>
              <a:avLst/>
              <a:gdLst>
                <a:gd name="connsiteX0" fmla="*/ 7498057 w 7498231"/>
                <a:gd name="connsiteY0" fmla="*/ 12 h 8437908"/>
                <a:gd name="connsiteX1" fmla="*/ 3665341 w 7498231"/>
                <a:gd name="connsiteY1" fmla="*/ 4392096 h 8437908"/>
                <a:gd name="connsiteX2" fmla="*/ 118537 w 7498231"/>
                <a:gd name="connsiteY2" fmla="*/ 8419120 h 8437908"/>
                <a:gd name="connsiteX3" fmla="*/ 101989 w 7498231"/>
                <a:gd name="connsiteY3" fmla="*/ 8437908 h 8437908"/>
                <a:gd name="connsiteX4" fmla="*/ 0 w 7498231"/>
                <a:gd name="connsiteY4" fmla="*/ 8347855 h 8437908"/>
                <a:gd name="connsiteX5" fmla="*/ 34821 w 7498231"/>
                <a:gd name="connsiteY5" fmla="*/ 8308853 h 8437908"/>
                <a:gd name="connsiteX6" fmla="*/ 3541036 w 7498231"/>
                <a:gd name="connsiteY6" fmla="*/ 4386918 h 8437908"/>
                <a:gd name="connsiteX7" fmla="*/ 7498057 w 7498231"/>
                <a:gd name="connsiteY7" fmla="*/ 12 h 843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8231" h="8437908">
                  <a:moveTo>
                    <a:pt x="7498057" y="12"/>
                  </a:moveTo>
                  <a:cubicBezTo>
                    <a:pt x="7519811" y="4156"/>
                    <a:pt x="5509187" y="2296532"/>
                    <a:pt x="3665341" y="4392096"/>
                  </a:cubicBezTo>
                  <a:cubicBezTo>
                    <a:pt x="1969010" y="6320301"/>
                    <a:pt x="410496" y="8087715"/>
                    <a:pt x="118537" y="8419120"/>
                  </a:cubicBezTo>
                  <a:lnTo>
                    <a:pt x="101989" y="8437908"/>
                  </a:lnTo>
                  <a:lnTo>
                    <a:pt x="0" y="8347855"/>
                  </a:lnTo>
                  <a:lnTo>
                    <a:pt x="34821" y="8308853"/>
                  </a:lnTo>
                  <a:cubicBezTo>
                    <a:pt x="465327" y="7826654"/>
                    <a:pt x="1934599" y="6181269"/>
                    <a:pt x="3541036" y="4386918"/>
                  </a:cubicBezTo>
                  <a:cubicBezTo>
                    <a:pt x="5413886" y="2294462"/>
                    <a:pt x="7478376" y="-6203"/>
                    <a:pt x="7498057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1" name="任意多边形: 形状 310"/>
            <p:cNvSpPr/>
            <p:nvPr/>
          </p:nvSpPr>
          <p:spPr>
            <a:xfrm>
              <a:off x="4694077" y="-5440840"/>
              <a:ext cx="5563021" cy="6260502"/>
            </a:xfrm>
            <a:custGeom>
              <a:avLst/>
              <a:gdLst>
                <a:gd name="connsiteX0" fmla="*/ 5562966 w 5563021"/>
                <a:gd name="connsiteY0" fmla="*/ 24 h 6260502"/>
                <a:gd name="connsiteX1" fmla="*/ 2554868 w 5563021"/>
                <a:gd name="connsiteY1" fmla="*/ 3435884 h 6260502"/>
                <a:gd name="connsiteX2" fmla="*/ 67036 w 5563021"/>
                <a:gd name="connsiteY2" fmla="*/ 6257658 h 6260502"/>
                <a:gd name="connsiteX3" fmla="*/ 63842 w 5563021"/>
                <a:gd name="connsiteY3" fmla="*/ 6260502 h 6260502"/>
                <a:gd name="connsiteX4" fmla="*/ 0 w 5563021"/>
                <a:gd name="connsiteY4" fmla="*/ 6204130 h 6260502"/>
                <a:gd name="connsiteX5" fmla="*/ 10672 w 5563021"/>
                <a:gd name="connsiteY5" fmla="*/ 6192178 h 6260502"/>
                <a:gd name="connsiteX6" fmla="*/ 2479420 w 5563021"/>
                <a:gd name="connsiteY6" fmla="*/ 3428668 h 6260502"/>
                <a:gd name="connsiteX7" fmla="*/ 5562966 w 5563021"/>
                <a:gd name="connsiteY7" fmla="*/ 24 h 62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63021" h="6260502">
                  <a:moveTo>
                    <a:pt x="5562966" y="24"/>
                  </a:moveTo>
                  <a:cubicBezTo>
                    <a:pt x="5574119" y="5273"/>
                    <a:pt x="3901788" y="1905920"/>
                    <a:pt x="2554868" y="3435884"/>
                  </a:cubicBezTo>
                  <a:cubicBezTo>
                    <a:pt x="1154151" y="5024894"/>
                    <a:pt x="80157" y="6243223"/>
                    <a:pt x="67036" y="6257658"/>
                  </a:cubicBezTo>
                  <a:lnTo>
                    <a:pt x="63842" y="6260502"/>
                  </a:lnTo>
                  <a:lnTo>
                    <a:pt x="0" y="6204130"/>
                  </a:lnTo>
                  <a:lnTo>
                    <a:pt x="10672" y="6192178"/>
                  </a:lnTo>
                  <a:cubicBezTo>
                    <a:pt x="245806" y="5928862"/>
                    <a:pt x="1234273" y="4821921"/>
                    <a:pt x="2479420" y="3428668"/>
                  </a:cubicBezTo>
                  <a:cubicBezTo>
                    <a:pt x="3848647" y="1897391"/>
                    <a:pt x="5553781" y="-7849"/>
                    <a:pt x="5562966" y="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2" name="任意多边形: 形状 311"/>
            <p:cNvSpPr/>
            <p:nvPr/>
          </p:nvSpPr>
          <p:spPr>
            <a:xfrm>
              <a:off x="4821140" y="-5755698"/>
              <a:ext cx="5563021" cy="6260502"/>
            </a:xfrm>
            <a:custGeom>
              <a:avLst/>
              <a:gdLst>
                <a:gd name="connsiteX0" fmla="*/ 5562966 w 5563021"/>
                <a:gd name="connsiteY0" fmla="*/ 24 h 6260502"/>
                <a:gd name="connsiteX1" fmla="*/ 2554868 w 5563021"/>
                <a:gd name="connsiteY1" fmla="*/ 3435884 h 6260502"/>
                <a:gd name="connsiteX2" fmla="*/ 67036 w 5563021"/>
                <a:gd name="connsiteY2" fmla="*/ 6257658 h 6260502"/>
                <a:gd name="connsiteX3" fmla="*/ 63842 w 5563021"/>
                <a:gd name="connsiteY3" fmla="*/ 6260502 h 6260502"/>
                <a:gd name="connsiteX4" fmla="*/ 0 w 5563021"/>
                <a:gd name="connsiteY4" fmla="*/ 6204130 h 6260502"/>
                <a:gd name="connsiteX5" fmla="*/ 10672 w 5563021"/>
                <a:gd name="connsiteY5" fmla="*/ 6192178 h 6260502"/>
                <a:gd name="connsiteX6" fmla="*/ 2479420 w 5563021"/>
                <a:gd name="connsiteY6" fmla="*/ 3428668 h 6260502"/>
                <a:gd name="connsiteX7" fmla="*/ 5562966 w 5563021"/>
                <a:gd name="connsiteY7" fmla="*/ 24 h 626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63021" h="6260502">
                  <a:moveTo>
                    <a:pt x="5562966" y="24"/>
                  </a:moveTo>
                  <a:cubicBezTo>
                    <a:pt x="5574119" y="5273"/>
                    <a:pt x="3901788" y="1905920"/>
                    <a:pt x="2554868" y="3435884"/>
                  </a:cubicBezTo>
                  <a:cubicBezTo>
                    <a:pt x="1154151" y="5024894"/>
                    <a:pt x="80157" y="6243223"/>
                    <a:pt x="67036" y="6257658"/>
                  </a:cubicBezTo>
                  <a:lnTo>
                    <a:pt x="63842" y="6260502"/>
                  </a:lnTo>
                  <a:lnTo>
                    <a:pt x="0" y="6204130"/>
                  </a:lnTo>
                  <a:lnTo>
                    <a:pt x="10672" y="6192178"/>
                  </a:lnTo>
                  <a:cubicBezTo>
                    <a:pt x="245806" y="5928862"/>
                    <a:pt x="1234273" y="4821921"/>
                    <a:pt x="2479420" y="3428668"/>
                  </a:cubicBezTo>
                  <a:cubicBezTo>
                    <a:pt x="3848647" y="1897391"/>
                    <a:pt x="5553781" y="-7849"/>
                    <a:pt x="5562966" y="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000" scaled="1"/>
              <a:tileRect/>
            </a:gradFill>
            <a:ln w="595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491067" y="3296113"/>
            <a:ext cx="5147733" cy="2042120"/>
            <a:chOff x="491067" y="3296113"/>
            <a:chExt cx="5147733" cy="2042120"/>
          </a:xfrm>
        </p:grpSpPr>
        <p:grpSp>
          <p:nvGrpSpPr>
            <p:cNvPr id="87" name="组合 86"/>
            <p:cNvGrpSpPr/>
            <p:nvPr/>
          </p:nvGrpSpPr>
          <p:grpSpPr>
            <a:xfrm>
              <a:off x="672429" y="3296113"/>
              <a:ext cx="4873235" cy="2029422"/>
              <a:chOff x="3543695" y="5275800"/>
              <a:chExt cx="3013885" cy="1255110"/>
            </a:xfrm>
            <a:solidFill>
              <a:schemeClr val="bg1"/>
            </a:solidFill>
          </p:grpSpPr>
          <p:sp>
            <p:nvSpPr>
              <p:cNvPr id="82" name="任意多边形: 形状 81"/>
              <p:cNvSpPr/>
              <p:nvPr/>
            </p:nvSpPr>
            <p:spPr>
              <a:xfrm>
                <a:off x="4204057" y="5275800"/>
                <a:ext cx="1614868" cy="1255109"/>
              </a:xfrm>
              <a:custGeom>
                <a:avLst/>
                <a:gdLst>
                  <a:gd name="connsiteX0" fmla="*/ 1614868 w 1614868"/>
                  <a:gd name="connsiteY0" fmla="*/ 807434 h 1255109"/>
                  <a:gd name="connsiteX1" fmla="*/ 1479518 w 1614868"/>
                  <a:gd name="connsiteY1" fmla="*/ 1255109 h 1255109"/>
                  <a:gd name="connsiteX2" fmla="*/ 135350 w 1614868"/>
                  <a:gd name="connsiteY2" fmla="*/ 1255109 h 1255109"/>
                  <a:gd name="connsiteX3" fmla="*/ 1333 w 1614868"/>
                  <a:gd name="connsiteY3" fmla="*/ 853535 h 1255109"/>
                  <a:gd name="connsiteX4" fmla="*/ 0 w 1614868"/>
                  <a:gd name="connsiteY4" fmla="*/ 807434 h 1255109"/>
                  <a:gd name="connsiteX5" fmla="*/ 807434 w 1614868"/>
                  <a:gd name="connsiteY5" fmla="*/ 0 h 1255109"/>
                  <a:gd name="connsiteX6" fmla="*/ 1064990 w 1614868"/>
                  <a:gd name="connsiteY6" fmla="*/ 42005 h 1255109"/>
                  <a:gd name="connsiteX7" fmla="*/ 1614868 w 1614868"/>
                  <a:gd name="connsiteY7" fmla="*/ 807434 h 125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4868" h="1255109">
                    <a:moveTo>
                      <a:pt x="1614868" y="807434"/>
                    </a:moveTo>
                    <a:cubicBezTo>
                      <a:pt x="1614868" y="973074"/>
                      <a:pt x="1565053" y="1126998"/>
                      <a:pt x="1479518" y="1255109"/>
                    </a:cubicBezTo>
                    <a:lnTo>
                      <a:pt x="135350" y="1255109"/>
                    </a:lnTo>
                    <a:cubicBezTo>
                      <a:pt x="57817" y="1138904"/>
                      <a:pt x="9620" y="1001554"/>
                      <a:pt x="1333" y="853535"/>
                    </a:cubicBezTo>
                    <a:cubicBezTo>
                      <a:pt x="476" y="838295"/>
                      <a:pt x="0" y="822960"/>
                      <a:pt x="0" y="807434"/>
                    </a:cubicBezTo>
                    <a:cubicBezTo>
                      <a:pt x="0" y="361569"/>
                      <a:pt x="361474" y="0"/>
                      <a:pt x="807434" y="0"/>
                    </a:cubicBezTo>
                    <a:cubicBezTo>
                      <a:pt x="897541" y="0"/>
                      <a:pt x="984123" y="14764"/>
                      <a:pt x="1064990" y="42005"/>
                    </a:cubicBezTo>
                    <a:cubicBezTo>
                      <a:pt x="1384649" y="149447"/>
                      <a:pt x="1614868" y="451580"/>
                      <a:pt x="1614868" y="807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4" name="任意多边形: 形状 83"/>
              <p:cNvSpPr/>
              <p:nvPr/>
            </p:nvSpPr>
            <p:spPr>
              <a:xfrm>
                <a:off x="4958809" y="5712618"/>
                <a:ext cx="1598771" cy="818292"/>
              </a:xfrm>
              <a:custGeom>
                <a:avLst/>
                <a:gdLst>
                  <a:gd name="connsiteX0" fmla="*/ 1598771 w 1598771"/>
                  <a:gd name="connsiteY0" fmla="*/ 799338 h 818292"/>
                  <a:gd name="connsiteX1" fmla="*/ 1598486 w 1598771"/>
                  <a:gd name="connsiteY1" fmla="*/ 818293 h 818292"/>
                  <a:gd name="connsiteX2" fmla="*/ 286 w 1598771"/>
                  <a:gd name="connsiteY2" fmla="*/ 818293 h 818292"/>
                  <a:gd name="connsiteX3" fmla="*/ 0 w 1598771"/>
                  <a:gd name="connsiteY3" fmla="*/ 799338 h 818292"/>
                  <a:gd name="connsiteX4" fmla="*/ 599027 w 1598771"/>
                  <a:gd name="connsiteY4" fmla="*/ 25241 h 818292"/>
                  <a:gd name="connsiteX5" fmla="*/ 799338 w 1598771"/>
                  <a:gd name="connsiteY5" fmla="*/ 0 h 818292"/>
                  <a:gd name="connsiteX6" fmla="*/ 916781 w 1598771"/>
                  <a:gd name="connsiteY6" fmla="*/ 8573 h 818292"/>
                  <a:gd name="connsiteX7" fmla="*/ 1598771 w 1598771"/>
                  <a:gd name="connsiteY7" fmla="*/ 799338 h 818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8771" h="818292">
                    <a:moveTo>
                      <a:pt x="1598771" y="799338"/>
                    </a:moveTo>
                    <a:cubicBezTo>
                      <a:pt x="1598771" y="805624"/>
                      <a:pt x="1598676" y="812006"/>
                      <a:pt x="1598486" y="818293"/>
                    </a:cubicBezTo>
                    <a:lnTo>
                      <a:pt x="286" y="818293"/>
                    </a:lnTo>
                    <a:cubicBezTo>
                      <a:pt x="190" y="812006"/>
                      <a:pt x="0" y="805624"/>
                      <a:pt x="0" y="799338"/>
                    </a:cubicBezTo>
                    <a:cubicBezTo>
                      <a:pt x="0" y="427101"/>
                      <a:pt x="254508" y="114300"/>
                      <a:pt x="599027" y="25241"/>
                    </a:cubicBezTo>
                    <a:cubicBezTo>
                      <a:pt x="663035" y="8858"/>
                      <a:pt x="730091" y="0"/>
                      <a:pt x="799338" y="0"/>
                    </a:cubicBezTo>
                    <a:cubicBezTo>
                      <a:pt x="839248" y="0"/>
                      <a:pt x="878491" y="2858"/>
                      <a:pt x="916781" y="8573"/>
                    </a:cubicBezTo>
                    <a:cubicBezTo>
                      <a:pt x="1302639" y="65342"/>
                      <a:pt x="1598771" y="397764"/>
                      <a:pt x="1598771" y="7993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任意多边形: 形状 84"/>
              <p:cNvSpPr/>
              <p:nvPr/>
            </p:nvSpPr>
            <p:spPr>
              <a:xfrm>
                <a:off x="3543695" y="6087617"/>
                <a:ext cx="865822" cy="443293"/>
              </a:xfrm>
              <a:custGeom>
                <a:avLst/>
                <a:gdLst>
                  <a:gd name="connsiteX0" fmla="*/ 865823 w 865822"/>
                  <a:gd name="connsiteY0" fmla="*/ 433006 h 443293"/>
                  <a:gd name="connsiteX1" fmla="*/ 865727 w 865822"/>
                  <a:gd name="connsiteY1" fmla="*/ 443293 h 443293"/>
                  <a:gd name="connsiteX2" fmla="*/ 95 w 865822"/>
                  <a:gd name="connsiteY2" fmla="*/ 443293 h 443293"/>
                  <a:gd name="connsiteX3" fmla="*/ 0 w 865822"/>
                  <a:gd name="connsiteY3" fmla="*/ 433006 h 443293"/>
                  <a:gd name="connsiteX4" fmla="*/ 324422 w 865822"/>
                  <a:gd name="connsiteY4" fmla="*/ 13716 h 443293"/>
                  <a:gd name="connsiteX5" fmla="*/ 432911 w 865822"/>
                  <a:gd name="connsiteY5" fmla="*/ 0 h 443293"/>
                  <a:gd name="connsiteX6" fmla="*/ 496538 w 865822"/>
                  <a:gd name="connsiteY6" fmla="*/ 4667 h 443293"/>
                  <a:gd name="connsiteX7" fmla="*/ 865823 w 865822"/>
                  <a:gd name="connsiteY7" fmla="*/ 433006 h 44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822" h="443293">
                    <a:moveTo>
                      <a:pt x="865823" y="433006"/>
                    </a:moveTo>
                    <a:cubicBezTo>
                      <a:pt x="865823" y="436435"/>
                      <a:pt x="865727" y="439864"/>
                      <a:pt x="865727" y="443293"/>
                    </a:cubicBezTo>
                    <a:lnTo>
                      <a:pt x="95" y="443293"/>
                    </a:lnTo>
                    <a:cubicBezTo>
                      <a:pt x="95" y="439864"/>
                      <a:pt x="0" y="436435"/>
                      <a:pt x="0" y="433006"/>
                    </a:cubicBezTo>
                    <a:cubicBezTo>
                      <a:pt x="0" y="231457"/>
                      <a:pt x="137827" y="62008"/>
                      <a:pt x="324422" y="13716"/>
                    </a:cubicBezTo>
                    <a:cubicBezTo>
                      <a:pt x="359093" y="4858"/>
                      <a:pt x="395383" y="0"/>
                      <a:pt x="432911" y="0"/>
                    </a:cubicBezTo>
                    <a:cubicBezTo>
                      <a:pt x="454533" y="0"/>
                      <a:pt x="475774" y="1524"/>
                      <a:pt x="496538" y="4667"/>
                    </a:cubicBezTo>
                    <a:cubicBezTo>
                      <a:pt x="705517" y="35528"/>
                      <a:pt x="865823" y="215551"/>
                      <a:pt x="865823" y="433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62" name="直接连接符 61"/>
            <p:cNvCxnSpPr/>
            <p:nvPr/>
          </p:nvCxnSpPr>
          <p:spPr>
            <a:xfrm>
              <a:off x="491067" y="5338233"/>
              <a:ext cx="3568064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146973" y="5338233"/>
              <a:ext cx="149182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5886356" y="2650618"/>
            <a:ext cx="2777596" cy="2584450"/>
            <a:chOff x="5886356" y="2650618"/>
            <a:chExt cx="2777596" cy="2584450"/>
          </a:xfrm>
        </p:grpSpPr>
        <p:sp>
          <p:nvSpPr>
            <p:cNvPr id="8" name="文本框 7" descr="e7d195523061f1c074694c8bbf98be7b1e4b015d796375963FD28840057458461C7CA0DAD340D15583DEDFC2E3241C4F392EF3A8B4D067B40CF4F149DD7E51F346B0CAB1BCCF6DB2480C67273C6C9E4C189104F717183E94087134205FA50CFF5631A9B2F1EA4298D25FAC7AC4DB9234F95EB2B78EB4FB73D2644FC933C824692AC31DF40D3E73DF"/>
            <p:cNvSpPr txBox="1"/>
            <p:nvPr/>
          </p:nvSpPr>
          <p:spPr>
            <a:xfrm>
              <a:off x="6080772" y="2650618"/>
              <a:ext cx="2583180" cy="2584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SVM + 逻辑回归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MLP + 逻辑回归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随机森林 + 逻辑回归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朴素贝叶斯 + 逻辑回归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极端随机树 + 逻辑回归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苹方 常规" panose="020B0300000000000000" pitchFamily="34" charset="-122"/>
                  <a:ea typeface="苹方 常规" panose="020B0300000000000000" pitchFamily="34" charset="-122"/>
                  <a:cs typeface="+mn-cs"/>
                </a:rPr>
                <a:t>AdaBoost + 逻辑回归 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886356" y="2890173"/>
              <a:ext cx="88533" cy="8853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886356" y="3300276"/>
              <a:ext cx="88533" cy="8853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886356" y="3714084"/>
              <a:ext cx="88533" cy="8853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886356" y="4129480"/>
              <a:ext cx="88533" cy="8853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886356" y="4541701"/>
              <a:ext cx="88533" cy="88533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1" name="矩形 3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5781704" y="2074170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策略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组合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77" name="椭圆 7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4533065" y="2682522"/>
            <a:ext cx="88533" cy="8853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8" name="椭圆 7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1318405" y="5102869"/>
            <a:ext cx="88533" cy="8853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7" name="弧形 9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1594185" y="3048000"/>
            <a:ext cx="3276876" cy="3276876"/>
          </a:xfrm>
          <a:prstGeom prst="arc">
            <a:avLst>
              <a:gd name="adj1" fmla="val 11198693"/>
              <a:gd name="adj2" fmla="val 13197986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65" name="组合 164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1853074" y="2075990"/>
            <a:ext cx="165100" cy="165100"/>
            <a:chOff x="2200208" y="2075990"/>
            <a:chExt cx="165100" cy="165100"/>
          </a:xfrm>
        </p:grpSpPr>
        <p:sp>
          <p:nvSpPr>
            <p:cNvPr id="74" name="椭圆 73"/>
            <p:cNvSpPr/>
            <p:nvPr/>
          </p:nvSpPr>
          <p:spPr>
            <a:xfrm>
              <a:off x="2200208" y="2075990"/>
              <a:ext cx="165100" cy="16510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2281205" y="2107741"/>
              <a:ext cx="49246" cy="49246"/>
            </a:xfrm>
            <a:custGeom>
              <a:avLst/>
              <a:gdLst>
                <a:gd name="connsiteX0" fmla="*/ 0 w 98492"/>
                <a:gd name="connsiteY0" fmla="*/ 49246 h 98492"/>
                <a:gd name="connsiteX1" fmla="*/ 49246 w 98492"/>
                <a:gd name="connsiteY1" fmla="*/ 0 h 98492"/>
                <a:gd name="connsiteX2" fmla="*/ 98492 w 98492"/>
                <a:gd name="connsiteY2" fmla="*/ 49246 h 98492"/>
                <a:gd name="connsiteX3" fmla="*/ 49246 w 98492"/>
                <a:gd name="connsiteY3" fmla="*/ 98492 h 98492"/>
                <a:gd name="connsiteX4" fmla="*/ 0 w 98492"/>
                <a:gd name="connsiteY4" fmla="*/ 49246 h 98492"/>
                <a:gd name="connsiteX0-1" fmla="*/ 49246 w 140686"/>
                <a:gd name="connsiteY0-2" fmla="*/ 98492 h 189932"/>
                <a:gd name="connsiteX1-3" fmla="*/ 0 w 140686"/>
                <a:gd name="connsiteY1-4" fmla="*/ 49246 h 189932"/>
                <a:gd name="connsiteX2-5" fmla="*/ 49246 w 140686"/>
                <a:gd name="connsiteY2-6" fmla="*/ 0 h 189932"/>
                <a:gd name="connsiteX3-7" fmla="*/ 98492 w 140686"/>
                <a:gd name="connsiteY3-8" fmla="*/ 49246 h 189932"/>
                <a:gd name="connsiteX4-9" fmla="*/ 140686 w 140686"/>
                <a:gd name="connsiteY4-10" fmla="*/ 189932 h 189932"/>
                <a:gd name="connsiteX0-11" fmla="*/ 49246 w 98492"/>
                <a:gd name="connsiteY0-12" fmla="*/ 98492 h 98492"/>
                <a:gd name="connsiteX1-13" fmla="*/ 0 w 98492"/>
                <a:gd name="connsiteY1-14" fmla="*/ 49246 h 98492"/>
                <a:gd name="connsiteX2-15" fmla="*/ 49246 w 98492"/>
                <a:gd name="connsiteY2-16" fmla="*/ 0 h 98492"/>
                <a:gd name="connsiteX3-17" fmla="*/ 98492 w 98492"/>
                <a:gd name="connsiteY3-18" fmla="*/ 49246 h 98492"/>
                <a:gd name="connsiteX0-19" fmla="*/ 0 w 98492"/>
                <a:gd name="connsiteY0-20" fmla="*/ 49246 h 49246"/>
                <a:gd name="connsiteX1-21" fmla="*/ 49246 w 98492"/>
                <a:gd name="connsiteY1-22" fmla="*/ 0 h 49246"/>
                <a:gd name="connsiteX2-23" fmla="*/ 98492 w 98492"/>
                <a:gd name="connsiteY2-24" fmla="*/ 49246 h 49246"/>
                <a:gd name="connsiteX0-25" fmla="*/ 0 w 49246"/>
                <a:gd name="connsiteY0-26" fmla="*/ 0 h 49246"/>
                <a:gd name="connsiteX1-27" fmla="*/ 49246 w 49246"/>
                <a:gd name="connsiteY1-28" fmla="*/ 49246 h 492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9246" h="49246">
                  <a:moveTo>
                    <a:pt x="0" y="0"/>
                  </a:moveTo>
                  <a:cubicBezTo>
                    <a:pt x="27198" y="0"/>
                    <a:pt x="49246" y="22048"/>
                    <a:pt x="49246" y="49246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81" name="组合 18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2572239" y="1705489"/>
            <a:ext cx="1598320" cy="3630990"/>
            <a:chOff x="2525965" y="1705489"/>
            <a:chExt cx="1598320" cy="3630990"/>
          </a:xfrm>
        </p:grpSpPr>
        <p:sp>
          <p:nvSpPr>
            <p:cNvPr id="5" name="任意多边形: 形状 4"/>
            <p:cNvSpPr/>
            <p:nvPr/>
          </p:nvSpPr>
          <p:spPr>
            <a:xfrm>
              <a:off x="3045818" y="5152432"/>
              <a:ext cx="345290" cy="184047"/>
            </a:xfrm>
            <a:custGeom>
              <a:avLst/>
              <a:gdLst>
                <a:gd name="connsiteX0" fmla="*/ 0 w 345290"/>
                <a:gd name="connsiteY0" fmla="*/ 1076 h 184047"/>
                <a:gd name="connsiteX1" fmla="*/ 4305 w 345290"/>
                <a:gd name="connsiteY1" fmla="*/ 154987 h 184047"/>
                <a:gd name="connsiteX2" fmla="*/ 23679 w 345290"/>
                <a:gd name="connsiteY2" fmla="*/ 174361 h 184047"/>
                <a:gd name="connsiteX3" fmla="*/ 332577 w 345290"/>
                <a:gd name="connsiteY3" fmla="*/ 184047 h 184047"/>
                <a:gd name="connsiteX4" fmla="*/ 343340 w 345290"/>
                <a:gd name="connsiteY4" fmla="*/ 164674 h 184047"/>
                <a:gd name="connsiteX5" fmla="*/ 215260 w 345290"/>
                <a:gd name="connsiteY5" fmla="*/ 86104 h 184047"/>
                <a:gd name="connsiteX6" fmla="*/ 123775 w 345290"/>
                <a:gd name="connsiteY6" fmla="*/ 0 h 184047"/>
                <a:gd name="connsiteX7" fmla="*/ 0 w 345290"/>
                <a:gd name="connsiteY7" fmla="*/ 1076 h 18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290" h="184047">
                  <a:moveTo>
                    <a:pt x="0" y="1076"/>
                  </a:moveTo>
                  <a:lnTo>
                    <a:pt x="4305" y="154987"/>
                  </a:lnTo>
                  <a:cubicBezTo>
                    <a:pt x="4305" y="165750"/>
                    <a:pt x="12916" y="174361"/>
                    <a:pt x="23679" y="174361"/>
                  </a:cubicBezTo>
                  <a:lnTo>
                    <a:pt x="332577" y="184047"/>
                  </a:lnTo>
                  <a:cubicBezTo>
                    <a:pt x="342264" y="184047"/>
                    <a:pt x="348721" y="173284"/>
                    <a:pt x="343340" y="164674"/>
                  </a:cubicBezTo>
                  <a:cubicBezTo>
                    <a:pt x="331501" y="145301"/>
                    <a:pt x="300288" y="115164"/>
                    <a:pt x="215260" y="86104"/>
                  </a:cubicBezTo>
                  <a:cubicBezTo>
                    <a:pt x="160369" y="41976"/>
                    <a:pt x="123775" y="0"/>
                    <a:pt x="123775" y="0"/>
                  </a:cubicBezTo>
                  <a:lnTo>
                    <a:pt x="0" y="10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2772658" y="5149275"/>
              <a:ext cx="341053" cy="187204"/>
            </a:xfrm>
            <a:custGeom>
              <a:avLst/>
              <a:gdLst>
                <a:gd name="connsiteX0" fmla="*/ 0 w 345290"/>
                <a:gd name="connsiteY0" fmla="*/ 1076 h 184047"/>
                <a:gd name="connsiteX1" fmla="*/ 4305 w 345290"/>
                <a:gd name="connsiteY1" fmla="*/ 154987 h 184047"/>
                <a:gd name="connsiteX2" fmla="*/ 23679 w 345290"/>
                <a:gd name="connsiteY2" fmla="*/ 174361 h 184047"/>
                <a:gd name="connsiteX3" fmla="*/ 332577 w 345290"/>
                <a:gd name="connsiteY3" fmla="*/ 184047 h 184047"/>
                <a:gd name="connsiteX4" fmla="*/ 343340 w 345290"/>
                <a:gd name="connsiteY4" fmla="*/ 164674 h 184047"/>
                <a:gd name="connsiteX5" fmla="*/ 215260 w 345290"/>
                <a:gd name="connsiteY5" fmla="*/ 86104 h 184047"/>
                <a:gd name="connsiteX6" fmla="*/ 123775 w 345290"/>
                <a:gd name="connsiteY6" fmla="*/ 0 h 184047"/>
                <a:gd name="connsiteX7" fmla="*/ 0 w 345290"/>
                <a:gd name="connsiteY7" fmla="*/ 1076 h 184047"/>
                <a:gd name="connsiteX0-1" fmla="*/ 19046 w 341053"/>
                <a:gd name="connsiteY0-2" fmla="*/ 0 h 187204"/>
                <a:gd name="connsiteX1-3" fmla="*/ 68 w 341053"/>
                <a:gd name="connsiteY1-4" fmla="*/ 158144 h 187204"/>
                <a:gd name="connsiteX2-5" fmla="*/ 19442 w 341053"/>
                <a:gd name="connsiteY2-6" fmla="*/ 177518 h 187204"/>
                <a:gd name="connsiteX3-7" fmla="*/ 328340 w 341053"/>
                <a:gd name="connsiteY3-8" fmla="*/ 187204 h 187204"/>
                <a:gd name="connsiteX4-9" fmla="*/ 339103 w 341053"/>
                <a:gd name="connsiteY4-10" fmla="*/ 167831 h 187204"/>
                <a:gd name="connsiteX5-11" fmla="*/ 211023 w 341053"/>
                <a:gd name="connsiteY5-12" fmla="*/ 89261 h 187204"/>
                <a:gd name="connsiteX6-13" fmla="*/ 119538 w 341053"/>
                <a:gd name="connsiteY6-14" fmla="*/ 3157 h 187204"/>
                <a:gd name="connsiteX7-15" fmla="*/ 19046 w 341053"/>
                <a:gd name="connsiteY7-16" fmla="*/ 0 h 1872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41053" h="187204">
                  <a:moveTo>
                    <a:pt x="19046" y="0"/>
                  </a:moveTo>
                  <a:cubicBezTo>
                    <a:pt x="20481" y="51304"/>
                    <a:pt x="-1367" y="106840"/>
                    <a:pt x="68" y="158144"/>
                  </a:cubicBezTo>
                  <a:cubicBezTo>
                    <a:pt x="68" y="168907"/>
                    <a:pt x="8679" y="177518"/>
                    <a:pt x="19442" y="177518"/>
                  </a:cubicBezTo>
                  <a:lnTo>
                    <a:pt x="328340" y="187204"/>
                  </a:lnTo>
                  <a:cubicBezTo>
                    <a:pt x="338027" y="187204"/>
                    <a:pt x="344484" y="176441"/>
                    <a:pt x="339103" y="167831"/>
                  </a:cubicBezTo>
                  <a:cubicBezTo>
                    <a:pt x="327264" y="148458"/>
                    <a:pt x="296051" y="118321"/>
                    <a:pt x="211023" y="89261"/>
                  </a:cubicBezTo>
                  <a:cubicBezTo>
                    <a:pt x="156132" y="45133"/>
                    <a:pt x="119538" y="3157"/>
                    <a:pt x="119538" y="3157"/>
                  </a:cubicBezTo>
                  <a:lnTo>
                    <a:pt x="190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2735661" y="3458478"/>
              <a:ext cx="501738" cy="1700412"/>
            </a:xfrm>
            <a:custGeom>
              <a:avLst/>
              <a:gdLst>
                <a:gd name="connsiteX0" fmla="*/ 172390 w 501738"/>
                <a:gd name="connsiteY0" fmla="*/ 0 h 1756521"/>
                <a:gd name="connsiteX1" fmla="*/ 501738 w 501738"/>
                <a:gd name="connsiteY1" fmla="*/ 1076 h 1756521"/>
                <a:gd name="connsiteX2" fmla="*/ 454381 w 501738"/>
                <a:gd name="connsiteY2" fmla="*/ 1754369 h 1756521"/>
                <a:gd name="connsiteX3" fmla="*/ 298317 w 501738"/>
                <a:gd name="connsiteY3" fmla="*/ 1755446 h 1756521"/>
                <a:gd name="connsiteX4" fmla="*/ 271661 w 501738"/>
                <a:gd name="connsiteY4" fmla="*/ 1129578 h 1756521"/>
                <a:gd name="connsiteX5" fmla="*/ 268030 w 501738"/>
                <a:gd name="connsiteY5" fmla="*/ 1056211 h 1756521"/>
                <a:gd name="connsiteX6" fmla="*/ 189611 w 501738"/>
                <a:gd name="connsiteY6" fmla="*/ 1754369 h 1756521"/>
                <a:gd name="connsiteX7" fmla="*/ 36776 w 501738"/>
                <a:gd name="connsiteY7" fmla="*/ 1756521 h 1756521"/>
                <a:gd name="connsiteX8" fmla="*/ 58302 w 501738"/>
                <a:gd name="connsiteY8" fmla="*/ 429443 h 1756521"/>
                <a:gd name="connsiteX9" fmla="*/ 24937 w 501738"/>
                <a:gd name="connsiteY9" fmla="*/ 71035 h 1756521"/>
                <a:gd name="connsiteX10" fmla="*/ 144677 w 501738"/>
                <a:gd name="connsiteY10" fmla="*/ 63146 h 1756521"/>
                <a:gd name="connsiteX11" fmla="*/ 159073 w 501738"/>
                <a:gd name="connsiteY11" fmla="*/ 63744 h 1756521"/>
                <a:gd name="connsiteX12" fmla="*/ 159469 w 501738"/>
                <a:gd name="connsiteY12" fmla="*/ 50199 h 1756521"/>
                <a:gd name="connsiteX13" fmla="*/ 172390 w 501738"/>
                <a:gd name="connsiteY13" fmla="*/ 0 h 1756521"/>
                <a:gd name="connsiteX0-1" fmla="*/ 159469 w 501738"/>
                <a:gd name="connsiteY0-2" fmla="*/ 165759 h 1872081"/>
                <a:gd name="connsiteX1-3" fmla="*/ 501738 w 501738"/>
                <a:gd name="connsiteY1-4" fmla="*/ 116636 h 1872081"/>
                <a:gd name="connsiteX2-5" fmla="*/ 454381 w 501738"/>
                <a:gd name="connsiteY2-6" fmla="*/ 1869929 h 1872081"/>
                <a:gd name="connsiteX3-7" fmla="*/ 298317 w 501738"/>
                <a:gd name="connsiteY3-8" fmla="*/ 1871006 h 1872081"/>
                <a:gd name="connsiteX4-9" fmla="*/ 271661 w 501738"/>
                <a:gd name="connsiteY4-10" fmla="*/ 1245138 h 1872081"/>
                <a:gd name="connsiteX5-11" fmla="*/ 268030 w 501738"/>
                <a:gd name="connsiteY5-12" fmla="*/ 1171771 h 1872081"/>
                <a:gd name="connsiteX6-13" fmla="*/ 189611 w 501738"/>
                <a:gd name="connsiteY6-14" fmla="*/ 1869929 h 1872081"/>
                <a:gd name="connsiteX7-15" fmla="*/ 36776 w 501738"/>
                <a:gd name="connsiteY7-16" fmla="*/ 1872081 h 1872081"/>
                <a:gd name="connsiteX8-17" fmla="*/ 58302 w 501738"/>
                <a:gd name="connsiteY8-18" fmla="*/ 545003 h 1872081"/>
                <a:gd name="connsiteX9-19" fmla="*/ 24937 w 501738"/>
                <a:gd name="connsiteY9-20" fmla="*/ 186595 h 1872081"/>
                <a:gd name="connsiteX10-21" fmla="*/ 144677 w 501738"/>
                <a:gd name="connsiteY10-22" fmla="*/ 178706 h 1872081"/>
                <a:gd name="connsiteX11-23" fmla="*/ 159073 w 501738"/>
                <a:gd name="connsiteY11-24" fmla="*/ 179304 h 1872081"/>
                <a:gd name="connsiteX12-25" fmla="*/ 159469 w 501738"/>
                <a:gd name="connsiteY12-26" fmla="*/ 165759 h 1872081"/>
                <a:gd name="connsiteX0-27" fmla="*/ 159073 w 501738"/>
                <a:gd name="connsiteY0-28" fmla="*/ 62668 h 1755445"/>
                <a:gd name="connsiteX1-29" fmla="*/ 501738 w 501738"/>
                <a:gd name="connsiteY1-30" fmla="*/ 0 h 1755445"/>
                <a:gd name="connsiteX2-31" fmla="*/ 454381 w 501738"/>
                <a:gd name="connsiteY2-32" fmla="*/ 1753293 h 1755445"/>
                <a:gd name="connsiteX3-33" fmla="*/ 298317 w 501738"/>
                <a:gd name="connsiteY3-34" fmla="*/ 1754370 h 1755445"/>
                <a:gd name="connsiteX4-35" fmla="*/ 271661 w 501738"/>
                <a:gd name="connsiteY4-36" fmla="*/ 1128502 h 1755445"/>
                <a:gd name="connsiteX5-37" fmla="*/ 268030 w 501738"/>
                <a:gd name="connsiteY5-38" fmla="*/ 1055135 h 1755445"/>
                <a:gd name="connsiteX6-39" fmla="*/ 189611 w 501738"/>
                <a:gd name="connsiteY6-40" fmla="*/ 1753293 h 1755445"/>
                <a:gd name="connsiteX7-41" fmla="*/ 36776 w 501738"/>
                <a:gd name="connsiteY7-42" fmla="*/ 1755445 h 1755445"/>
                <a:gd name="connsiteX8-43" fmla="*/ 58302 w 501738"/>
                <a:gd name="connsiteY8-44" fmla="*/ 428367 h 1755445"/>
                <a:gd name="connsiteX9-45" fmla="*/ 24937 w 501738"/>
                <a:gd name="connsiteY9-46" fmla="*/ 69959 h 1755445"/>
                <a:gd name="connsiteX10-47" fmla="*/ 144677 w 501738"/>
                <a:gd name="connsiteY10-48" fmla="*/ 62070 h 1755445"/>
                <a:gd name="connsiteX11-49" fmla="*/ 159073 w 501738"/>
                <a:gd name="connsiteY11-50" fmla="*/ 62668 h 1755445"/>
                <a:gd name="connsiteX0-51" fmla="*/ 144677 w 501738"/>
                <a:gd name="connsiteY0-52" fmla="*/ 62070 h 1755445"/>
                <a:gd name="connsiteX1-53" fmla="*/ 501738 w 501738"/>
                <a:gd name="connsiteY1-54" fmla="*/ 0 h 1755445"/>
                <a:gd name="connsiteX2-55" fmla="*/ 454381 w 501738"/>
                <a:gd name="connsiteY2-56" fmla="*/ 1753293 h 1755445"/>
                <a:gd name="connsiteX3-57" fmla="*/ 298317 w 501738"/>
                <a:gd name="connsiteY3-58" fmla="*/ 1754370 h 1755445"/>
                <a:gd name="connsiteX4-59" fmla="*/ 271661 w 501738"/>
                <a:gd name="connsiteY4-60" fmla="*/ 1128502 h 1755445"/>
                <a:gd name="connsiteX5-61" fmla="*/ 268030 w 501738"/>
                <a:gd name="connsiteY5-62" fmla="*/ 1055135 h 1755445"/>
                <a:gd name="connsiteX6-63" fmla="*/ 189611 w 501738"/>
                <a:gd name="connsiteY6-64" fmla="*/ 1753293 h 1755445"/>
                <a:gd name="connsiteX7-65" fmla="*/ 36776 w 501738"/>
                <a:gd name="connsiteY7-66" fmla="*/ 1755445 h 1755445"/>
                <a:gd name="connsiteX8-67" fmla="*/ 58302 w 501738"/>
                <a:gd name="connsiteY8-68" fmla="*/ 428367 h 1755445"/>
                <a:gd name="connsiteX9-69" fmla="*/ 24937 w 501738"/>
                <a:gd name="connsiteY9-70" fmla="*/ 69959 h 1755445"/>
                <a:gd name="connsiteX10-71" fmla="*/ 144677 w 501738"/>
                <a:gd name="connsiteY10-72" fmla="*/ 62070 h 1755445"/>
                <a:gd name="connsiteX0-73" fmla="*/ 144677 w 501738"/>
                <a:gd name="connsiteY0-74" fmla="*/ 62070 h 1755445"/>
                <a:gd name="connsiteX1-75" fmla="*/ 501738 w 501738"/>
                <a:gd name="connsiteY1-76" fmla="*/ 0 h 1755445"/>
                <a:gd name="connsiteX2-77" fmla="*/ 454381 w 501738"/>
                <a:gd name="connsiteY2-78" fmla="*/ 1753293 h 1755445"/>
                <a:gd name="connsiteX3-79" fmla="*/ 298317 w 501738"/>
                <a:gd name="connsiteY3-80" fmla="*/ 1754370 h 1755445"/>
                <a:gd name="connsiteX4-81" fmla="*/ 271661 w 501738"/>
                <a:gd name="connsiteY4-82" fmla="*/ 1128502 h 1755445"/>
                <a:gd name="connsiteX5-83" fmla="*/ 268030 w 501738"/>
                <a:gd name="connsiteY5-84" fmla="*/ 1055135 h 1755445"/>
                <a:gd name="connsiteX6-85" fmla="*/ 189611 w 501738"/>
                <a:gd name="connsiteY6-86" fmla="*/ 1753293 h 1755445"/>
                <a:gd name="connsiteX7-87" fmla="*/ 36776 w 501738"/>
                <a:gd name="connsiteY7-88" fmla="*/ 1755445 h 1755445"/>
                <a:gd name="connsiteX8-89" fmla="*/ 58302 w 501738"/>
                <a:gd name="connsiteY8-90" fmla="*/ 428367 h 1755445"/>
                <a:gd name="connsiteX9-91" fmla="*/ 24937 w 501738"/>
                <a:gd name="connsiteY9-92" fmla="*/ 69959 h 1755445"/>
                <a:gd name="connsiteX10-93" fmla="*/ 144677 w 501738"/>
                <a:gd name="connsiteY10-94" fmla="*/ 62070 h 1755445"/>
                <a:gd name="connsiteX0-95" fmla="*/ 144677 w 501738"/>
                <a:gd name="connsiteY0-96" fmla="*/ 7037 h 1700412"/>
                <a:gd name="connsiteX1-97" fmla="*/ 501738 w 501738"/>
                <a:gd name="connsiteY1-98" fmla="*/ 0 h 1700412"/>
                <a:gd name="connsiteX2-99" fmla="*/ 454381 w 501738"/>
                <a:gd name="connsiteY2-100" fmla="*/ 1698260 h 1700412"/>
                <a:gd name="connsiteX3-101" fmla="*/ 298317 w 501738"/>
                <a:gd name="connsiteY3-102" fmla="*/ 1699337 h 1700412"/>
                <a:gd name="connsiteX4-103" fmla="*/ 271661 w 501738"/>
                <a:gd name="connsiteY4-104" fmla="*/ 1073469 h 1700412"/>
                <a:gd name="connsiteX5-105" fmla="*/ 268030 w 501738"/>
                <a:gd name="connsiteY5-106" fmla="*/ 1000102 h 1700412"/>
                <a:gd name="connsiteX6-107" fmla="*/ 189611 w 501738"/>
                <a:gd name="connsiteY6-108" fmla="*/ 1698260 h 1700412"/>
                <a:gd name="connsiteX7-109" fmla="*/ 36776 w 501738"/>
                <a:gd name="connsiteY7-110" fmla="*/ 1700412 h 1700412"/>
                <a:gd name="connsiteX8-111" fmla="*/ 58302 w 501738"/>
                <a:gd name="connsiteY8-112" fmla="*/ 373334 h 1700412"/>
                <a:gd name="connsiteX9-113" fmla="*/ 24937 w 501738"/>
                <a:gd name="connsiteY9-114" fmla="*/ 14926 h 1700412"/>
                <a:gd name="connsiteX10-115" fmla="*/ 144677 w 501738"/>
                <a:gd name="connsiteY10-116" fmla="*/ 7037 h 1700412"/>
                <a:gd name="connsiteX0-117" fmla="*/ 268030 w 501738"/>
                <a:gd name="connsiteY0-118" fmla="*/ 1000102 h 1700412"/>
                <a:gd name="connsiteX1-119" fmla="*/ 189611 w 501738"/>
                <a:gd name="connsiteY1-120" fmla="*/ 1698260 h 1700412"/>
                <a:gd name="connsiteX2-121" fmla="*/ 36776 w 501738"/>
                <a:gd name="connsiteY2-122" fmla="*/ 1700412 h 1700412"/>
                <a:gd name="connsiteX3-123" fmla="*/ 58302 w 501738"/>
                <a:gd name="connsiteY3-124" fmla="*/ 373334 h 1700412"/>
                <a:gd name="connsiteX4-125" fmla="*/ 24937 w 501738"/>
                <a:gd name="connsiteY4-126" fmla="*/ 14926 h 1700412"/>
                <a:gd name="connsiteX5-127" fmla="*/ 144677 w 501738"/>
                <a:gd name="connsiteY5-128" fmla="*/ 7037 h 1700412"/>
                <a:gd name="connsiteX6-129" fmla="*/ 501738 w 501738"/>
                <a:gd name="connsiteY6-130" fmla="*/ 0 h 1700412"/>
                <a:gd name="connsiteX7-131" fmla="*/ 454381 w 501738"/>
                <a:gd name="connsiteY7-132" fmla="*/ 1698260 h 1700412"/>
                <a:gd name="connsiteX8-133" fmla="*/ 298317 w 501738"/>
                <a:gd name="connsiteY8-134" fmla="*/ 1699337 h 1700412"/>
                <a:gd name="connsiteX9-135" fmla="*/ 271661 w 501738"/>
                <a:gd name="connsiteY9-136" fmla="*/ 1073469 h 1700412"/>
                <a:gd name="connsiteX10-137" fmla="*/ 359470 w 501738"/>
                <a:gd name="connsiteY10-138" fmla="*/ 1091542 h 1700412"/>
                <a:gd name="connsiteX0-139" fmla="*/ 268030 w 501738"/>
                <a:gd name="connsiteY0-140" fmla="*/ 1000102 h 1700412"/>
                <a:gd name="connsiteX1-141" fmla="*/ 189611 w 501738"/>
                <a:gd name="connsiteY1-142" fmla="*/ 1698260 h 1700412"/>
                <a:gd name="connsiteX2-143" fmla="*/ 36776 w 501738"/>
                <a:gd name="connsiteY2-144" fmla="*/ 1700412 h 1700412"/>
                <a:gd name="connsiteX3-145" fmla="*/ 58302 w 501738"/>
                <a:gd name="connsiteY3-146" fmla="*/ 373334 h 1700412"/>
                <a:gd name="connsiteX4-147" fmla="*/ 24937 w 501738"/>
                <a:gd name="connsiteY4-148" fmla="*/ 14926 h 1700412"/>
                <a:gd name="connsiteX5-149" fmla="*/ 144677 w 501738"/>
                <a:gd name="connsiteY5-150" fmla="*/ 7037 h 1700412"/>
                <a:gd name="connsiteX6-151" fmla="*/ 501738 w 501738"/>
                <a:gd name="connsiteY6-152" fmla="*/ 0 h 1700412"/>
                <a:gd name="connsiteX7-153" fmla="*/ 454381 w 501738"/>
                <a:gd name="connsiteY7-154" fmla="*/ 1698260 h 1700412"/>
                <a:gd name="connsiteX8-155" fmla="*/ 298317 w 501738"/>
                <a:gd name="connsiteY8-156" fmla="*/ 1699337 h 1700412"/>
                <a:gd name="connsiteX9-157" fmla="*/ 271661 w 501738"/>
                <a:gd name="connsiteY9-158" fmla="*/ 1073469 h 1700412"/>
                <a:gd name="connsiteX0-159" fmla="*/ 335764 w 501738"/>
                <a:gd name="connsiteY0-160" fmla="*/ 373568 h 1700412"/>
                <a:gd name="connsiteX1-161" fmla="*/ 189611 w 501738"/>
                <a:gd name="connsiteY1-162" fmla="*/ 1698260 h 1700412"/>
                <a:gd name="connsiteX2-163" fmla="*/ 36776 w 501738"/>
                <a:gd name="connsiteY2-164" fmla="*/ 1700412 h 1700412"/>
                <a:gd name="connsiteX3-165" fmla="*/ 58302 w 501738"/>
                <a:gd name="connsiteY3-166" fmla="*/ 373334 h 1700412"/>
                <a:gd name="connsiteX4-167" fmla="*/ 24937 w 501738"/>
                <a:gd name="connsiteY4-168" fmla="*/ 14926 h 1700412"/>
                <a:gd name="connsiteX5-169" fmla="*/ 144677 w 501738"/>
                <a:gd name="connsiteY5-170" fmla="*/ 7037 h 1700412"/>
                <a:gd name="connsiteX6-171" fmla="*/ 501738 w 501738"/>
                <a:gd name="connsiteY6-172" fmla="*/ 0 h 1700412"/>
                <a:gd name="connsiteX7-173" fmla="*/ 454381 w 501738"/>
                <a:gd name="connsiteY7-174" fmla="*/ 1698260 h 1700412"/>
                <a:gd name="connsiteX8-175" fmla="*/ 298317 w 501738"/>
                <a:gd name="connsiteY8-176" fmla="*/ 1699337 h 1700412"/>
                <a:gd name="connsiteX9-177" fmla="*/ 271661 w 501738"/>
                <a:gd name="connsiteY9-178" fmla="*/ 1073469 h 1700412"/>
                <a:gd name="connsiteX0-179" fmla="*/ 335764 w 501738"/>
                <a:gd name="connsiteY0-180" fmla="*/ 373568 h 1700412"/>
                <a:gd name="connsiteX1-181" fmla="*/ 189611 w 501738"/>
                <a:gd name="connsiteY1-182" fmla="*/ 1698260 h 1700412"/>
                <a:gd name="connsiteX2-183" fmla="*/ 36776 w 501738"/>
                <a:gd name="connsiteY2-184" fmla="*/ 1700412 h 1700412"/>
                <a:gd name="connsiteX3-185" fmla="*/ 58302 w 501738"/>
                <a:gd name="connsiteY3-186" fmla="*/ 373334 h 1700412"/>
                <a:gd name="connsiteX4-187" fmla="*/ 24937 w 501738"/>
                <a:gd name="connsiteY4-188" fmla="*/ 14926 h 1700412"/>
                <a:gd name="connsiteX5-189" fmla="*/ 144677 w 501738"/>
                <a:gd name="connsiteY5-190" fmla="*/ 7037 h 1700412"/>
                <a:gd name="connsiteX6-191" fmla="*/ 501738 w 501738"/>
                <a:gd name="connsiteY6-192" fmla="*/ 0 h 1700412"/>
                <a:gd name="connsiteX7-193" fmla="*/ 454381 w 501738"/>
                <a:gd name="connsiteY7-194" fmla="*/ 1698260 h 1700412"/>
                <a:gd name="connsiteX8-195" fmla="*/ 298317 w 501738"/>
                <a:gd name="connsiteY8-196" fmla="*/ 1699337 h 1700412"/>
                <a:gd name="connsiteX9-197" fmla="*/ 269545 w 501738"/>
                <a:gd name="connsiteY9-198" fmla="*/ 984569 h 17004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501738" h="1700412">
                  <a:moveTo>
                    <a:pt x="335764" y="373568"/>
                  </a:moveTo>
                  <a:lnTo>
                    <a:pt x="189611" y="1698260"/>
                  </a:lnTo>
                  <a:lnTo>
                    <a:pt x="36776" y="1700412"/>
                  </a:lnTo>
                  <a:cubicBezTo>
                    <a:pt x="36776" y="1700412"/>
                    <a:pt x="60455" y="381944"/>
                    <a:pt x="58302" y="373334"/>
                  </a:cubicBezTo>
                  <a:cubicBezTo>
                    <a:pt x="-34260" y="244178"/>
                    <a:pt x="6640" y="37528"/>
                    <a:pt x="24937" y="14926"/>
                  </a:cubicBezTo>
                  <a:cubicBezTo>
                    <a:pt x="31799" y="6450"/>
                    <a:pt x="144541" y="13706"/>
                    <a:pt x="144677" y="7037"/>
                  </a:cubicBezTo>
                  <a:lnTo>
                    <a:pt x="501738" y="0"/>
                  </a:lnTo>
                  <a:lnTo>
                    <a:pt x="454381" y="1698260"/>
                  </a:lnTo>
                  <a:lnTo>
                    <a:pt x="298317" y="1699337"/>
                  </a:lnTo>
                  <a:cubicBezTo>
                    <a:pt x="298317" y="1699337"/>
                    <a:pt x="284756" y="1308266"/>
                    <a:pt x="269545" y="98456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" name="任意多边形: 形状 170"/>
            <p:cNvSpPr/>
            <p:nvPr/>
          </p:nvSpPr>
          <p:spPr>
            <a:xfrm>
              <a:off x="2730899" y="3456891"/>
              <a:ext cx="501738" cy="264683"/>
            </a:xfrm>
            <a:custGeom>
              <a:avLst/>
              <a:gdLst>
                <a:gd name="connsiteX0" fmla="*/ 501738 w 501738"/>
                <a:gd name="connsiteY0" fmla="*/ 0 h 264683"/>
                <a:gd name="connsiteX1" fmla="*/ 496041 w 501738"/>
                <a:gd name="connsiteY1" fmla="*/ 204310 h 264683"/>
                <a:gd name="connsiteX2" fmla="*/ 451801 w 501738"/>
                <a:gd name="connsiteY2" fmla="*/ 187383 h 264683"/>
                <a:gd name="connsiteX3" fmla="*/ 316308 w 501738"/>
                <a:gd name="connsiteY3" fmla="*/ 170547 h 264683"/>
                <a:gd name="connsiteX4" fmla="*/ 54616 w 501738"/>
                <a:gd name="connsiteY4" fmla="*/ 235668 h 264683"/>
                <a:gd name="connsiteX5" fmla="*/ 11249 w 501738"/>
                <a:gd name="connsiteY5" fmla="*/ 264683 h 264683"/>
                <a:gd name="connsiteX6" fmla="*/ 2244 w 501738"/>
                <a:gd name="connsiteY6" fmla="*/ 209133 h 264683"/>
                <a:gd name="connsiteX7" fmla="*/ 24937 w 501738"/>
                <a:gd name="connsiteY7" fmla="*/ 14926 h 264683"/>
                <a:gd name="connsiteX8" fmla="*/ 144677 w 501738"/>
                <a:gd name="connsiteY8" fmla="*/ 7037 h 2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738" h="264683">
                  <a:moveTo>
                    <a:pt x="501738" y="0"/>
                  </a:moveTo>
                  <a:lnTo>
                    <a:pt x="496041" y="204310"/>
                  </a:lnTo>
                  <a:lnTo>
                    <a:pt x="451801" y="187383"/>
                  </a:lnTo>
                  <a:cubicBezTo>
                    <a:pt x="408036" y="176344"/>
                    <a:pt x="362721" y="170547"/>
                    <a:pt x="316308" y="170547"/>
                  </a:cubicBezTo>
                  <a:cubicBezTo>
                    <a:pt x="223482" y="170547"/>
                    <a:pt x="135050" y="193735"/>
                    <a:pt x="54616" y="235668"/>
                  </a:cubicBezTo>
                  <a:lnTo>
                    <a:pt x="11249" y="264683"/>
                  </a:lnTo>
                  <a:lnTo>
                    <a:pt x="2244" y="209133"/>
                  </a:lnTo>
                  <a:cubicBezTo>
                    <a:pt x="-6764" y="115072"/>
                    <a:pt x="13502" y="29052"/>
                    <a:pt x="24937" y="14926"/>
                  </a:cubicBezTo>
                  <a:cubicBezTo>
                    <a:pt x="31799" y="6450"/>
                    <a:pt x="144541" y="13706"/>
                    <a:pt x="144677" y="703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2598309" y="3536222"/>
              <a:ext cx="122859" cy="325304"/>
            </a:xfrm>
            <a:custGeom>
              <a:avLst/>
              <a:gdLst>
                <a:gd name="connsiteX0" fmla="*/ 106672 w 122859"/>
                <a:gd name="connsiteY0" fmla="*/ 146495 h 325304"/>
                <a:gd name="connsiteX1" fmla="*/ 94832 w 122859"/>
                <a:gd name="connsiteY1" fmla="*/ 13033 h 325304"/>
                <a:gd name="connsiteX2" fmla="*/ 78688 w 122859"/>
                <a:gd name="connsiteY2" fmla="*/ 118 h 325304"/>
                <a:gd name="connsiteX3" fmla="*/ 13033 w 122859"/>
                <a:gd name="connsiteY3" fmla="*/ 6576 h 325304"/>
                <a:gd name="connsiteX4" fmla="*/ 118 w 122859"/>
                <a:gd name="connsiteY4" fmla="*/ 22720 h 325304"/>
                <a:gd name="connsiteX5" fmla="*/ 11957 w 122859"/>
                <a:gd name="connsiteY5" fmla="*/ 155105 h 325304"/>
                <a:gd name="connsiteX6" fmla="*/ 95909 w 122859"/>
                <a:gd name="connsiteY6" fmla="*/ 318703 h 325304"/>
                <a:gd name="connsiteX7" fmla="*/ 122816 w 122859"/>
                <a:gd name="connsiteY7" fmla="*/ 309016 h 325304"/>
                <a:gd name="connsiteX8" fmla="*/ 106672 w 122859"/>
                <a:gd name="connsiteY8" fmla="*/ 146495 h 32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59" h="325304">
                  <a:moveTo>
                    <a:pt x="106672" y="146495"/>
                  </a:moveTo>
                  <a:lnTo>
                    <a:pt x="94832" y="13033"/>
                  </a:lnTo>
                  <a:cubicBezTo>
                    <a:pt x="93756" y="5499"/>
                    <a:pt x="87298" y="-959"/>
                    <a:pt x="78688" y="118"/>
                  </a:cubicBezTo>
                  <a:lnTo>
                    <a:pt x="13033" y="6576"/>
                  </a:lnTo>
                  <a:cubicBezTo>
                    <a:pt x="5499" y="7652"/>
                    <a:pt x="-959" y="14110"/>
                    <a:pt x="118" y="22720"/>
                  </a:cubicBezTo>
                  <a:lnTo>
                    <a:pt x="11957" y="155105"/>
                  </a:lnTo>
                  <a:cubicBezTo>
                    <a:pt x="15186" y="193852"/>
                    <a:pt x="62543" y="270269"/>
                    <a:pt x="95909" y="318703"/>
                  </a:cubicBezTo>
                  <a:cubicBezTo>
                    <a:pt x="104519" y="331618"/>
                    <a:pt x="123892" y="324084"/>
                    <a:pt x="122816" y="309016"/>
                  </a:cubicBezTo>
                  <a:lnTo>
                    <a:pt x="106672" y="146495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954333" y="2981534"/>
              <a:ext cx="1076" cy="94714"/>
            </a:xfrm>
            <a:custGeom>
              <a:avLst/>
              <a:gdLst>
                <a:gd name="connsiteX0" fmla="*/ 0 w 1076"/>
                <a:gd name="connsiteY0" fmla="*/ 94714 h 94714"/>
                <a:gd name="connsiteX1" fmla="*/ 1076 w 1076"/>
                <a:gd name="connsiteY1" fmla="*/ 0 h 94714"/>
                <a:gd name="connsiteX2" fmla="*/ 0 w 1076"/>
                <a:gd name="connsiteY2" fmla="*/ 94714 h 9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" h="94714">
                  <a:moveTo>
                    <a:pt x="0" y="94714"/>
                  </a:moveTo>
                  <a:lnTo>
                    <a:pt x="1076" y="0"/>
                  </a:lnTo>
                  <a:cubicBezTo>
                    <a:pt x="0" y="1076"/>
                    <a:pt x="0" y="94714"/>
                    <a:pt x="0" y="94714"/>
                  </a:cubicBezTo>
                  <a:close/>
                </a:path>
              </a:pathLst>
            </a:custGeom>
            <a:noFill/>
            <a:ln w="107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3733100" y="2761006"/>
              <a:ext cx="391185" cy="171431"/>
            </a:xfrm>
            <a:custGeom>
              <a:avLst/>
              <a:gdLst>
                <a:gd name="connsiteX0" fmla="*/ 234805 w 391185"/>
                <a:gd name="connsiteY0" fmla="*/ 508 h 171431"/>
                <a:gd name="connsiteX1" fmla="*/ 380409 w 391185"/>
                <a:gd name="connsiteY1" fmla="*/ 30023 h 171431"/>
                <a:gd name="connsiteX2" fmla="*/ 379332 w 391185"/>
                <a:gd name="connsiteY2" fmla="*/ 58006 h 171431"/>
                <a:gd name="connsiteX3" fmla="*/ 220040 w 391185"/>
                <a:gd name="connsiteY3" fmla="*/ 93524 h 171431"/>
                <a:gd name="connsiteX4" fmla="*/ 145320 w 391185"/>
                <a:gd name="connsiteY4" fmla="*/ 110696 h 171431"/>
                <a:gd name="connsiteX5" fmla="*/ 87655 w 391185"/>
                <a:gd name="connsiteY5" fmla="*/ 154874 h 171431"/>
                <a:gd name="connsiteX6" fmla="*/ 33840 w 391185"/>
                <a:gd name="connsiteY6" fmla="*/ 171019 h 171431"/>
                <a:gd name="connsiteX7" fmla="*/ 15543 w 391185"/>
                <a:gd name="connsiteY7" fmla="*/ 155950 h 171431"/>
                <a:gd name="connsiteX8" fmla="*/ 475 w 391185"/>
                <a:gd name="connsiteY8" fmla="*/ 67694 h 171431"/>
                <a:gd name="connsiteX9" fmla="*/ 12314 w 391185"/>
                <a:gd name="connsiteY9" fmla="*/ 44015 h 171431"/>
                <a:gd name="connsiteX10" fmla="*/ 26306 w 391185"/>
                <a:gd name="connsiteY10" fmla="*/ 39710 h 171431"/>
                <a:gd name="connsiteX11" fmla="*/ 32738 w 391185"/>
                <a:gd name="connsiteY11" fmla="*/ 40137 h 171431"/>
                <a:gd name="connsiteX12" fmla="*/ 198514 w 391185"/>
                <a:gd name="connsiteY12" fmla="*/ 2039 h 171431"/>
                <a:gd name="connsiteX13" fmla="*/ 234805 w 391185"/>
                <a:gd name="connsiteY13" fmla="*/ 508 h 17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1185" h="171431">
                  <a:moveTo>
                    <a:pt x="234805" y="508"/>
                  </a:moveTo>
                  <a:cubicBezTo>
                    <a:pt x="277891" y="3384"/>
                    <a:pt x="337626" y="17914"/>
                    <a:pt x="380409" y="30023"/>
                  </a:cubicBezTo>
                  <a:cubicBezTo>
                    <a:pt x="395477" y="34328"/>
                    <a:pt x="394400" y="54777"/>
                    <a:pt x="379332" y="58006"/>
                  </a:cubicBezTo>
                  <a:lnTo>
                    <a:pt x="220040" y="93524"/>
                  </a:lnTo>
                  <a:lnTo>
                    <a:pt x="145320" y="110696"/>
                  </a:lnTo>
                  <a:lnTo>
                    <a:pt x="87655" y="154874"/>
                  </a:lnTo>
                  <a:lnTo>
                    <a:pt x="33840" y="171019"/>
                  </a:lnTo>
                  <a:cubicBezTo>
                    <a:pt x="25230" y="173171"/>
                    <a:pt x="17695" y="166713"/>
                    <a:pt x="15543" y="155950"/>
                  </a:cubicBezTo>
                  <a:lnTo>
                    <a:pt x="475" y="67694"/>
                  </a:lnTo>
                  <a:cubicBezTo>
                    <a:pt x="-1678" y="56931"/>
                    <a:pt x="3704" y="46168"/>
                    <a:pt x="12314" y="44015"/>
                  </a:cubicBezTo>
                  <a:lnTo>
                    <a:pt x="26306" y="39710"/>
                  </a:lnTo>
                  <a:lnTo>
                    <a:pt x="32738" y="40137"/>
                  </a:lnTo>
                  <a:lnTo>
                    <a:pt x="198514" y="2039"/>
                  </a:lnTo>
                  <a:cubicBezTo>
                    <a:pt x="207932" y="-114"/>
                    <a:pt x="220444" y="-450"/>
                    <a:pt x="234805" y="508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2525965" y="2385764"/>
              <a:ext cx="1304475" cy="1228635"/>
            </a:xfrm>
            <a:custGeom>
              <a:avLst/>
              <a:gdLst>
                <a:gd name="connsiteX0" fmla="*/ 554295 w 1305552"/>
                <a:gd name="connsiteY0" fmla="*/ 0 h 1262501"/>
                <a:gd name="connsiteX1" fmla="*/ 856735 w 1305552"/>
                <a:gd name="connsiteY1" fmla="*/ 143148 h 1262501"/>
                <a:gd name="connsiteX2" fmla="*/ 856654 w 1305552"/>
                <a:gd name="connsiteY2" fmla="*/ 143936 h 1262501"/>
                <a:gd name="connsiteX3" fmla="*/ 878333 w 1305552"/>
                <a:gd name="connsiteY3" fmla="*/ 157101 h 1262501"/>
                <a:gd name="connsiteX4" fmla="*/ 909474 w 1305552"/>
                <a:gd name="connsiteY4" fmla="*/ 204551 h 1262501"/>
                <a:gd name="connsiteX5" fmla="*/ 996083 w 1305552"/>
                <a:gd name="connsiteY5" fmla="*/ 501146 h 1262501"/>
                <a:gd name="connsiteX6" fmla="*/ 1266805 w 1305552"/>
                <a:gd name="connsiteY6" fmla="*/ 432673 h 1262501"/>
                <a:gd name="connsiteX7" fmla="*/ 1305552 w 1305552"/>
                <a:gd name="connsiteY7" fmla="*/ 569363 h 1262501"/>
                <a:gd name="connsiteX8" fmla="*/ 904092 w 1305552"/>
                <a:gd name="connsiteY8" fmla="*/ 704977 h 1262501"/>
                <a:gd name="connsiteX9" fmla="*/ 839514 w 1305552"/>
                <a:gd name="connsiteY9" fmla="*/ 671612 h 1262501"/>
                <a:gd name="connsiteX10" fmla="*/ 808643 w 1305552"/>
                <a:gd name="connsiteY10" fmla="*/ 554301 h 1262501"/>
                <a:gd name="connsiteX11" fmla="*/ 808148 w 1305552"/>
                <a:gd name="connsiteY11" fmla="*/ 555753 h 1262501"/>
                <a:gd name="connsiteX12" fmla="*/ 712511 w 1305552"/>
                <a:gd name="connsiteY12" fmla="*/ 1052622 h 1262501"/>
                <a:gd name="connsiteX13" fmla="*/ 712257 w 1305552"/>
                <a:gd name="connsiteY13" fmla="*/ 1052621 h 1262501"/>
                <a:gd name="connsiteX14" fmla="*/ 702825 w 1305552"/>
                <a:gd name="connsiteY14" fmla="*/ 1132268 h 1262501"/>
                <a:gd name="connsiteX15" fmla="*/ 233558 w 1305552"/>
                <a:gd name="connsiteY15" fmla="*/ 1123657 h 1262501"/>
                <a:gd name="connsiteX16" fmla="*/ 234634 w 1305552"/>
                <a:gd name="connsiteY16" fmla="*/ 1050469 h 1262501"/>
                <a:gd name="connsiteX17" fmla="*/ 235710 w 1305552"/>
                <a:gd name="connsiteY17" fmla="*/ 1050469 h 1262501"/>
                <a:gd name="connsiteX18" fmla="*/ 202691 w 1305552"/>
                <a:gd name="connsiteY18" fmla="*/ 642637 h 1262501"/>
                <a:gd name="connsiteX19" fmla="*/ 176513 w 1305552"/>
                <a:gd name="connsiteY19" fmla="*/ 750070 h 1262501"/>
                <a:gd name="connsiteX20" fmla="*/ 176513 w 1305552"/>
                <a:gd name="connsiteY20" fmla="*/ 1262501 h 1262501"/>
                <a:gd name="connsiteX21" fmla="*/ 49510 w 1305552"/>
                <a:gd name="connsiteY21" fmla="*/ 1262501 h 1262501"/>
                <a:gd name="connsiteX22" fmla="*/ 0 w 1305552"/>
                <a:gd name="connsiteY22" fmla="*/ 725427 h 1262501"/>
                <a:gd name="connsiteX23" fmla="*/ 3116 w 1305552"/>
                <a:gd name="connsiteY23" fmla="*/ 725427 h 1262501"/>
                <a:gd name="connsiteX24" fmla="*/ 1077 w 1305552"/>
                <a:gd name="connsiteY24" fmla="*/ 712511 h 1262501"/>
                <a:gd name="connsiteX25" fmla="*/ 135614 w 1305552"/>
                <a:gd name="connsiteY25" fmla="*/ 160369 h 1262501"/>
                <a:gd name="connsiteX26" fmla="*/ 155122 w 1305552"/>
                <a:gd name="connsiteY26" fmla="*/ 133327 h 1262501"/>
                <a:gd name="connsiteX0-1" fmla="*/ 554295 w 1305552"/>
                <a:gd name="connsiteY0-2" fmla="*/ 0 h 1262501"/>
                <a:gd name="connsiteX1-3" fmla="*/ 856735 w 1305552"/>
                <a:gd name="connsiteY1-4" fmla="*/ 143148 h 1262501"/>
                <a:gd name="connsiteX2-5" fmla="*/ 856654 w 1305552"/>
                <a:gd name="connsiteY2-6" fmla="*/ 143936 h 1262501"/>
                <a:gd name="connsiteX3-7" fmla="*/ 878333 w 1305552"/>
                <a:gd name="connsiteY3-8" fmla="*/ 157101 h 1262501"/>
                <a:gd name="connsiteX4-9" fmla="*/ 909474 w 1305552"/>
                <a:gd name="connsiteY4-10" fmla="*/ 204551 h 1262501"/>
                <a:gd name="connsiteX5-11" fmla="*/ 996083 w 1305552"/>
                <a:gd name="connsiteY5-12" fmla="*/ 501146 h 1262501"/>
                <a:gd name="connsiteX6-13" fmla="*/ 1266805 w 1305552"/>
                <a:gd name="connsiteY6-14" fmla="*/ 432673 h 1262501"/>
                <a:gd name="connsiteX7-15" fmla="*/ 1305552 w 1305552"/>
                <a:gd name="connsiteY7-16" fmla="*/ 569363 h 1262501"/>
                <a:gd name="connsiteX8-17" fmla="*/ 904092 w 1305552"/>
                <a:gd name="connsiteY8-18" fmla="*/ 704977 h 1262501"/>
                <a:gd name="connsiteX9-19" fmla="*/ 839514 w 1305552"/>
                <a:gd name="connsiteY9-20" fmla="*/ 671612 h 1262501"/>
                <a:gd name="connsiteX10-21" fmla="*/ 808643 w 1305552"/>
                <a:gd name="connsiteY10-22" fmla="*/ 554301 h 1262501"/>
                <a:gd name="connsiteX11-23" fmla="*/ 808148 w 1305552"/>
                <a:gd name="connsiteY11-24" fmla="*/ 555753 h 1262501"/>
                <a:gd name="connsiteX12-25" fmla="*/ 712511 w 1305552"/>
                <a:gd name="connsiteY12-26" fmla="*/ 1052622 h 1262501"/>
                <a:gd name="connsiteX13-27" fmla="*/ 712257 w 1305552"/>
                <a:gd name="connsiteY13-28" fmla="*/ 1052621 h 1262501"/>
                <a:gd name="connsiteX14-29" fmla="*/ 710763 w 1305552"/>
                <a:gd name="connsiteY14-30" fmla="*/ 1132268 h 1262501"/>
                <a:gd name="connsiteX15-31" fmla="*/ 233558 w 1305552"/>
                <a:gd name="connsiteY15-32" fmla="*/ 1123657 h 1262501"/>
                <a:gd name="connsiteX16-33" fmla="*/ 234634 w 1305552"/>
                <a:gd name="connsiteY16-34" fmla="*/ 1050469 h 1262501"/>
                <a:gd name="connsiteX17-35" fmla="*/ 235710 w 1305552"/>
                <a:gd name="connsiteY17-36" fmla="*/ 1050469 h 1262501"/>
                <a:gd name="connsiteX18-37" fmla="*/ 202691 w 1305552"/>
                <a:gd name="connsiteY18-38" fmla="*/ 642637 h 1262501"/>
                <a:gd name="connsiteX19-39" fmla="*/ 176513 w 1305552"/>
                <a:gd name="connsiteY19-40" fmla="*/ 750070 h 1262501"/>
                <a:gd name="connsiteX20-41" fmla="*/ 176513 w 1305552"/>
                <a:gd name="connsiteY20-42" fmla="*/ 1262501 h 1262501"/>
                <a:gd name="connsiteX21-43" fmla="*/ 49510 w 1305552"/>
                <a:gd name="connsiteY21-44" fmla="*/ 1262501 h 1262501"/>
                <a:gd name="connsiteX22-45" fmla="*/ 0 w 1305552"/>
                <a:gd name="connsiteY22-46" fmla="*/ 725427 h 1262501"/>
                <a:gd name="connsiteX23-47" fmla="*/ 3116 w 1305552"/>
                <a:gd name="connsiteY23-48" fmla="*/ 725427 h 1262501"/>
                <a:gd name="connsiteX24-49" fmla="*/ 1077 w 1305552"/>
                <a:gd name="connsiteY24-50" fmla="*/ 712511 h 1262501"/>
                <a:gd name="connsiteX25-51" fmla="*/ 135614 w 1305552"/>
                <a:gd name="connsiteY25-52" fmla="*/ 160369 h 1262501"/>
                <a:gd name="connsiteX26-53" fmla="*/ 155122 w 1305552"/>
                <a:gd name="connsiteY26-54" fmla="*/ 133327 h 1262501"/>
                <a:gd name="connsiteX27" fmla="*/ 554295 w 1305552"/>
                <a:gd name="connsiteY27" fmla="*/ 0 h 1262501"/>
                <a:gd name="connsiteX0-55" fmla="*/ 554295 w 1305552"/>
                <a:gd name="connsiteY0-56" fmla="*/ 0 h 1262501"/>
                <a:gd name="connsiteX1-57" fmla="*/ 856735 w 1305552"/>
                <a:gd name="connsiteY1-58" fmla="*/ 143148 h 1262501"/>
                <a:gd name="connsiteX2-59" fmla="*/ 856654 w 1305552"/>
                <a:gd name="connsiteY2-60" fmla="*/ 143936 h 1262501"/>
                <a:gd name="connsiteX3-61" fmla="*/ 878333 w 1305552"/>
                <a:gd name="connsiteY3-62" fmla="*/ 157101 h 1262501"/>
                <a:gd name="connsiteX4-63" fmla="*/ 909474 w 1305552"/>
                <a:gd name="connsiteY4-64" fmla="*/ 204551 h 1262501"/>
                <a:gd name="connsiteX5-65" fmla="*/ 996083 w 1305552"/>
                <a:gd name="connsiteY5-66" fmla="*/ 501146 h 1262501"/>
                <a:gd name="connsiteX6-67" fmla="*/ 1266805 w 1305552"/>
                <a:gd name="connsiteY6-68" fmla="*/ 432673 h 1262501"/>
                <a:gd name="connsiteX7-69" fmla="*/ 1305552 w 1305552"/>
                <a:gd name="connsiteY7-70" fmla="*/ 569363 h 1262501"/>
                <a:gd name="connsiteX8-71" fmla="*/ 904092 w 1305552"/>
                <a:gd name="connsiteY8-72" fmla="*/ 704977 h 1262501"/>
                <a:gd name="connsiteX9-73" fmla="*/ 839514 w 1305552"/>
                <a:gd name="connsiteY9-74" fmla="*/ 671612 h 1262501"/>
                <a:gd name="connsiteX10-75" fmla="*/ 808643 w 1305552"/>
                <a:gd name="connsiteY10-76" fmla="*/ 554301 h 1262501"/>
                <a:gd name="connsiteX11-77" fmla="*/ 808148 w 1305552"/>
                <a:gd name="connsiteY11-78" fmla="*/ 555753 h 1262501"/>
                <a:gd name="connsiteX12-79" fmla="*/ 712511 w 1305552"/>
                <a:gd name="connsiteY12-80" fmla="*/ 1052622 h 1262501"/>
                <a:gd name="connsiteX13-81" fmla="*/ 712257 w 1305552"/>
                <a:gd name="connsiteY13-82" fmla="*/ 1052621 h 1262501"/>
                <a:gd name="connsiteX14-83" fmla="*/ 710763 w 1305552"/>
                <a:gd name="connsiteY14-84" fmla="*/ 1132268 h 1262501"/>
                <a:gd name="connsiteX15-85" fmla="*/ 233558 w 1305552"/>
                <a:gd name="connsiteY15-86" fmla="*/ 1123657 h 1262501"/>
                <a:gd name="connsiteX16-87" fmla="*/ 234634 w 1305552"/>
                <a:gd name="connsiteY16-88" fmla="*/ 1050469 h 1262501"/>
                <a:gd name="connsiteX17-89" fmla="*/ 235710 w 1305552"/>
                <a:gd name="connsiteY17-90" fmla="*/ 1050469 h 1262501"/>
                <a:gd name="connsiteX18-91" fmla="*/ 202691 w 1305552"/>
                <a:gd name="connsiteY18-92" fmla="*/ 642637 h 1262501"/>
                <a:gd name="connsiteX19-93" fmla="*/ 176513 w 1305552"/>
                <a:gd name="connsiteY19-94" fmla="*/ 750070 h 1262501"/>
                <a:gd name="connsiteX20-95" fmla="*/ 176513 w 1305552"/>
                <a:gd name="connsiteY20-96" fmla="*/ 1262501 h 1262501"/>
                <a:gd name="connsiteX21-97" fmla="*/ 49510 w 1305552"/>
                <a:gd name="connsiteY21-98" fmla="*/ 1262501 h 1262501"/>
                <a:gd name="connsiteX22-99" fmla="*/ 0 w 1305552"/>
                <a:gd name="connsiteY22-100" fmla="*/ 725427 h 1262501"/>
                <a:gd name="connsiteX23-101" fmla="*/ 1077 w 1305552"/>
                <a:gd name="connsiteY23-102" fmla="*/ 712511 h 1262501"/>
                <a:gd name="connsiteX24-103" fmla="*/ 135614 w 1305552"/>
                <a:gd name="connsiteY24-104" fmla="*/ 160369 h 1262501"/>
                <a:gd name="connsiteX25-105" fmla="*/ 155122 w 1305552"/>
                <a:gd name="connsiteY25-106" fmla="*/ 133327 h 1262501"/>
                <a:gd name="connsiteX26-107" fmla="*/ 554295 w 1305552"/>
                <a:gd name="connsiteY26-108" fmla="*/ 0 h 1262501"/>
                <a:gd name="connsiteX0-109" fmla="*/ 553218 w 1304475"/>
                <a:gd name="connsiteY0-110" fmla="*/ 0 h 1262501"/>
                <a:gd name="connsiteX1-111" fmla="*/ 855658 w 1304475"/>
                <a:gd name="connsiteY1-112" fmla="*/ 143148 h 1262501"/>
                <a:gd name="connsiteX2-113" fmla="*/ 855577 w 1304475"/>
                <a:gd name="connsiteY2-114" fmla="*/ 143936 h 1262501"/>
                <a:gd name="connsiteX3-115" fmla="*/ 877256 w 1304475"/>
                <a:gd name="connsiteY3-116" fmla="*/ 157101 h 1262501"/>
                <a:gd name="connsiteX4-117" fmla="*/ 908397 w 1304475"/>
                <a:gd name="connsiteY4-118" fmla="*/ 204551 h 1262501"/>
                <a:gd name="connsiteX5-119" fmla="*/ 995006 w 1304475"/>
                <a:gd name="connsiteY5-120" fmla="*/ 501146 h 1262501"/>
                <a:gd name="connsiteX6-121" fmla="*/ 1265728 w 1304475"/>
                <a:gd name="connsiteY6-122" fmla="*/ 432673 h 1262501"/>
                <a:gd name="connsiteX7-123" fmla="*/ 1304475 w 1304475"/>
                <a:gd name="connsiteY7-124" fmla="*/ 569363 h 1262501"/>
                <a:gd name="connsiteX8-125" fmla="*/ 903015 w 1304475"/>
                <a:gd name="connsiteY8-126" fmla="*/ 704977 h 1262501"/>
                <a:gd name="connsiteX9-127" fmla="*/ 838437 w 1304475"/>
                <a:gd name="connsiteY9-128" fmla="*/ 671612 h 1262501"/>
                <a:gd name="connsiteX10-129" fmla="*/ 807566 w 1304475"/>
                <a:gd name="connsiteY10-130" fmla="*/ 554301 h 1262501"/>
                <a:gd name="connsiteX11-131" fmla="*/ 807071 w 1304475"/>
                <a:gd name="connsiteY11-132" fmla="*/ 555753 h 1262501"/>
                <a:gd name="connsiteX12-133" fmla="*/ 711434 w 1304475"/>
                <a:gd name="connsiteY12-134" fmla="*/ 1052622 h 1262501"/>
                <a:gd name="connsiteX13-135" fmla="*/ 711180 w 1304475"/>
                <a:gd name="connsiteY13-136" fmla="*/ 1052621 h 1262501"/>
                <a:gd name="connsiteX14-137" fmla="*/ 709686 w 1304475"/>
                <a:gd name="connsiteY14-138" fmla="*/ 1132268 h 1262501"/>
                <a:gd name="connsiteX15-139" fmla="*/ 232481 w 1304475"/>
                <a:gd name="connsiteY15-140" fmla="*/ 1123657 h 1262501"/>
                <a:gd name="connsiteX16-141" fmla="*/ 233557 w 1304475"/>
                <a:gd name="connsiteY16-142" fmla="*/ 1050469 h 1262501"/>
                <a:gd name="connsiteX17-143" fmla="*/ 234633 w 1304475"/>
                <a:gd name="connsiteY17-144" fmla="*/ 1050469 h 1262501"/>
                <a:gd name="connsiteX18-145" fmla="*/ 201614 w 1304475"/>
                <a:gd name="connsiteY18-146" fmla="*/ 642637 h 1262501"/>
                <a:gd name="connsiteX19-147" fmla="*/ 175436 w 1304475"/>
                <a:gd name="connsiteY19-148" fmla="*/ 750070 h 1262501"/>
                <a:gd name="connsiteX20-149" fmla="*/ 175436 w 1304475"/>
                <a:gd name="connsiteY20-150" fmla="*/ 1262501 h 1262501"/>
                <a:gd name="connsiteX21-151" fmla="*/ 48433 w 1304475"/>
                <a:gd name="connsiteY21-152" fmla="*/ 1262501 h 1262501"/>
                <a:gd name="connsiteX22-153" fmla="*/ 0 w 1304475"/>
                <a:gd name="connsiteY22-154" fmla="*/ 712511 h 1262501"/>
                <a:gd name="connsiteX23-155" fmla="*/ 134537 w 1304475"/>
                <a:gd name="connsiteY23-156" fmla="*/ 160369 h 1262501"/>
                <a:gd name="connsiteX24-157" fmla="*/ 154045 w 1304475"/>
                <a:gd name="connsiteY24-158" fmla="*/ 133327 h 1262501"/>
                <a:gd name="connsiteX25-159" fmla="*/ 553218 w 1304475"/>
                <a:gd name="connsiteY25-160" fmla="*/ 0 h 1262501"/>
                <a:gd name="connsiteX0-161" fmla="*/ 553218 w 1304475"/>
                <a:gd name="connsiteY0-162" fmla="*/ 0 h 1262501"/>
                <a:gd name="connsiteX1-163" fmla="*/ 855658 w 1304475"/>
                <a:gd name="connsiteY1-164" fmla="*/ 143148 h 1262501"/>
                <a:gd name="connsiteX2-165" fmla="*/ 855577 w 1304475"/>
                <a:gd name="connsiteY2-166" fmla="*/ 143936 h 1262501"/>
                <a:gd name="connsiteX3-167" fmla="*/ 877256 w 1304475"/>
                <a:gd name="connsiteY3-168" fmla="*/ 157101 h 1262501"/>
                <a:gd name="connsiteX4-169" fmla="*/ 908397 w 1304475"/>
                <a:gd name="connsiteY4-170" fmla="*/ 204551 h 1262501"/>
                <a:gd name="connsiteX5-171" fmla="*/ 995006 w 1304475"/>
                <a:gd name="connsiteY5-172" fmla="*/ 501146 h 1262501"/>
                <a:gd name="connsiteX6-173" fmla="*/ 1265728 w 1304475"/>
                <a:gd name="connsiteY6-174" fmla="*/ 432673 h 1262501"/>
                <a:gd name="connsiteX7-175" fmla="*/ 1304475 w 1304475"/>
                <a:gd name="connsiteY7-176" fmla="*/ 569363 h 1262501"/>
                <a:gd name="connsiteX8-177" fmla="*/ 903015 w 1304475"/>
                <a:gd name="connsiteY8-178" fmla="*/ 704977 h 1262501"/>
                <a:gd name="connsiteX9-179" fmla="*/ 838437 w 1304475"/>
                <a:gd name="connsiteY9-180" fmla="*/ 671612 h 1262501"/>
                <a:gd name="connsiteX10-181" fmla="*/ 807566 w 1304475"/>
                <a:gd name="connsiteY10-182" fmla="*/ 554301 h 1262501"/>
                <a:gd name="connsiteX11-183" fmla="*/ 807071 w 1304475"/>
                <a:gd name="connsiteY11-184" fmla="*/ 555753 h 1262501"/>
                <a:gd name="connsiteX12-185" fmla="*/ 711434 w 1304475"/>
                <a:gd name="connsiteY12-186" fmla="*/ 1052622 h 1262501"/>
                <a:gd name="connsiteX13-187" fmla="*/ 711180 w 1304475"/>
                <a:gd name="connsiteY13-188" fmla="*/ 1052621 h 1262501"/>
                <a:gd name="connsiteX14-189" fmla="*/ 709686 w 1304475"/>
                <a:gd name="connsiteY14-190" fmla="*/ 1132268 h 1262501"/>
                <a:gd name="connsiteX15-191" fmla="*/ 232481 w 1304475"/>
                <a:gd name="connsiteY15-192" fmla="*/ 1123657 h 1262501"/>
                <a:gd name="connsiteX16-193" fmla="*/ 233557 w 1304475"/>
                <a:gd name="connsiteY16-194" fmla="*/ 1050469 h 1262501"/>
                <a:gd name="connsiteX17-195" fmla="*/ 201614 w 1304475"/>
                <a:gd name="connsiteY17-196" fmla="*/ 642637 h 1262501"/>
                <a:gd name="connsiteX18-197" fmla="*/ 175436 w 1304475"/>
                <a:gd name="connsiteY18-198" fmla="*/ 750070 h 1262501"/>
                <a:gd name="connsiteX19-199" fmla="*/ 175436 w 1304475"/>
                <a:gd name="connsiteY19-200" fmla="*/ 1262501 h 1262501"/>
                <a:gd name="connsiteX20-201" fmla="*/ 48433 w 1304475"/>
                <a:gd name="connsiteY20-202" fmla="*/ 1262501 h 1262501"/>
                <a:gd name="connsiteX21-203" fmla="*/ 0 w 1304475"/>
                <a:gd name="connsiteY21-204" fmla="*/ 712511 h 1262501"/>
                <a:gd name="connsiteX22-205" fmla="*/ 134537 w 1304475"/>
                <a:gd name="connsiteY22-206" fmla="*/ 160369 h 1262501"/>
                <a:gd name="connsiteX23-207" fmla="*/ 154045 w 1304475"/>
                <a:gd name="connsiteY23-208" fmla="*/ 133327 h 1262501"/>
                <a:gd name="connsiteX24-209" fmla="*/ 553218 w 1304475"/>
                <a:gd name="connsiteY24-210" fmla="*/ 0 h 1262501"/>
                <a:gd name="connsiteX0-211" fmla="*/ 553218 w 1304475"/>
                <a:gd name="connsiteY0-212" fmla="*/ 0 h 1262501"/>
                <a:gd name="connsiteX1-213" fmla="*/ 855658 w 1304475"/>
                <a:gd name="connsiteY1-214" fmla="*/ 143148 h 1262501"/>
                <a:gd name="connsiteX2-215" fmla="*/ 877256 w 1304475"/>
                <a:gd name="connsiteY2-216" fmla="*/ 157101 h 1262501"/>
                <a:gd name="connsiteX3-217" fmla="*/ 908397 w 1304475"/>
                <a:gd name="connsiteY3-218" fmla="*/ 204551 h 1262501"/>
                <a:gd name="connsiteX4-219" fmla="*/ 995006 w 1304475"/>
                <a:gd name="connsiteY4-220" fmla="*/ 501146 h 1262501"/>
                <a:gd name="connsiteX5-221" fmla="*/ 1265728 w 1304475"/>
                <a:gd name="connsiteY5-222" fmla="*/ 432673 h 1262501"/>
                <a:gd name="connsiteX6-223" fmla="*/ 1304475 w 1304475"/>
                <a:gd name="connsiteY6-224" fmla="*/ 569363 h 1262501"/>
                <a:gd name="connsiteX7-225" fmla="*/ 903015 w 1304475"/>
                <a:gd name="connsiteY7-226" fmla="*/ 704977 h 1262501"/>
                <a:gd name="connsiteX8-227" fmla="*/ 838437 w 1304475"/>
                <a:gd name="connsiteY8-228" fmla="*/ 671612 h 1262501"/>
                <a:gd name="connsiteX9-229" fmla="*/ 807566 w 1304475"/>
                <a:gd name="connsiteY9-230" fmla="*/ 554301 h 1262501"/>
                <a:gd name="connsiteX10-231" fmla="*/ 807071 w 1304475"/>
                <a:gd name="connsiteY10-232" fmla="*/ 555753 h 1262501"/>
                <a:gd name="connsiteX11-233" fmla="*/ 711434 w 1304475"/>
                <a:gd name="connsiteY11-234" fmla="*/ 1052622 h 1262501"/>
                <a:gd name="connsiteX12-235" fmla="*/ 711180 w 1304475"/>
                <a:gd name="connsiteY12-236" fmla="*/ 1052621 h 1262501"/>
                <a:gd name="connsiteX13-237" fmla="*/ 709686 w 1304475"/>
                <a:gd name="connsiteY13-238" fmla="*/ 1132268 h 1262501"/>
                <a:gd name="connsiteX14-239" fmla="*/ 232481 w 1304475"/>
                <a:gd name="connsiteY14-240" fmla="*/ 1123657 h 1262501"/>
                <a:gd name="connsiteX15-241" fmla="*/ 233557 w 1304475"/>
                <a:gd name="connsiteY15-242" fmla="*/ 1050469 h 1262501"/>
                <a:gd name="connsiteX16-243" fmla="*/ 201614 w 1304475"/>
                <a:gd name="connsiteY16-244" fmla="*/ 642637 h 1262501"/>
                <a:gd name="connsiteX17-245" fmla="*/ 175436 w 1304475"/>
                <a:gd name="connsiteY17-246" fmla="*/ 750070 h 1262501"/>
                <a:gd name="connsiteX18-247" fmla="*/ 175436 w 1304475"/>
                <a:gd name="connsiteY18-248" fmla="*/ 1262501 h 1262501"/>
                <a:gd name="connsiteX19-249" fmla="*/ 48433 w 1304475"/>
                <a:gd name="connsiteY19-250" fmla="*/ 1262501 h 1262501"/>
                <a:gd name="connsiteX20-251" fmla="*/ 0 w 1304475"/>
                <a:gd name="connsiteY20-252" fmla="*/ 712511 h 1262501"/>
                <a:gd name="connsiteX21-253" fmla="*/ 134537 w 1304475"/>
                <a:gd name="connsiteY21-254" fmla="*/ 160369 h 1262501"/>
                <a:gd name="connsiteX22-255" fmla="*/ 154045 w 1304475"/>
                <a:gd name="connsiteY22-256" fmla="*/ 133327 h 1262501"/>
                <a:gd name="connsiteX23-257" fmla="*/ 553218 w 1304475"/>
                <a:gd name="connsiteY23-258" fmla="*/ 0 h 1262501"/>
                <a:gd name="connsiteX0-259" fmla="*/ 553218 w 1304475"/>
                <a:gd name="connsiteY0-260" fmla="*/ 0 h 1262501"/>
                <a:gd name="connsiteX1-261" fmla="*/ 877256 w 1304475"/>
                <a:gd name="connsiteY1-262" fmla="*/ 157101 h 1262501"/>
                <a:gd name="connsiteX2-263" fmla="*/ 908397 w 1304475"/>
                <a:gd name="connsiteY2-264" fmla="*/ 204551 h 1262501"/>
                <a:gd name="connsiteX3-265" fmla="*/ 995006 w 1304475"/>
                <a:gd name="connsiteY3-266" fmla="*/ 501146 h 1262501"/>
                <a:gd name="connsiteX4-267" fmla="*/ 1265728 w 1304475"/>
                <a:gd name="connsiteY4-268" fmla="*/ 432673 h 1262501"/>
                <a:gd name="connsiteX5-269" fmla="*/ 1304475 w 1304475"/>
                <a:gd name="connsiteY5-270" fmla="*/ 569363 h 1262501"/>
                <a:gd name="connsiteX6-271" fmla="*/ 903015 w 1304475"/>
                <a:gd name="connsiteY6-272" fmla="*/ 704977 h 1262501"/>
                <a:gd name="connsiteX7-273" fmla="*/ 838437 w 1304475"/>
                <a:gd name="connsiteY7-274" fmla="*/ 671612 h 1262501"/>
                <a:gd name="connsiteX8-275" fmla="*/ 807566 w 1304475"/>
                <a:gd name="connsiteY8-276" fmla="*/ 554301 h 1262501"/>
                <a:gd name="connsiteX9-277" fmla="*/ 807071 w 1304475"/>
                <a:gd name="connsiteY9-278" fmla="*/ 555753 h 1262501"/>
                <a:gd name="connsiteX10-279" fmla="*/ 711434 w 1304475"/>
                <a:gd name="connsiteY10-280" fmla="*/ 1052622 h 1262501"/>
                <a:gd name="connsiteX11-281" fmla="*/ 711180 w 1304475"/>
                <a:gd name="connsiteY11-282" fmla="*/ 1052621 h 1262501"/>
                <a:gd name="connsiteX12-283" fmla="*/ 709686 w 1304475"/>
                <a:gd name="connsiteY12-284" fmla="*/ 1132268 h 1262501"/>
                <a:gd name="connsiteX13-285" fmla="*/ 232481 w 1304475"/>
                <a:gd name="connsiteY13-286" fmla="*/ 1123657 h 1262501"/>
                <a:gd name="connsiteX14-287" fmla="*/ 233557 w 1304475"/>
                <a:gd name="connsiteY14-288" fmla="*/ 1050469 h 1262501"/>
                <a:gd name="connsiteX15-289" fmla="*/ 201614 w 1304475"/>
                <a:gd name="connsiteY15-290" fmla="*/ 642637 h 1262501"/>
                <a:gd name="connsiteX16-291" fmla="*/ 175436 w 1304475"/>
                <a:gd name="connsiteY16-292" fmla="*/ 750070 h 1262501"/>
                <a:gd name="connsiteX17-293" fmla="*/ 175436 w 1304475"/>
                <a:gd name="connsiteY17-294" fmla="*/ 1262501 h 1262501"/>
                <a:gd name="connsiteX18-295" fmla="*/ 48433 w 1304475"/>
                <a:gd name="connsiteY18-296" fmla="*/ 1262501 h 1262501"/>
                <a:gd name="connsiteX19-297" fmla="*/ 0 w 1304475"/>
                <a:gd name="connsiteY19-298" fmla="*/ 712511 h 1262501"/>
                <a:gd name="connsiteX20-299" fmla="*/ 134537 w 1304475"/>
                <a:gd name="connsiteY20-300" fmla="*/ 160369 h 1262501"/>
                <a:gd name="connsiteX21-301" fmla="*/ 154045 w 1304475"/>
                <a:gd name="connsiteY21-302" fmla="*/ 133327 h 1262501"/>
                <a:gd name="connsiteX22-303" fmla="*/ 553218 w 1304475"/>
                <a:gd name="connsiteY22-304" fmla="*/ 0 h 1262501"/>
                <a:gd name="connsiteX0-305" fmla="*/ 553218 w 1304475"/>
                <a:gd name="connsiteY0-306" fmla="*/ 0 h 1228635"/>
                <a:gd name="connsiteX1-307" fmla="*/ 877256 w 1304475"/>
                <a:gd name="connsiteY1-308" fmla="*/ 123235 h 1228635"/>
                <a:gd name="connsiteX2-309" fmla="*/ 908397 w 1304475"/>
                <a:gd name="connsiteY2-310" fmla="*/ 170685 h 1228635"/>
                <a:gd name="connsiteX3-311" fmla="*/ 995006 w 1304475"/>
                <a:gd name="connsiteY3-312" fmla="*/ 467280 h 1228635"/>
                <a:gd name="connsiteX4-313" fmla="*/ 1265728 w 1304475"/>
                <a:gd name="connsiteY4-314" fmla="*/ 398807 h 1228635"/>
                <a:gd name="connsiteX5-315" fmla="*/ 1304475 w 1304475"/>
                <a:gd name="connsiteY5-316" fmla="*/ 535497 h 1228635"/>
                <a:gd name="connsiteX6-317" fmla="*/ 903015 w 1304475"/>
                <a:gd name="connsiteY6-318" fmla="*/ 671111 h 1228635"/>
                <a:gd name="connsiteX7-319" fmla="*/ 838437 w 1304475"/>
                <a:gd name="connsiteY7-320" fmla="*/ 637746 h 1228635"/>
                <a:gd name="connsiteX8-321" fmla="*/ 807566 w 1304475"/>
                <a:gd name="connsiteY8-322" fmla="*/ 520435 h 1228635"/>
                <a:gd name="connsiteX9-323" fmla="*/ 807071 w 1304475"/>
                <a:gd name="connsiteY9-324" fmla="*/ 521887 h 1228635"/>
                <a:gd name="connsiteX10-325" fmla="*/ 711434 w 1304475"/>
                <a:gd name="connsiteY10-326" fmla="*/ 1018756 h 1228635"/>
                <a:gd name="connsiteX11-327" fmla="*/ 711180 w 1304475"/>
                <a:gd name="connsiteY11-328" fmla="*/ 1018755 h 1228635"/>
                <a:gd name="connsiteX12-329" fmla="*/ 709686 w 1304475"/>
                <a:gd name="connsiteY12-330" fmla="*/ 1098402 h 1228635"/>
                <a:gd name="connsiteX13-331" fmla="*/ 232481 w 1304475"/>
                <a:gd name="connsiteY13-332" fmla="*/ 1089791 h 1228635"/>
                <a:gd name="connsiteX14-333" fmla="*/ 233557 w 1304475"/>
                <a:gd name="connsiteY14-334" fmla="*/ 1016603 h 1228635"/>
                <a:gd name="connsiteX15-335" fmla="*/ 201614 w 1304475"/>
                <a:gd name="connsiteY15-336" fmla="*/ 608771 h 1228635"/>
                <a:gd name="connsiteX16-337" fmla="*/ 175436 w 1304475"/>
                <a:gd name="connsiteY16-338" fmla="*/ 716204 h 1228635"/>
                <a:gd name="connsiteX17-339" fmla="*/ 175436 w 1304475"/>
                <a:gd name="connsiteY17-340" fmla="*/ 1228635 h 1228635"/>
                <a:gd name="connsiteX18-341" fmla="*/ 48433 w 1304475"/>
                <a:gd name="connsiteY18-342" fmla="*/ 1228635 h 1228635"/>
                <a:gd name="connsiteX19-343" fmla="*/ 0 w 1304475"/>
                <a:gd name="connsiteY19-344" fmla="*/ 678645 h 1228635"/>
                <a:gd name="connsiteX20-345" fmla="*/ 134537 w 1304475"/>
                <a:gd name="connsiteY20-346" fmla="*/ 126503 h 1228635"/>
                <a:gd name="connsiteX21-347" fmla="*/ 154045 w 1304475"/>
                <a:gd name="connsiteY21-348" fmla="*/ 99461 h 1228635"/>
                <a:gd name="connsiteX22-349" fmla="*/ 553218 w 1304475"/>
                <a:gd name="connsiteY22-350" fmla="*/ 0 h 1228635"/>
                <a:gd name="connsiteX0-351" fmla="*/ 553218 w 1304475"/>
                <a:gd name="connsiteY0-352" fmla="*/ 0 h 1228635"/>
                <a:gd name="connsiteX1-353" fmla="*/ 877256 w 1304475"/>
                <a:gd name="connsiteY1-354" fmla="*/ 123235 h 1228635"/>
                <a:gd name="connsiteX2-355" fmla="*/ 908397 w 1304475"/>
                <a:gd name="connsiteY2-356" fmla="*/ 170685 h 1228635"/>
                <a:gd name="connsiteX3-357" fmla="*/ 995006 w 1304475"/>
                <a:gd name="connsiteY3-358" fmla="*/ 467280 h 1228635"/>
                <a:gd name="connsiteX4-359" fmla="*/ 1265728 w 1304475"/>
                <a:gd name="connsiteY4-360" fmla="*/ 398807 h 1228635"/>
                <a:gd name="connsiteX5-361" fmla="*/ 1304475 w 1304475"/>
                <a:gd name="connsiteY5-362" fmla="*/ 535497 h 1228635"/>
                <a:gd name="connsiteX6-363" fmla="*/ 903015 w 1304475"/>
                <a:gd name="connsiteY6-364" fmla="*/ 671111 h 1228635"/>
                <a:gd name="connsiteX7-365" fmla="*/ 838437 w 1304475"/>
                <a:gd name="connsiteY7-366" fmla="*/ 637746 h 1228635"/>
                <a:gd name="connsiteX8-367" fmla="*/ 807566 w 1304475"/>
                <a:gd name="connsiteY8-368" fmla="*/ 520435 h 1228635"/>
                <a:gd name="connsiteX9-369" fmla="*/ 807071 w 1304475"/>
                <a:gd name="connsiteY9-370" fmla="*/ 521887 h 1228635"/>
                <a:gd name="connsiteX10-371" fmla="*/ 711434 w 1304475"/>
                <a:gd name="connsiteY10-372" fmla="*/ 1018756 h 1228635"/>
                <a:gd name="connsiteX11-373" fmla="*/ 711180 w 1304475"/>
                <a:gd name="connsiteY11-374" fmla="*/ 1018755 h 1228635"/>
                <a:gd name="connsiteX12-375" fmla="*/ 709686 w 1304475"/>
                <a:gd name="connsiteY12-376" fmla="*/ 1098402 h 1228635"/>
                <a:gd name="connsiteX13-377" fmla="*/ 232481 w 1304475"/>
                <a:gd name="connsiteY13-378" fmla="*/ 1089791 h 1228635"/>
                <a:gd name="connsiteX14-379" fmla="*/ 233557 w 1304475"/>
                <a:gd name="connsiteY14-380" fmla="*/ 1016603 h 1228635"/>
                <a:gd name="connsiteX15-381" fmla="*/ 201614 w 1304475"/>
                <a:gd name="connsiteY15-382" fmla="*/ 608771 h 1228635"/>
                <a:gd name="connsiteX16-383" fmla="*/ 175436 w 1304475"/>
                <a:gd name="connsiteY16-384" fmla="*/ 716204 h 1228635"/>
                <a:gd name="connsiteX17-385" fmla="*/ 175436 w 1304475"/>
                <a:gd name="connsiteY17-386" fmla="*/ 1228635 h 1228635"/>
                <a:gd name="connsiteX18-387" fmla="*/ 48433 w 1304475"/>
                <a:gd name="connsiteY18-388" fmla="*/ 1228635 h 1228635"/>
                <a:gd name="connsiteX19-389" fmla="*/ 0 w 1304475"/>
                <a:gd name="connsiteY19-390" fmla="*/ 678645 h 1228635"/>
                <a:gd name="connsiteX20-391" fmla="*/ 134537 w 1304475"/>
                <a:gd name="connsiteY20-392" fmla="*/ 126503 h 1228635"/>
                <a:gd name="connsiteX21-393" fmla="*/ 190028 w 1304475"/>
                <a:gd name="connsiteY21-394" fmla="*/ 95228 h 1228635"/>
                <a:gd name="connsiteX22-395" fmla="*/ 553218 w 1304475"/>
                <a:gd name="connsiteY22-396" fmla="*/ 0 h 1228635"/>
                <a:gd name="connsiteX0-397" fmla="*/ 553218 w 1304475"/>
                <a:gd name="connsiteY0-398" fmla="*/ 0 h 1228635"/>
                <a:gd name="connsiteX1-399" fmla="*/ 877256 w 1304475"/>
                <a:gd name="connsiteY1-400" fmla="*/ 123235 h 1228635"/>
                <a:gd name="connsiteX2-401" fmla="*/ 908397 w 1304475"/>
                <a:gd name="connsiteY2-402" fmla="*/ 170685 h 1228635"/>
                <a:gd name="connsiteX3-403" fmla="*/ 995006 w 1304475"/>
                <a:gd name="connsiteY3-404" fmla="*/ 467280 h 1228635"/>
                <a:gd name="connsiteX4-405" fmla="*/ 1265728 w 1304475"/>
                <a:gd name="connsiteY4-406" fmla="*/ 398807 h 1228635"/>
                <a:gd name="connsiteX5-407" fmla="*/ 1304475 w 1304475"/>
                <a:gd name="connsiteY5-408" fmla="*/ 535497 h 1228635"/>
                <a:gd name="connsiteX6-409" fmla="*/ 903015 w 1304475"/>
                <a:gd name="connsiteY6-410" fmla="*/ 671111 h 1228635"/>
                <a:gd name="connsiteX7-411" fmla="*/ 838437 w 1304475"/>
                <a:gd name="connsiteY7-412" fmla="*/ 637746 h 1228635"/>
                <a:gd name="connsiteX8-413" fmla="*/ 807566 w 1304475"/>
                <a:gd name="connsiteY8-414" fmla="*/ 520435 h 1228635"/>
                <a:gd name="connsiteX9-415" fmla="*/ 807071 w 1304475"/>
                <a:gd name="connsiteY9-416" fmla="*/ 521887 h 1228635"/>
                <a:gd name="connsiteX10-417" fmla="*/ 711434 w 1304475"/>
                <a:gd name="connsiteY10-418" fmla="*/ 1018756 h 1228635"/>
                <a:gd name="connsiteX11-419" fmla="*/ 711180 w 1304475"/>
                <a:gd name="connsiteY11-420" fmla="*/ 1018755 h 1228635"/>
                <a:gd name="connsiteX12-421" fmla="*/ 709686 w 1304475"/>
                <a:gd name="connsiteY12-422" fmla="*/ 1098402 h 1228635"/>
                <a:gd name="connsiteX13-423" fmla="*/ 232481 w 1304475"/>
                <a:gd name="connsiteY13-424" fmla="*/ 1089791 h 1228635"/>
                <a:gd name="connsiteX14-425" fmla="*/ 233557 w 1304475"/>
                <a:gd name="connsiteY14-426" fmla="*/ 1016603 h 1228635"/>
                <a:gd name="connsiteX15-427" fmla="*/ 201614 w 1304475"/>
                <a:gd name="connsiteY15-428" fmla="*/ 608771 h 1228635"/>
                <a:gd name="connsiteX16-429" fmla="*/ 175436 w 1304475"/>
                <a:gd name="connsiteY16-430" fmla="*/ 716204 h 1228635"/>
                <a:gd name="connsiteX17-431" fmla="*/ 175436 w 1304475"/>
                <a:gd name="connsiteY17-432" fmla="*/ 1228635 h 1228635"/>
                <a:gd name="connsiteX18-433" fmla="*/ 48433 w 1304475"/>
                <a:gd name="connsiteY18-434" fmla="*/ 1228635 h 1228635"/>
                <a:gd name="connsiteX19-435" fmla="*/ 0 w 1304475"/>
                <a:gd name="connsiteY19-436" fmla="*/ 678645 h 1228635"/>
                <a:gd name="connsiteX20-437" fmla="*/ 145121 w 1304475"/>
                <a:gd name="connsiteY20-438" fmla="*/ 149787 h 1228635"/>
                <a:gd name="connsiteX21-439" fmla="*/ 190028 w 1304475"/>
                <a:gd name="connsiteY21-440" fmla="*/ 95228 h 1228635"/>
                <a:gd name="connsiteX22-441" fmla="*/ 553218 w 1304475"/>
                <a:gd name="connsiteY22-442" fmla="*/ 0 h 1228635"/>
                <a:gd name="connsiteX0-443" fmla="*/ 553218 w 1304475"/>
                <a:gd name="connsiteY0-444" fmla="*/ 0 h 1228635"/>
                <a:gd name="connsiteX1-445" fmla="*/ 877256 w 1304475"/>
                <a:gd name="connsiteY1-446" fmla="*/ 123235 h 1228635"/>
                <a:gd name="connsiteX2-447" fmla="*/ 897813 w 1304475"/>
                <a:gd name="connsiteY2-448" fmla="*/ 177035 h 1228635"/>
                <a:gd name="connsiteX3-449" fmla="*/ 995006 w 1304475"/>
                <a:gd name="connsiteY3-450" fmla="*/ 467280 h 1228635"/>
                <a:gd name="connsiteX4-451" fmla="*/ 1265728 w 1304475"/>
                <a:gd name="connsiteY4-452" fmla="*/ 398807 h 1228635"/>
                <a:gd name="connsiteX5-453" fmla="*/ 1304475 w 1304475"/>
                <a:gd name="connsiteY5-454" fmla="*/ 535497 h 1228635"/>
                <a:gd name="connsiteX6-455" fmla="*/ 903015 w 1304475"/>
                <a:gd name="connsiteY6-456" fmla="*/ 671111 h 1228635"/>
                <a:gd name="connsiteX7-457" fmla="*/ 838437 w 1304475"/>
                <a:gd name="connsiteY7-458" fmla="*/ 637746 h 1228635"/>
                <a:gd name="connsiteX8-459" fmla="*/ 807566 w 1304475"/>
                <a:gd name="connsiteY8-460" fmla="*/ 520435 h 1228635"/>
                <a:gd name="connsiteX9-461" fmla="*/ 807071 w 1304475"/>
                <a:gd name="connsiteY9-462" fmla="*/ 521887 h 1228635"/>
                <a:gd name="connsiteX10-463" fmla="*/ 711434 w 1304475"/>
                <a:gd name="connsiteY10-464" fmla="*/ 1018756 h 1228635"/>
                <a:gd name="connsiteX11-465" fmla="*/ 711180 w 1304475"/>
                <a:gd name="connsiteY11-466" fmla="*/ 1018755 h 1228635"/>
                <a:gd name="connsiteX12-467" fmla="*/ 709686 w 1304475"/>
                <a:gd name="connsiteY12-468" fmla="*/ 1098402 h 1228635"/>
                <a:gd name="connsiteX13-469" fmla="*/ 232481 w 1304475"/>
                <a:gd name="connsiteY13-470" fmla="*/ 1089791 h 1228635"/>
                <a:gd name="connsiteX14-471" fmla="*/ 233557 w 1304475"/>
                <a:gd name="connsiteY14-472" fmla="*/ 1016603 h 1228635"/>
                <a:gd name="connsiteX15-473" fmla="*/ 201614 w 1304475"/>
                <a:gd name="connsiteY15-474" fmla="*/ 608771 h 1228635"/>
                <a:gd name="connsiteX16-475" fmla="*/ 175436 w 1304475"/>
                <a:gd name="connsiteY16-476" fmla="*/ 716204 h 1228635"/>
                <a:gd name="connsiteX17-477" fmla="*/ 175436 w 1304475"/>
                <a:gd name="connsiteY17-478" fmla="*/ 1228635 h 1228635"/>
                <a:gd name="connsiteX18-479" fmla="*/ 48433 w 1304475"/>
                <a:gd name="connsiteY18-480" fmla="*/ 1228635 h 1228635"/>
                <a:gd name="connsiteX19-481" fmla="*/ 0 w 1304475"/>
                <a:gd name="connsiteY19-482" fmla="*/ 678645 h 1228635"/>
                <a:gd name="connsiteX20-483" fmla="*/ 145121 w 1304475"/>
                <a:gd name="connsiteY20-484" fmla="*/ 149787 h 1228635"/>
                <a:gd name="connsiteX21-485" fmla="*/ 190028 w 1304475"/>
                <a:gd name="connsiteY21-486" fmla="*/ 95228 h 1228635"/>
                <a:gd name="connsiteX22-487" fmla="*/ 553218 w 1304475"/>
                <a:gd name="connsiteY22-488" fmla="*/ 0 h 1228635"/>
                <a:gd name="connsiteX0-489" fmla="*/ 553218 w 1304475"/>
                <a:gd name="connsiteY0-490" fmla="*/ 0 h 1228635"/>
                <a:gd name="connsiteX1-491" fmla="*/ 843390 w 1304475"/>
                <a:gd name="connsiteY1-492" fmla="*/ 108419 h 1228635"/>
                <a:gd name="connsiteX2-493" fmla="*/ 897813 w 1304475"/>
                <a:gd name="connsiteY2-494" fmla="*/ 177035 h 1228635"/>
                <a:gd name="connsiteX3-495" fmla="*/ 995006 w 1304475"/>
                <a:gd name="connsiteY3-496" fmla="*/ 467280 h 1228635"/>
                <a:gd name="connsiteX4-497" fmla="*/ 1265728 w 1304475"/>
                <a:gd name="connsiteY4-498" fmla="*/ 398807 h 1228635"/>
                <a:gd name="connsiteX5-499" fmla="*/ 1304475 w 1304475"/>
                <a:gd name="connsiteY5-500" fmla="*/ 535497 h 1228635"/>
                <a:gd name="connsiteX6-501" fmla="*/ 903015 w 1304475"/>
                <a:gd name="connsiteY6-502" fmla="*/ 671111 h 1228635"/>
                <a:gd name="connsiteX7-503" fmla="*/ 838437 w 1304475"/>
                <a:gd name="connsiteY7-504" fmla="*/ 637746 h 1228635"/>
                <a:gd name="connsiteX8-505" fmla="*/ 807566 w 1304475"/>
                <a:gd name="connsiteY8-506" fmla="*/ 520435 h 1228635"/>
                <a:gd name="connsiteX9-507" fmla="*/ 807071 w 1304475"/>
                <a:gd name="connsiteY9-508" fmla="*/ 521887 h 1228635"/>
                <a:gd name="connsiteX10-509" fmla="*/ 711434 w 1304475"/>
                <a:gd name="connsiteY10-510" fmla="*/ 1018756 h 1228635"/>
                <a:gd name="connsiteX11-511" fmla="*/ 711180 w 1304475"/>
                <a:gd name="connsiteY11-512" fmla="*/ 1018755 h 1228635"/>
                <a:gd name="connsiteX12-513" fmla="*/ 709686 w 1304475"/>
                <a:gd name="connsiteY12-514" fmla="*/ 1098402 h 1228635"/>
                <a:gd name="connsiteX13-515" fmla="*/ 232481 w 1304475"/>
                <a:gd name="connsiteY13-516" fmla="*/ 1089791 h 1228635"/>
                <a:gd name="connsiteX14-517" fmla="*/ 233557 w 1304475"/>
                <a:gd name="connsiteY14-518" fmla="*/ 1016603 h 1228635"/>
                <a:gd name="connsiteX15-519" fmla="*/ 201614 w 1304475"/>
                <a:gd name="connsiteY15-520" fmla="*/ 608771 h 1228635"/>
                <a:gd name="connsiteX16-521" fmla="*/ 175436 w 1304475"/>
                <a:gd name="connsiteY16-522" fmla="*/ 716204 h 1228635"/>
                <a:gd name="connsiteX17-523" fmla="*/ 175436 w 1304475"/>
                <a:gd name="connsiteY17-524" fmla="*/ 1228635 h 1228635"/>
                <a:gd name="connsiteX18-525" fmla="*/ 48433 w 1304475"/>
                <a:gd name="connsiteY18-526" fmla="*/ 1228635 h 1228635"/>
                <a:gd name="connsiteX19-527" fmla="*/ 0 w 1304475"/>
                <a:gd name="connsiteY19-528" fmla="*/ 678645 h 1228635"/>
                <a:gd name="connsiteX20-529" fmla="*/ 145121 w 1304475"/>
                <a:gd name="connsiteY20-530" fmla="*/ 149787 h 1228635"/>
                <a:gd name="connsiteX21-531" fmla="*/ 190028 w 1304475"/>
                <a:gd name="connsiteY21-532" fmla="*/ 95228 h 1228635"/>
                <a:gd name="connsiteX22-533" fmla="*/ 553218 w 1304475"/>
                <a:gd name="connsiteY22-534" fmla="*/ 0 h 1228635"/>
                <a:gd name="connsiteX0-535" fmla="*/ 553218 w 1304475"/>
                <a:gd name="connsiteY0-536" fmla="*/ 0 h 1228635"/>
                <a:gd name="connsiteX1-537" fmla="*/ 843390 w 1304475"/>
                <a:gd name="connsiteY1-538" fmla="*/ 108419 h 1228635"/>
                <a:gd name="connsiteX2-539" fmla="*/ 897813 w 1304475"/>
                <a:gd name="connsiteY2-540" fmla="*/ 177035 h 1228635"/>
                <a:gd name="connsiteX3-541" fmla="*/ 995006 w 1304475"/>
                <a:gd name="connsiteY3-542" fmla="*/ 467280 h 1228635"/>
                <a:gd name="connsiteX4-543" fmla="*/ 1265728 w 1304475"/>
                <a:gd name="connsiteY4-544" fmla="*/ 398807 h 1228635"/>
                <a:gd name="connsiteX5-545" fmla="*/ 1304475 w 1304475"/>
                <a:gd name="connsiteY5-546" fmla="*/ 535497 h 1228635"/>
                <a:gd name="connsiteX6-547" fmla="*/ 903015 w 1304475"/>
                <a:gd name="connsiteY6-548" fmla="*/ 671111 h 1228635"/>
                <a:gd name="connsiteX7-549" fmla="*/ 838437 w 1304475"/>
                <a:gd name="connsiteY7-550" fmla="*/ 637746 h 1228635"/>
                <a:gd name="connsiteX8-551" fmla="*/ 807566 w 1304475"/>
                <a:gd name="connsiteY8-552" fmla="*/ 520435 h 1228635"/>
                <a:gd name="connsiteX9-553" fmla="*/ 783788 w 1304475"/>
                <a:gd name="connsiteY9-554" fmla="*/ 517653 h 1228635"/>
                <a:gd name="connsiteX10-555" fmla="*/ 711434 w 1304475"/>
                <a:gd name="connsiteY10-556" fmla="*/ 1018756 h 1228635"/>
                <a:gd name="connsiteX11-557" fmla="*/ 711180 w 1304475"/>
                <a:gd name="connsiteY11-558" fmla="*/ 1018755 h 1228635"/>
                <a:gd name="connsiteX12-559" fmla="*/ 709686 w 1304475"/>
                <a:gd name="connsiteY12-560" fmla="*/ 1098402 h 1228635"/>
                <a:gd name="connsiteX13-561" fmla="*/ 232481 w 1304475"/>
                <a:gd name="connsiteY13-562" fmla="*/ 1089791 h 1228635"/>
                <a:gd name="connsiteX14-563" fmla="*/ 233557 w 1304475"/>
                <a:gd name="connsiteY14-564" fmla="*/ 1016603 h 1228635"/>
                <a:gd name="connsiteX15-565" fmla="*/ 201614 w 1304475"/>
                <a:gd name="connsiteY15-566" fmla="*/ 608771 h 1228635"/>
                <a:gd name="connsiteX16-567" fmla="*/ 175436 w 1304475"/>
                <a:gd name="connsiteY16-568" fmla="*/ 716204 h 1228635"/>
                <a:gd name="connsiteX17-569" fmla="*/ 175436 w 1304475"/>
                <a:gd name="connsiteY17-570" fmla="*/ 1228635 h 1228635"/>
                <a:gd name="connsiteX18-571" fmla="*/ 48433 w 1304475"/>
                <a:gd name="connsiteY18-572" fmla="*/ 1228635 h 1228635"/>
                <a:gd name="connsiteX19-573" fmla="*/ 0 w 1304475"/>
                <a:gd name="connsiteY19-574" fmla="*/ 678645 h 1228635"/>
                <a:gd name="connsiteX20-575" fmla="*/ 145121 w 1304475"/>
                <a:gd name="connsiteY20-576" fmla="*/ 149787 h 1228635"/>
                <a:gd name="connsiteX21-577" fmla="*/ 190028 w 1304475"/>
                <a:gd name="connsiteY21-578" fmla="*/ 95228 h 1228635"/>
                <a:gd name="connsiteX22-579" fmla="*/ 553218 w 1304475"/>
                <a:gd name="connsiteY22-580" fmla="*/ 0 h 1228635"/>
                <a:gd name="connsiteX0-581" fmla="*/ 553218 w 1304475"/>
                <a:gd name="connsiteY0-582" fmla="*/ 0 h 1228635"/>
                <a:gd name="connsiteX1-583" fmla="*/ 843390 w 1304475"/>
                <a:gd name="connsiteY1-584" fmla="*/ 108419 h 1228635"/>
                <a:gd name="connsiteX2-585" fmla="*/ 897813 w 1304475"/>
                <a:gd name="connsiteY2-586" fmla="*/ 177035 h 1228635"/>
                <a:gd name="connsiteX3-587" fmla="*/ 995006 w 1304475"/>
                <a:gd name="connsiteY3-588" fmla="*/ 467280 h 1228635"/>
                <a:gd name="connsiteX4-589" fmla="*/ 1265728 w 1304475"/>
                <a:gd name="connsiteY4-590" fmla="*/ 398807 h 1228635"/>
                <a:gd name="connsiteX5-591" fmla="*/ 1304475 w 1304475"/>
                <a:gd name="connsiteY5-592" fmla="*/ 535497 h 1228635"/>
                <a:gd name="connsiteX6-593" fmla="*/ 903015 w 1304475"/>
                <a:gd name="connsiteY6-594" fmla="*/ 671111 h 1228635"/>
                <a:gd name="connsiteX7-595" fmla="*/ 838437 w 1304475"/>
                <a:gd name="connsiteY7-596" fmla="*/ 637746 h 1228635"/>
                <a:gd name="connsiteX8-597" fmla="*/ 783788 w 1304475"/>
                <a:gd name="connsiteY8-598" fmla="*/ 517653 h 1228635"/>
                <a:gd name="connsiteX9-599" fmla="*/ 711434 w 1304475"/>
                <a:gd name="connsiteY9-600" fmla="*/ 1018756 h 1228635"/>
                <a:gd name="connsiteX10-601" fmla="*/ 711180 w 1304475"/>
                <a:gd name="connsiteY10-602" fmla="*/ 1018755 h 1228635"/>
                <a:gd name="connsiteX11-603" fmla="*/ 709686 w 1304475"/>
                <a:gd name="connsiteY11-604" fmla="*/ 1098402 h 1228635"/>
                <a:gd name="connsiteX12-605" fmla="*/ 232481 w 1304475"/>
                <a:gd name="connsiteY12-606" fmla="*/ 1089791 h 1228635"/>
                <a:gd name="connsiteX13-607" fmla="*/ 233557 w 1304475"/>
                <a:gd name="connsiteY13-608" fmla="*/ 1016603 h 1228635"/>
                <a:gd name="connsiteX14-609" fmla="*/ 201614 w 1304475"/>
                <a:gd name="connsiteY14-610" fmla="*/ 608771 h 1228635"/>
                <a:gd name="connsiteX15-611" fmla="*/ 175436 w 1304475"/>
                <a:gd name="connsiteY15-612" fmla="*/ 716204 h 1228635"/>
                <a:gd name="connsiteX16-613" fmla="*/ 175436 w 1304475"/>
                <a:gd name="connsiteY16-614" fmla="*/ 1228635 h 1228635"/>
                <a:gd name="connsiteX17-615" fmla="*/ 48433 w 1304475"/>
                <a:gd name="connsiteY17-616" fmla="*/ 1228635 h 1228635"/>
                <a:gd name="connsiteX18-617" fmla="*/ 0 w 1304475"/>
                <a:gd name="connsiteY18-618" fmla="*/ 678645 h 1228635"/>
                <a:gd name="connsiteX19-619" fmla="*/ 145121 w 1304475"/>
                <a:gd name="connsiteY19-620" fmla="*/ 149787 h 1228635"/>
                <a:gd name="connsiteX20-621" fmla="*/ 190028 w 1304475"/>
                <a:gd name="connsiteY20-622" fmla="*/ 95228 h 1228635"/>
                <a:gd name="connsiteX21-623" fmla="*/ 553218 w 1304475"/>
                <a:gd name="connsiteY21-624" fmla="*/ 0 h 1228635"/>
                <a:gd name="connsiteX0-625" fmla="*/ 553218 w 1304475"/>
                <a:gd name="connsiteY0-626" fmla="*/ 0 h 1228635"/>
                <a:gd name="connsiteX1-627" fmla="*/ 843390 w 1304475"/>
                <a:gd name="connsiteY1-628" fmla="*/ 108419 h 1228635"/>
                <a:gd name="connsiteX2-629" fmla="*/ 897813 w 1304475"/>
                <a:gd name="connsiteY2-630" fmla="*/ 177035 h 1228635"/>
                <a:gd name="connsiteX3-631" fmla="*/ 952672 w 1304475"/>
                <a:gd name="connsiteY3-632" fmla="*/ 477863 h 1228635"/>
                <a:gd name="connsiteX4-633" fmla="*/ 1265728 w 1304475"/>
                <a:gd name="connsiteY4-634" fmla="*/ 398807 h 1228635"/>
                <a:gd name="connsiteX5-635" fmla="*/ 1304475 w 1304475"/>
                <a:gd name="connsiteY5-636" fmla="*/ 535497 h 1228635"/>
                <a:gd name="connsiteX6-637" fmla="*/ 903015 w 1304475"/>
                <a:gd name="connsiteY6-638" fmla="*/ 671111 h 1228635"/>
                <a:gd name="connsiteX7-639" fmla="*/ 838437 w 1304475"/>
                <a:gd name="connsiteY7-640" fmla="*/ 637746 h 1228635"/>
                <a:gd name="connsiteX8-641" fmla="*/ 783788 w 1304475"/>
                <a:gd name="connsiteY8-642" fmla="*/ 517653 h 1228635"/>
                <a:gd name="connsiteX9-643" fmla="*/ 711434 w 1304475"/>
                <a:gd name="connsiteY9-644" fmla="*/ 1018756 h 1228635"/>
                <a:gd name="connsiteX10-645" fmla="*/ 711180 w 1304475"/>
                <a:gd name="connsiteY10-646" fmla="*/ 1018755 h 1228635"/>
                <a:gd name="connsiteX11-647" fmla="*/ 709686 w 1304475"/>
                <a:gd name="connsiteY11-648" fmla="*/ 1098402 h 1228635"/>
                <a:gd name="connsiteX12-649" fmla="*/ 232481 w 1304475"/>
                <a:gd name="connsiteY12-650" fmla="*/ 1089791 h 1228635"/>
                <a:gd name="connsiteX13-651" fmla="*/ 233557 w 1304475"/>
                <a:gd name="connsiteY13-652" fmla="*/ 1016603 h 1228635"/>
                <a:gd name="connsiteX14-653" fmla="*/ 201614 w 1304475"/>
                <a:gd name="connsiteY14-654" fmla="*/ 608771 h 1228635"/>
                <a:gd name="connsiteX15-655" fmla="*/ 175436 w 1304475"/>
                <a:gd name="connsiteY15-656" fmla="*/ 716204 h 1228635"/>
                <a:gd name="connsiteX16-657" fmla="*/ 175436 w 1304475"/>
                <a:gd name="connsiteY16-658" fmla="*/ 1228635 h 1228635"/>
                <a:gd name="connsiteX17-659" fmla="*/ 48433 w 1304475"/>
                <a:gd name="connsiteY17-660" fmla="*/ 1228635 h 1228635"/>
                <a:gd name="connsiteX18-661" fmla="*/ 0 w 1304475"/>
                <a:gd name="connsiteY18-662" fmla="*/ 678645 h 1228635"/>
                <a:gd name="connsiteX19-663" fmla="*/ 145121 w 1304475"/>
                <a:gd name="connsiteY19-664" fmla="*/ 149787 h 1228635"/>
                <a:gd name="connsiteX20-665" fmla="*/ 190028 w 1304475"/>
                <a:gd name="connsiteY20-666" fmla="*/ 95228 h 1228635"/>
                <a:gd name="connsiteX21-667" fmla="*/ 553218 w 1304475"/>
                <a:gd name="connsiteY21-668" fmla="*/ 0 h 1228635"/>
                <a:gd name="connsiteX0-669" fmla="*/ 553218 w 1304475"/>
                <a:gd name="connsiteY0-670" fmla="*/ 0 h 1228635"/>
                <a:gd name="connsiteX1-671" fmla="*/ 809523 w 1304475"/>
                <a:gd name="connsiteY1-672" fmla="*/ 102069 h 1228635"/>
                <a:gd name="connsiteX2-673" fmla="*/ 897813 w 1304475"/>
                <a:gd name="connsiteY2-674" fmla="*/ 177035 h 1228635"/>
                <a:gd name="connsiteX3-675" fmla="*/ 952672 w 1304475"/>
                <a:gd name="connsiteY3-676" fmla="*/ 477863 h 1228635"/>
                <a:gd name="connsiteX4-677" fmla="*/ 1265728 w 1304475"/>
                <a:gd name="connsiteY4-678" fmla="*/ 398807 h 1228635"/>
                <a:gd name="connsiteX5-679" fmla="*/ 1304475 w 1304475"/>
                <a:gd name="connsiteY5-680" fmla="*/ 535497 h 1228635"/>
                <a:gd name="connsiteX6-681" fmla="*/ 903015 w 1304475"/>
                <a:gd name="connsiteY6-682" fmla="*/ 671111 h 1228635"/>
                <a:gd name="connsiteX7-683" fmla="*/ 838437 w 1304475"/>
                <a:gd name="connsiteY7-684" fmla="*/ 637746 h 1228635"/>
                <a:gd name="connsiteX8-685" fmla="*/ 783788 w 1304475"/>
                <a:gd name="connsiteY8-686" fmla="*/ 517653 h 1228635"/>
                <a:gd name="connsiteX9-687" fmla="*/ 711434 w 1304475"/>
                <a:gd name="connsiteY9-688" fmla="*/ 1018756 h 1228635"/>
                <a:gd name="connsiteX10-689" fmla="*/ 711180 w 1304475"/>
                <a:gd name="connsiteY10-690" fmla="*/ 1018755 h 1228635"/>
                <a:gd name="connsiteX11-691" fmla="*/ 709686 w 1304475"/>
                <a:gd name="connsiteY11-692" fmla="*/ 1098402 h 1228635"/>
                <a:gd name="connsiteX12-693" fmla="*/ 232481 w 1304475"/>
                <a:gd name="connsiteY12-694" fmla="*/ 1089791 h 1228635"/>
                <a:gd name="connsiteX13-695" fmla="*/ 233557 w 1304475"/>
                <a:gd name="connsiteY13-696" fmla="*/ 1016603 h 1228635"/>
                <a:gd name="connsiteX14-697" fmla="*/ 201614 w 1304475"/>
                <a:gd name="connsiteY14-698" fmla="*/ 608771 h 1228635"/>
                <a:gd name="connsiteX15-699" fmla="*/ 175436 w 1304475"/>
                <a:gd name="connsiteY15-700" fmla="*/ 716204 h 1228635"/>
                <a:gd name="connsiteX16-701" fmla="*/ 175436 w 1304475"/>
                <a:gd name="connsiteY16-702" fmla="*/ 1228635 h 1228635"/>
                <a:gd name="connsiteX17-703" fmla="*/ 48433 w 1304475"/>
                <a:gd name="connsiteY17-704" fmla="*/ 1228635 h 1228635"/>
                <a:gd name="connsiteX18-705" fmla="*/ 0 w 1304475"/>
                <a:gd name="connsiteY18-706" fmla="*/ 678645 h 1228635"/>
                <a:gd name="connsiteX19-707" fmla="*/ 145121 w 1304475"/>
                <a:gd name="connsiteY19-708" fmla="*/ 149787 h 1228635"/>
                <a:gd name="connsiteX20-709" fmla="*/ 190028 w 1304475"/>
                <a:gd name="connsiteY20-710" fmla="*/ 95228 h 1228635"/>
                <a:gd name="connsiteX21-711" fmla="*/ 553218 w 1304475"/>
                <a:gd name="connsiteY21-712" fmla="*/ 0 h 1228635"/>
                <a:gd name="connsiteX0-713" fmla="*/ 553218 w 1304475"/>
                <a:gd name="connsiteY0-714" fmla="*/ 0 h 1228635"/>
                <a:gd name="connsiteX1-715" fmla="*/ 809523 w 1304475"/>
                <a:gd name="connsiteY1-716" fmla="*/ 102069 h 1228635"/>
                <a:gd name="connsiteX2-717" fmla="*/ 897813 w 1304475"/>
                <a:gd name="connsiteY2-718" fmla="*/ 177035 h 1228635"/>
                <a:gd name="connsiteX3-719" fmla="*/ 952672 w 1304475"/>
                <a:gd name="connsiteY3-720" fmla="*/ 477863 h 1228635"/>
                <a:gd name="connsiteX4-721" fmla="*/ 1265728 w 1304475"/>
                <a:gd name="connsiteY4-722" fmla="*/ 398807 h 1228635"/>
                <a:gd name="connsiteX5-723" fmla="*/ 1304475 w 1304475"/>
                <a:gd name="connsiteY5-724" fmla="*/ 535497 h 1228635"/>
                <a:gd name="connsiteX6-725" fmla="*/ 903015 w 1304475"/>
                <a:gd name="connsiteY6-726" fmla="*/ 671111 h 1228635"/>
                <a:gd name="connsiteX7-727" fmla="*/ 838437 w 1304475"/>
                <a:gd name="connsiteY7-728" fmla="*/ 637746 h 1228635"/>
                <a:gd name="connsiteX8-729" fmla="*/ 783788 w 1304475"/>
                <a:gd name="connsiteY8-730" fmla="*/ 517653 h 1228635"/>
                <a:gd name="connsiteX9-731" fmla="*/ 711434 w 1304475"/>
                <a:gd name="connsiteY9-732" fmla="*/ 1018756 h 1228635"/>
                <a:gd name="connsiteX10-733" fmla="*/ 711180 w 1304475"/>
                <a:gd name="connsiteY10-734" fmla="*/ 1018755 h 1228635"/>
                <a:gd name="connsiteX11-735" fmla="*/ 709686 w 1304475"/>
                <a:gd name="connsiteY11-736" fmla="*/ 1098402 h 1228635"/>
                <a:gd name="connsiteX12-737" fmla="*/ 232481 w 1304475"/>
                <a:gd name="connsiteY12-738" fmla="*/ 1089791 h 1228635"/>
                <a:gd name="connsiteX13-739" fmla="*/ 233557 w 1304475"/>
                <a:gd name="connsiteY13-740" fmla="*/ 1016603 h 1228635"/>
                <a:gd name="connsiteX14-741" fmla="*/ 201614 w 1304475"/>
                <a:gd name="connsiteY14-742" fmla="*/ 608771 h 1228635"/>
                <a:gd name="connsiteX15-743" fmla="*/ 175436 w 1304475"/>
                <a:gd name="connsiteY15-744" fmla="*/ 716204 h 1228635"/>
                <a:gd name="connsiteX16-745" fmla="*/ 175436 w 1304475"/>
                <a:gd name="connsiteY16-746" fmla="*/ 1228635 h 1228635"/>
                <a:gd name="connsiteX17-747" fmla="*/ 48433 w 1304475"/>
                <a:gd name="connsiteY17-748" fmla="*/ 1228635 h 1228635"/>
                <a:gd name="connsiteX18-749" fmla="*/ 0 w 1304475"/>
                <a:gd name="connsiteY18-750" fmla="*/ 678645 h 1228635"/>
                <a:gd name="connsiteX19-751" fmla="*/ 145121 w 1304475"/>
                <a:gd name="connsiteY19-752" fmla="*/ 149787 h 1228635"/>
                <a:gd name="connsiteX20-753" fmla="*/ 190028 w 1304475"/>
                <a:gd name="connsiteY20-754" fmla="*/ 95228 h 1228635"/>
                <a:gd name="connsiteX21-755" fmla="*/ 553218 w 1304475"/>
                <a:gd name="connsiteY21-756" fmla="*/ 0 h 1228635"/>
                <a:gd name="connsiteX0-757" fmla="*/ 553218 w 1304475"/>
                <a:gd name="connsiteY0-758" fmla="*/ 0 h 1228635"/>
                <a:gd name="connsiteX1-759" fmla="*/ 809523 w 1304475"/>
                <a:gd name="connsiteY1-760" fmla="*/ 102069 h 1228635"/>
                <a:gd name="connsiteX2-761" fmla="*/ 897813 w 1304475"/>
                <a:gd name="connsiteY2-762" fmla="*/ 177035 h 1228635"/>
                <a:gd name="connsiteX3-763" fmla="*/ 952672 w 1304475"/>
                <a:gd name="connsiteY3-764" fmla="*/ 477863 h 1228635"/>
                <a:gd name="connsiteX4-765" fmla="*/ 1265728 w 1304475"/>
                <a:gd name="connsiteY4-766" fmla="*/ 398807 h 1228635"/>
                <a:gd name="connsiteX5-767" fmla="*/ 1304475 w 1304475"/>
                <a:gd name="connsiteY5-768" fmla="*/ 535497 h 1228635"/>
                <a:gd name="connsiteX6-769" fmla="*/ 903015 w 1304475"/>
                <a:gd name="connsiteY6-770" fmla="*/ 671111 h 1228635"/>
                <a:gd name="connsiteX7-771" fmla="*/ 838437 w 1304475"/>
                <a:gd name="connsiteY7-772" fmla="*/ 637746 h 1228635"/>
                <a:gd name="connsiteX8-773" fmla="*/ 783788 w 1304475"/>
                <a:gd name="connsiteY8-774" fmla="*/ 517653 h 1228635"/>
                <a:gd name="connsiteX9-775" fmla="*/ 711434 w 1304475"/>
                <a:gd name="connsiteY9-776" fmla="*/ 1018756 h 1228635"/>
                <a:gd name="connsiteX10-777" fmla="*/ 711180 w 1304475"/>
                <a:gd name="connsiteY10-778" fmla="*/ 1018755 h 1228635"/>
                <a:gd name="connsiteX11-779" fmla="*/ 709686 w 1304475"/>
                <a:gd name="connsiteY11-780" fmla="*/ 1098402 h 1228635"/>
                <a:gd name="connsiteX12-781" fmla="*/ 232481 w 1304475"/>
                <a:gd name="connsiteY12-782" fmla="*/ 1089791 h 1228635"/>
                <a:gd name="connsiteX13-783" fmla="*/ 233557 w 1304475"/>
                <a:gd name="connsiteY13-784" fmla="*/ 1016603 h 1228635"/>
                <a:gd name="connsiteX14-785" fmla="*/ 201614 w 1304475"/>
                <a:gd name="connsiteY14-786" fmla="*/ 608771 h 1228635"/>
                <a:gd name="connsiteX15-787" fmla="*/ 175436 w 1304475"/>
                <a:gd name="connsiteY15-788" fmla="*/ 716204 h 1228635"/>
                <a:gd name="connsiteX16-789" fmla="*/ 175436 w 1304475"/>
                <a:gd name="connsiteY16-790" fmla="*/ 1228635 h 1228635"/>
                <a:gd name="connsiteX17-791" fmla="*/ 48433 w 1304475"/>
                <a:gd name="connsiteY17-792" fmla="*/ 1228635 h 1228635"/>
                <a:gd name="connsiteX18-793" fmla="*/ 0 w 1304475"/>
                <a:gd name="connsiteY18-794" fmla="*/ 678645 h 1228635"/>
                <a:gd name="connsiteX19-795" fmla="*/ 145121 w 1304475"/>
                <a:gd name="connsiteY19-796" fmla="*/ 149787 h 1228635"/>
                <a:gd name="connsiteX20-797" fmla="*/ 190028 w 1304475"/>
                <a:gd name="connsiteY20-798" fmla="*/ 95228 h 1228635"/>
                <a:gd name="connsiteX21-799" fmla="*/ 553218 w 1304475"/>
                <a:gd name="connsiteY21-800" fmla="*/ 0 h 1228635"/>
                <a:gd name="connsiteX0-801" fmla="*/ 553218 w 1304475"/>
                <a:gd name="connsiteY0-802" fmla="*/ 0 h 1228635"/>
                <a:gd name="connsiteX1-803" fmla="*/ 809523 w 1304475"/>
                <a:gd name="connsiteY1-804" fmla="*/ 102069 h 1228635"/>
                <a:gd name="connsiteX2-805" fmla="*/ 897813 w 1304475"/>
                <a:gd name="connsiteY2-806" fmla="*/ 177035 h 1228635"/>
                <a:gd name="connsiteX3-807" fmla="*/ 952672 w 1304475"/>
                <a:gd name="connsiteY3-808" fmla="*/ 477863 h 1228635"/>
                <a:gd name="connsiteX4-809" fmla="*/ 1265728 w 1304475"/>
                <a:gd name="connsiteY4-810" fmla="*/ 398807 h 1228635"/>
                <a:gd name="connsiteX5-811" fmla="*/ 1304475 w 1304475"/>
                <a:gd name="connsiteY5-812" fmla="*/ 535497 h 1228635"/>
                <a:gd name="connsiteX6-813" fmla="*/ 903015 w 1304475"/>
                <a:gd name="connsiteY6-814" fmla="*/ 671111 h 1228635"/>
                <a:gd name="connsiteX7-815" fmla="*/ 838437 w 1304475"/>
                <a:gd name="connsiteY7-816" fmla="*/ 637746 h 1228635"/>
                <a:gd name="connsiteX8-817" fmla="*/ 783788 w 1304475"/>
                <a:gd name="connsiteY8-818" fmla="*/ 517653 h 1228635"/>
                <a:gd name="connsiteX9-819" fmla="*/ 711434 w 1304475"/>
                <a:gd name="connsiteY9-820" fmla="*/ 1018756 h 1228635"/>
                <a:gd name="connsiteX10-821" fmla="*/ 711180 w 1304475"/>
                <a:gd name="connsiteY10-822" fmla="*/ 1018755 h 1228635"/>
                <a:gd name="connsiteX11-823" fmla="*/ 709686 w 1304475"/>
                <a:gd name="connsiteY11-824" fmla="*/ 1098402 h 1228635"/>
                <a:gd name="connsiteX12-825" fmla="*/ 232481 w 1304475"/>
                <a:gd name="connsiteY12-826" fmla="*/ 1089791 h 1228635"/>
                <a:gd name="connsiteX13-827" fmla="*/ 233557 w 1304475"/>
                <a:gd name="connsiteY13-828" fmla="*/ 1016603 h 1228635"/>
                <a:gd name="connsiteX14-829" fmla="*/ 220664 w 1304475"/>
                <a:gd name="connsiteY14-830" fmla="*/ 500821 h 1228635"/>
                <a:gd name="connsiteX15-831" fmla="*/ 175436 w 1304475"/>
                <a:gd name="connsiteY15-832" fmla="*/ 716204 h 1228635"/>
                <a:gd name="connsiteX16-833" fmla="*/ 175436 w 1304475"/>
                <a:gd name="connsiteY16-834" fmla="*/ 1228635 h 1228635"/>
                <a:gd name="connsiteX17-835" fmla="*/ 48433 w 1304475"/>
                <a:gd name="connsiteY17-836" fmla="*/ 1228635 h 1228635"/>
                <a:gd name="connsiteX18-837" fmla="*/ 0 w 1304475"/>
                <a:gd name="connsiteY18-838" fmla="*/ 678645 h 1228635"/>
                <a:gd name="connsiteX19-839" fmla="*/ 145121 w 1304475"/>
                <a:gd name="connsiteY19-840" fmla="*/ 149787 h 1228635"/>
                <a:gd name="connsiteX20-841" fmla="*/ 190028 w 1304475"/>
                <a:gd name="connsiteY20-842" fmla="*/ 95228 h 1228635"/>
                <a:gd name="connsiteX21-843" fmla="*/ 553218 w 1304475"/>
                <a:gd name="connsiteY21-844" fmla="*/ 0 h 1228635"/>
                <a:gd name="connsiteX0-845" fmla="*/ 553218 w 1304475"/>
                <a:gd name="connsiteY0-846" fmla="*/ 0 h 1228635"/>
                <a:gd name="connsiteX1-847" fmla="*/ 809523 w 1304475"/>
                <a:gd name="connsiteY1-848" fmla="*/ 102069 h 1228635"/>
                <a:gd name="connsiteX2-849" fmla="*/ 897813 w 1304475"/>
                <a:gd name="connsiteY2-850" fmla="*/ 177035 h 1228635"/>
                <a:gd name="connsiteX3-851" fmla="*/ 952672 w 1304475"/>
                <a:gd name="connsiteY3-852" fmla="*/ 477863 h 1228635"/>
                <a:gd name="connsiteX4-853" fmla="*/ 1265728 w 1304475"/>
                <a:gd name="connsiteY4-854" fmla="*/ 398807 h 1228635"/>
                <a:gd name="connsiteX5-855" fmla="*/ 1304475 w 1304475"/>
                <a:gd name="connsiteY5-856" fmla="*/ 535497 h 1228635"/>
                <a:gd name="connsiteX6-857" fmla="*/ 903015 w 1304475"/>
                <a:gd name="connsiteY6-858" fmla="*/ 671111 h 1228635"/>
                <a:gd name="connsiteX7-859" fmla="*/ 838437 w 1304475"/>
                <a:gd name="connsiteY7-860" fmla="*/ 637746 h 1228635"/>
                <a:gd name="connsiteX8-861" fmla="*/ 783788 w 1304475"/>
                <a:gd name="connsiteY8-862" fmla="*/ 517653 h 1228635"/>
                <a:gd name="connsiteX9-863" fmla="*/ 711434 w 1304475"/>
                <a:gd name="connsiteY9-864" fmla="*/ 1018756 h 1228635"/>
                <a:gd name="connsiteX10-865" fmla="*/ 711180 w 1304475"/>
                <a:gd name="connsiteY10-866" fmla="*/ 1018755 h 1228635"/>
                <a:gd name="connsiteX11-867" fmla="*/ 709686 w 1304475"/>
                <a:gd name="connsiteY11-868" fmla="*/ 1098402 h 1228635"/>
                <a:gd name="connsiteX12-869" fmla="*/ 232481 w 1304475"/>
                <a:gd name="connsiteY12-870" fmla="*/ 1089791 h 1228635"/>
                <a:gd name="connsiteX13-871" fmla="*/ 233557 w 1304475"/>
                <a:gd name="connsiteY13-872" fmla="*/ 1016603 h 1228635"/>
                <a:gd name="connsiteX14-873" fmla="*/ 255589 w 1304475"/>
                <a:gd name="connsiteY14-874" fmla="*/ 484946 h 1228635"/>
                <a:gd name="connsiteX15-875" fmla="*/ 175436 w 1304475"/>
                <a:gd name="connsiteY15-876" fmla="*/ 716204 h 1228635"/>
                <a:gd name="connsiteX16-877" fmla="*/ 175436 w 1304475"/>
                <a:gd name="connsiteY16-878" fmla="*/ 1228635 h 1228635"/>
                <a:gd name="connsiteX17-879" fmla="*/ 48433 w 1304475"/>
                <a:gd name="connsiteY17-880" fmla="*/ 1228635 h 1228635"/>
                <a:gd name="connsiteX18-881" fmla="*/ 0 w 1304475"/>
                <a:gd name="connsiteY18-882" fmla="*/ 678645 h 1228635"/>
                <a:gd name="connsiteX19-883" fmla="*/ 145121 w 1304475"/>
                <a:gd name="connsiteY19-884" fmla="*/ 149787 h 1228635"/>
                <a:gd name="connsiteX20-885" fmla="*/ 190028 w 1304475"/>
                <a:gd name="connsiteY20-886" fmla="*/ 95228 h 1228635"/>
                <a:gd name="connsiteX21-887" fmla="*/ 553218 w 1304475"/>
                <a:gd name="connsiteY21-888" fmla="*/ 0 h 1228635"/>
                <a:gd name="connsiteX0-889" fmla="*/ 553218 w 1304475"/>
                <a:gd name="connsiteY0-890" fmla="*/ 0 h 1228635"/>
                <a:gd name="connsiteX1-891" fmla="*/ 809523 w 1304475"/>
                <a:gd name="connsiteY1-892" fmla="*/ 102069 h 1228635"/>
                <a:gd name="connsiteX2-893" fmla="*/ 897813 w 1304475"/>
                <a:gd name="connsiteY2-894" fmla="*/ 177035 h 1228635"/>
                <a:gd name="connsiteX3-895" fmla="*/ 952672 w 1304475"/>
                <a:gd name="connsiteY3-896" fmla="*/ 477863 h 1228635"/>
                <a:gd name="connsiteX4-897" fmla="*/ 1265728 w 1304475"/>
                <a:gd name="connsiteY4-898" fmla="*/ 398807 h 1228635"/>
                <a:gd name="connsiteX5-899" fmla="*/ 1304475 w 1304475"/>
                <a:gd name="connsiteY5-900" fmla="*/ 535497 h 1228635"/>
                <a:gd name="connsiteX6-901" fmla="*/ 903015 w 1304475"/>
                <a:gd name="connsiteY6-902" fmla="*/ 671111 h 1228635"/>
                <a:gd name="connsiteX7-903" fmla="*/ 838437 w 1304475"/>
                <a:gd name="connsiteY7-904" fmla="*/ 637746 h 1228635"/>
                <a:gd name="connsiteX8-905" fmla="*/ 758388 w 1304475"/>
                <a:gd name="connsiteY8-906" fmla="*/ 508128 h 1228635"/>
                <a:gd name="connsiteX9-907" fmla="*/ 711434 w 1304475"/>
                <a:gd name="connsiteY9-908" fmla="*/ 1018756 h 1228635"/>
                <a:gd name="connsiteX10-909" fmla="*/ 711180 w 1304475"/>
                <a:gd name="connsiteY10-910" fmla="*/ 1018755 h 1228635"/>
                <a:gd name="connsiteX11-911" fmla="*/ 709686 w 1304475"/>
                <a:gd name="connsiteY11-912" fmla="*/ 1098402 h 1228635"/>
                <a:gd name="connsiteX12-913" fmla="*/ 232481 w 1304475"/>
                <a:gd name="connsiteY12-914" fmla="*/ 1089791 h 1228635"/>
                <a:gd name="connsiteX13-915" fmla="*/ 233557 w 1304475"/>
                <a:gd name="connsiteY13-916" fmla="*/ 1016603 h 1228635"/>
                <a:gd name="connsiteX14-917" fmla="*/ 255589 w 1304475"/>
                <a:gd name="connsiteY14-918" fmla="*/ 484946 h 1228635"/>
                <a:gd name="connsiteX15-919" fmla="*/ 175436 w 1304475"/>
                <a:gd name="connsiteY15-920" fmla="*/ 716204 h 1228635"/>
                <a:gd name="connsiteX16-921" fmla="*/ 175436 w 1304475"/>
                <a:gd name="connsiteY16-922" fmla="*/ 1228635 h 1228635"/>
                <a:gd name="connsiteX17-923" fmla="*/ 48433 w 1304475"/>
                <a:gd name="connsiteY17-924" fmla="*/ 1228635 h 1228635"/>
                <a:gd name="connsiteX18-925" fmla="*/ 0 w 1304475"/>
                <a:gd name="connsiteY18-926" fmla="*/ 678645 h 1228635"/>
                <a:gd name="connsiteX19-927" fmla="*/ 145121 w 1304475"/>
                <a:gd name="connsiteY19-928" fmla="*/ 149787 h 1228635"/>
                <a:gd name="connsiteX20-929" fmla="*/ 190028 w 1304475"/>
                <a:gd name="connsiteY20-930" fmla="*/ 95228 h 1228635"/>
                <a:gd name="connsiteX21-931" fmla="*/ 553218 w 1304475"/>
                <a:gd name="connsiteY21-932" fmla="*/ 0 h 1228635"/>
                <a:gd name="connsiteX0-933" fmla="*/ 553218 w 1304475"/>
                <a:gd name="connsiteY0-934" fmla="*/ 0 h 1228635"/>
                <a:gd name="connsiteX1-935" fmla="*/ 809523 w 1304475"/>
                <a:gd name="connsiteY1-936" fmla="*/ 102069 h 1228635"/>
                <a:gd name="connsiteX2-937" fmla="*/ 866063 w 1304475"/>
                <a:gd name="connsiteY2-938" fmla="*/ 213018 h 1228635"/>
                <a:gd name="connsiteX3-939" fmla="*/ 952672 w 1304475"/>
                <a:gd name="connsiteY3-940" fmla="*/ 477863 h 1228635"/>
                <a:gd name="connsiteX4-941" fmla="*/ 1265728 w 1304475"/>
                <a:gd name="connsiteY4-942" fmla="*/ 398807 h 1228635"/>
                <a:gd name="connsiteX5-943" fmla="*/ 1304475 w 1304475"/>
                <a:gd name="connsiteY5-944" fmla="*/ 535497 h 1228635"/>
                <a:gd name="connsiteX6-945" fmla="*/ 903015 w 1304475"/>
                <a:gd name="connsiteY6-946" fmla="*/ 671111 h 1228635"/>
                <a:gd name="connsiteX7-947" fmla="*/ 838437 w 1304475"/>
                <a:gd name="connsiteY7-948" fmla="*/ 637746 h 1228635"/>
                <a:gd name="connsiteX8-949" fmla="*/ 758388 w 1304475"/>
                <a:gd name="connsiteY8-950" fmla="*/ 508128 h 1228635"/>
                <a:gd name="connsiteX9-951" fmla="*/ 711434 w 1304475"/>
                <a:gd name="connsiteY9-952" fmla="*/ 1018756 h 1228635"/>
                <a:gd name="connsiteX10-953" fmla="*/ 711180 w 1304475"/>
                <a:gd name="connsiteY10-954" fmla="*/ 1018755 h 1228635"/>
                <a:gd name="connsiteX11-955" fmla="*/ 709686 w 1304475"/>
                <a:gd name="connsiteY11-956" fmla="*/ 1098402 h 1228635"/>
                <a:gd name="connsiteX12-957" fmla="*/ 232481 w 1304475"/>
                <a:gd name="connsiteY12-958" fmla="*/ 1089791 h 1228635"/>
                <a:gd name="connsiteX13-959" fmla="*/ 233557 w 1304475"/>
                <a:gd name="connsiteY13-960" fmla="*/ 1016603 h 1228635"/>
                <a:gd name="connsiteX14-961" fmla="*/ 255589 w 1304475"/>
                <a:gd name="connsiteY14-962" fmla="*/ 484946 h 1228635"/>
                <a:gd name="connsiteX15-963" fmla="*/ 175436 w 1304475"/>
                <a:gd name="connsiteY15-964" fmla="*/ 716204 h 1228635"/>
                <a:gd name="connsiteX16-965" fmla="*/ 175436 w 1304475"/>
                <a:gd name="connsiteY16-966" fmla="*/ 1228635 h 1228635"/>
                <a:gd name="connsiteX17-967" fmla="*/ 48433 w 1304475"/>
                <a:gd name="connsiteY17-968" fmla="*/ 1228635 h 1228635"/>
                <a:gd name="connsiteX18-969" fmla="*/ 0 w 1304475"/>
                <a:gd name="connsiteY18-970" fmla="*/ 678645 h 1228635"/>
                <a:gd name="connsiteX19-971" fmla="*/ 145121 w 1304475"/>
                <a:gd name="connsiteY19-972" fmla="*/ 149787 h 1228635"/>
                <a:gd name="connsiteX20-973" fmla="*/ 190028 w 1304475"/>
                <a:gd name="connsiteY20-974" fmla="*/ 95228 h 1228635"/>
                <a:gd name="connsiteX21-975" fmla="*/ 553218 w 1304475"/>
                <a:gd name="connsiteY21-976" fmla="*/ 0 h 1228635"/>
                <a:gd name="connsiteX0-977" fmla="*/ 553218 w 1304475"/>
                <a:gd name="connsiteY0-978" fmla="*/ 0 h 1228635"/>
                <a:gd name="connsiteX1-979" fmla="*/ 771423 w 1304475"/>
                <a:gd name="connsiteY1-980" fmla="*/ 99952 h 1228635"/>
                <a:gd name="connsiteX2-981" fmla="*/ 866063 w 1304475"/>
                <a:gd name="connsiteY2-982" fmla="*/ 213018 h 1228635"/>
                <a:gd name="connsiteX3-983" fmla="*/ 952672 w 1304475"/>
                <a:gd name="connsiteY3-984" fmla="*/ 477863 h 1228635"/>
                <a:gd name="connsiteX4-985" fmla="*/ 1265728 w 1304475"/>
                <a:gd name="connsiteY4-986" fmla="*/ 398807 h 1228635"/>
                <a:gd name="connsiteX5-987" fmla="*/ 1304475 w 1304475"/>
                <a:gd name="connsiteY5-988" fmla="*/ 535497 h 1228635"/>
                <a:gd name="connsiteX6-989" fmla="*/ 903015 w 1304475"/>
                <a:gd name="connsiteY6-990" fmla="*/ 671111 h 1228635"/>
                <a:gd name="connsiteX7-991" fmla="*/ 838437 w 1304475"/>
                <a:gd name="connsiteY7-992" fmla="*/ 637746 h 1228635"/>
                <a:gd name="connsiteX8-993" fmla="*/ 758388 w 1304475"/>
                <a:gd name="connsiteY8-994" fmla="*/ 508128 h 1228635"/>
                <a:gd name="connsiteX9-995" fmla="*/ 711434 w 1304475"/>
                <a:gd name="connsiteY9-996" fmla="*/ 1018756 h 1228635"/>
                <a:gd name="connsiteX10-997" fmla="*/ 711180 w 1304475"/>
                <a:gd name="connsiteY10-998" fmla="*/ 1018755 h 1228635"/>
                <a:gd name="connsiteX11-999" fmla="*/ 709686 w 1304475"/>
                <a:gd name="connsiteY11-1000" fmla="*/ 1098402 h 1228635"/>
                <a:gd name="connsiteX12-1001" fmla="*/ 232481 w 1304475"/>
                <a:gd name="connsiteY12-1002" fmla="*/ 1089791 h 1228635"/>
                <a:gd name="connsiteX13-1003" fmla="*/ 233557 w 1304475"/>
                <a:gd name="connsiteY13-1004" fmla="*/ 1016603 h 1228635"/>
                <a:gd name="connsiteX14-1005" fmla="*/ 255589 w 1304475"/>
                <a:gd name="connsiteY14-1006" fmla="*/ 484946 h 1228635"/>
                <a:gd name="connsiteX15-1007" fmla="*/ 175436 w 1304475"/>
                <a:gd name="connsiteY15-1008" fmla="*/ 716204 h 1228635"/>
                <a:gd name="connsiteX16-1009" fmla="*/ 175436 w 1304475"/>
                <a:gd name="connsiteY16-1010" fmla="*/ 1228635 h 1228635"/>
                <a:gd name="connsiteX17-1011" fmla="*/ 48433 w 1304475"/>
                <a:gd name="connsiteY17-1012" fmla="*/ 1228635 h 1228635"/>
                <a:gd name="connsiteX18-1013" fmla="*/ 0 w 1304475"/>
                <a:gd name="connsiteY18-1014" fmla="*/ 678645 h 1228635"/>
                <a:gd name="connsiteX19-1015" fmla="*/ 145121 w 1304475"/>
                <a:gd name="connsiteY19-1016" fmla="*/ 149787 h 1228635"/>
                <a:gd name="connsiteX20-1017" fmla="*/ 190028 w 1304475"/>
                <a:gd name="connsiteY20-1018" fmla="*/ 95228 h 1228635"/>
                <a:gd name="connsiteX21-1019" fmla="*/ 553218 w 1304475"/>
                <a:gd name="connsiteY21-1020" fmla="*/ 0 h 1228635"/>
                <a:gd name="connsiteX0-1021" fmla="*/ 553218 w 1304475"/>
                <a:gd name="connsiteY0-1022" fmla="*/ 0 h 1228635"/>
                <a:gd name="connsiteX1-1023" fmla="*/ 771423 w 1304475"/>
                <a:gd name="connsiteY1-1024" fmla="*/ 99952 h 1228635"/>
                <a:gd name="connsiteX2-1025" fmla="*/ 866063 w 1304475"/>
                <a:gd name="connsiteY2-1026" fmla="*/ 213018 h 1228635"/>
                <a:gd name="connsiteX3-1027" fmla="*/ 952672 w 1304475"/>
                <a:gd name="connsiteY3-1028" fmla="*/ 477863 h 1228635"/>
                <a:gd name="connsiteX4-1029" fmla="*/ 1265728 w 1304475"/>
                <a:gd name="connsiteY4-1030" fmla="*/ 398807 h 1228635"/>
                <a:gd name="connsiteX5-1031" fmla="*/ 1304475 w 1304475"/>
                <a:gd name="connsiteY5-1032" fmla="*/ 535497 h 1228635"/>
                <a:gd name="connsiteX6-1033" fmla="*/ 903015 w 1304475"/>
                <a:gd name="connsiteY6-1034" fmla="*/ 671111 h 1228635"/>
                <a:gd name="connsiteX7-1035" fmla="*/ 838437 w 1304475"/>
                <a:gd name="connsiteY7-1036" fmla="*/ 637746 h 1228635"/>
                <a:gd name="connsiteX8-1037" fmla="*/ 758388 w 1304475"/>
                <a:gd name="connsiteY8-1038" fmla="*/ 508128 h 1228635"/>
                <a:gd name="connsiteX9-1039" fmla="*/ 711434 w 1304475"/>
                <a:gd name="connsiteY9-1040" fmla="*/ 1018756 h 1228635"/>
                <a:gd name="connsiteX10-1041" fmla="*/ 711180 w 1304475"/>
                <a:gd name="connsiteY10-1042" fmla="*/ 1018755 h 1228635"/>
                <a:gd name="connsiteX11-1043" fmla="*/ 709686 w 1304475"/>
                <a:gd name="connsiteY11-1044" fmla="*/ 1098402 h 1228635"/>
                <a:gd name="connsiteX12-1045" fmla="*/ 460652 w 1304475"/>
                <a:gd name="connsiteY12-1046" fmla="*/ 1091919 h 1228635"/>
                <a:gd name="connsiteX13-1047" fmla="*/ 232481 w 1304475"/>
                <a:gd name="connsiteY13-1048" fmla="*/ 1089791 h 1228635"/>
                <a:gd name="connsiteX14-1049" fmla="*/ 233557 w 1304475"/>
                <a:gd name="connsiteY14-1050" fmla="*/ 1016603 h 1228635"/>
                <a:gd name="connsiteX15-1051" fmla="*/ 255589 w 1304475"/>
                <a:gd name="connsiteY15-1052" fmla="*/ 484946 h 1228635"/>
                <a:gd name="connsiteX16-1053" fmla="*/ 175436 w 1304475"/>
                <a:gd name="connsiteY16-1054" fmla="*/ 716204 h 1228635"/>
                <a:gd name="connsiteX17-1055" fmla="*/ 175436 w 1304475"/>
                <a:gd name="connsiteY17-1056" fmla="*/ 1228635 h 1228635"/>
                <a:gd name="connsiteX18-1057" fmla="*/ 48433 w 1304475"/>
                <a:gd name="connsiteY18-1058" fmla="*/ 1228635 h 1228635"/>
                <a:gd name="connsiteX19-1059" fmla="*/ 0 w 1304475"/>
                <a:gd name="connsiteY19-1060" fmla="*/ 678645 h 1228635"/>
                <a:gd name="connsiteX20-1061" fmla="*/ 145121 w 1304475"/>
                <a:gd name="connsiteY20-1062" fmla="*/ 149787 h 1228635"/>
                <a:gd name="connsiteX21-1063" fmla="*/ 190028 w 1304475"/>
                <a:gd name="connsiteY21-1064" fmla="*/ 95228 h 1228635"/>
                <a:gd name="connsiteX22-1065" fmla="*/ 553218 w 1304475"/>
                <a:gd name="connsiteY22-1066" fmla="*/ 0 h 1228635"/>
                <a:gd name="connsiteX0-1067" fmla="*/ 553218 w 1304475"/>
                <a:gd name="connsiteY0-1068" fmla="*/ 0 h 1228635"/>
                <a:gd name="connsiteX1-1069" fmla="*/ 771423 w 1304475"/>
                <a:gd name="connsiteY1-1070" fmla="*/ 99952 h 1228635"/>
                <a:gd name="connsiteX2-1071" fmla="*/ 866063 w 1304475"/>
                <a:gd name="connsiteY2-1072" fmla="*/ 213018 h 1228635"/>
                <a:gd name="connsiteX3-1073" fmla="*/ 952672 w 1304475"/>
                <a:gd name="connsiteY3-1074" fmla="*/ 477863 h 1228635"/>
                <a:gd name="connsiteX4-1075" fmla="*/ 1265728 w 1304475"/>
                <a:gd name="connsiteY4-1076" fmla="*/ 398807 h 1228635"/>
                <a:gd name="connsiteX5-1077" fmla="*/ 1304475 w 1304475"/>
                <a:gd name="connsiteY5-1078" fmla="*/ 535497 h 1228635"/>
                <a:gd name="connsiteX6-1079" fmla="*/ 903015 w 1304475"/>
                <a:gd name="connsiteY6-1080" fmla="*/ 671111 h 1228635"/>
                <a:gd name="connsiteX7-1081" fmla="*/ 838437 w 1304475"/>
                <a:gd name="connsiteY7-1082" fmla="*/ 637746 h 1228635"/>
                <a:gd name="connsiteX8-1083" fmla="*/ 758388 w 1304475"/>
                <a:gd name="connsiteY8-1084" fmla="*/ 508128 h 1228635"/>
                <a:gd name="connsiteX9-1085" fmla="*/ 711434 w 1304475"/>
                <a:gd name="connsiteY9-1086" fmla="*/ 1018756 h 1228635"/>
                <a:gd name="connsiteX10-1087" fmla="*/ 711180 w 1304475"/>
                <a:gd name="connsiteY10-1088" fmla="*/ 1018755 h 1228635"/>
                <a:gd name="connsiteX11-1089" fmla="*/ 709686 w 1304475"/>
                <a:gd name="connsiteY11-1090" fmla="*/ 1098402 h 1228635"/>
                <a:gd name="connsiteX12-1091" fmla="*/ 467002 w 1304475"/>
                <a:gd name="connsiteY12-1092" fmla="*/ 1123669 h 1228635"/>
                <a:gd name="connsiteX13-1093" fmla="*/ 232481 w 1304475"/>
                <a:gd name="connsiteY13-1094" fmla="*/ 1089791 h 1228635"/>
                <a:gd name="connsiteX14-1095" fmla="*/ 233557 w 1304475"/>
                <a:gd name="connsiteY14-1096" fmla="*/ 1016603 h 1228635"/>
                <a:gd name="connsiteX15-1097" fmla="*/ 255589 w 1304475"/>
                <a:gd name="connsiteY15-1098" fmla="*/ 484946 h 1228635"/>
                <a:gd name="connsiteX16-1099" fmla="*/ 175436 w 1304475"/>
                <a:gd name="connsiteY16-1100" fmla="*/ 716204 h 1228635"/>
                <a:gd name="connsiteX17-1101" fmla="*/ 175436 w 1304475"/>
                <a:gd name="connsiteY17-1102" fmla="*/ 1228635 h 1228635"/>
                <a:gd name="connsiteX18-1103" fmla="*/ 48433 w 1304475"/>
                <a:gd name="connsiteY18-1104" fmla="*/ 1228635 h 1228635"/>
                <a:gd name="connsiteX19-1105" fmla="*/ 0 w 1304475"/>
                <a:gd name="connsiteY19-1106" fmla="*/ 678645 h 1228635"/>
                <a:gd name="connsiteX20-1107" fmla="*/ 145121 w 1304475"/>
                <a:gd name="connsiteY20-1108" fmla="*/ 149787 h 1228635"/>
                <a:gd name="connsiteX21-1109" fmla="*/ 190028 w 1304475"/>
                <a:gd name="connsiteY21-1110" fmla="*/ 95228 h 1228635"/>
                <a:gd name="connsiteX22-1111" fmla="*/ 553218 w 1304475"/>
                <a:gd name="connsiteY22-1112" fmla="*/ 0 h 1228635"/>
                <a:gd name="connsiteX0-1113" fmla="*/ 553218 w 1304475"/>
                <a:gd name="connsiteY0-1114" fmla="*/ 0 h 1228635"/>
                <a:gd name="connsiteX1-1115" fmla="*/ 771423 w 1304475"/>
                <a:gd name="connsiteY1-1116" fmla="*/ 99952 h 1228635"/>
                <a:gd name="connsiteX2-1117" fmla="*/ 866063 w 1304475"/>
                <a:gd name="connsiteY2-1118" fmla="*/ 213018 h 1228635"/>
                <a:gd name="connsiteX3-1119" fmla="*/ 952672 w 1304475"/>
                <a:gd name="connsiteY3-1120" fmla="*/ 477863 h 1228635"/>
                <a:gd name="connsiteX4-1121" fmla="*/ 1265728 w 1304475"/>
                <a:gd name="connsiteY4-1122" fmla="*/ 398807 h 1228635"/>
                <a:gd name="connsiteX5-1123" fmla="*/ 1304475 w 1304475"/>
                <a:gd name="connsiteY5-1124" fmla="*/ 535497 h 1228635"/>
                <a:gd name="connsiteX6-1125" fmla="*/ 903015 w 1304475"/>
                <a:gd name="connsiteY6-1126" fmla="*/ 671111 h 1228635"/>
                <a:gd name="connsiteX7-1127" fmla="*/ 838437 w 1304475"/>
                <a:gd name="connsiteY7-1128" fmla="*/ 637746 h 1228635"/>
                <a:gd name="connsiteX8-1129" fmla="*/ 758388 w 1304475"/>
                <a:gd name="connsiteY8-1130" fmla="*/ 508128 h 1228635"/>
                <a:gd name="connsiteX9-1131" fmla="*/ 711434 w 1304475"/>
                <a:gd name="connsiteY9-1132" fmla="*/ 1018756 h 1228635"/>
                <a:gd name="connsiteX10-1133" fmla="*/ 711180 w 1304475"/>
                <a:gd name="connsiteY10-1134" fmla="*/ 1018755 h 1228635"/>
                <a:gd name="connsiteX11-1135" fmla="*/ 709686 w 1304475"/>
                <a:gd name="connsiteY11-1136" fmla="*/ 1098402 h 1228635"/>
                <a:gd name="connsiteX12-1137" fmla="*/ 467002 w 1304475"/>
                <a:gd name="connsiteY12-1138" fmla="*/ 1123669 h 1228635"/>
                <a:gd name="connsiteX13-1139" fmla="*/ 232481 w 1304475"/>
                <a:gd name="connsiteY13-1140" fmla="*/ 1089791 h 1228635"/>
                <a:gd name="connsiteX14-1141" fmla="*/ 233557 w 1304475"/>
                <a:gd name="connsiteY14-1142" fmla="*/ 1016603 h 1228635"/>
                <a:gd name="connsiteX15-1143" fmla="*/ 255589 w 1304475"/>
                <a:gd name="connsiteY15-1144" fmla="*/ 484946 h 1228635"/>
                <a:gd name="connsiteX16-1145" fmla="*/ 175436 w 1304475"/>
                <a:gd name="connsiteY16-1146" fmla="*/ 716204 h 1228635"/>
                <a:gd name="connsiteX17-1147" fmla="*/ 175436 w 1304475"/>
                <a:gd name="connsiteY17-1148" fmla="*/ 1228635 h 1228635"/>
                <a:gd name="connsiteX18-1149" fmla="*/ 48433 w 1304475"/>
                <a:gd name="connsiteY18-1150" fmla="*/ 1228635 h 1228635"/>
                <a:gd name="connsiteX19-1151" fmla="*/ 0 w 1304475"/>
                <a:gd name="connsiteY19-1152" fmla="*/ 678645 h 1228635"/>
                <a:gd name="connsiteX20-1153" fmla="*/ 145121 w 1304475"/>
                <a:gd name="connsiteY20-1154" fmla="*/ 149787 h 1228635"/>
                <a:gd name="connsiteX21-1155" fmla="*/ 190028 w 1304475"/>
                <a:gd name="connsiteY21-1156" fmla="*/ 95228 h 1228635"/>
                <a:gd name="connsiteX22-1157" fmla="*/ 553218 w 1304475"/>
                <a:gd name="connsiteY22-1158" fmla="*/ 0 h 1228635"/>
                <a:gd name="connsiteX0-1159" fmla="*/ 255589 w 1304475"/>
                <a:gd name="connsiteY0-1160" fmla="*/ 484946 h 1228635"/>
                <a:gd name="connsiteX1-1161" fmla="*/ 175436 w 1304475"/>
                <a:gd name="connsiteY1-1162" fmla="*/ 716204 h 1228635"/>
                <a:gd name="connsiteX2-1163" fmla="*/ 175436 w 1304475"/>
                <a:gd name="connsiteY2-1164" fmla="*/ 1228635 h 1228635"/>
                <a:gd name="connsiteX3-1165" fmla="*/ 48433 w 1304475"/>
                <a:gd name="connsiteY3-1166" fmla="*/ 1228635 h 1228635"/>
                <a:gd name="connsiteX4-1167" fmla="*/ 0 w 1304475"/>
                <a:gd name="connsiteY4-1168" fmla="*/ 678645 h 1228635"/>
                <a:gd name="connsiteX5-1169" fmla="*/ 145121 w 1304475"/>
                <a:gd name="connsiteY5-1170" fmla="*/ 149787 h 1228635"/>
                <a:gd name="connsiteX6-1171" fmla="*/ 190028 w 1304475"/>
                <a:gd name="connsiteY6-1172" fmla="*/ 95228 h 1228635"/>
                <a:gd name="connsiteX7-1173" fmla="*/ 553218 w 1304475"/>
                <a:gd name="connsiteY7-1174" fmla="*/ 0 h 1228635"/>
                <a:gd name="connsiteX8-1175" fmla="*/ 771423 w 1304475"/>
                <a:gd name="connsiteY8-1176" fmla="*/ 99952 h 1228635"/>
                <a:gd name="connsiteX9-1177" fmla="*/ 866063 w 1304475"/>
                <a:gd name="connsiteY9-1178" fmla="*/ 213018 h 1228635"/>
                <a:gd name="connsiteX10-1179" fmla="*/ 952672 w 1304475"/>
                <a:gd name="connsiteY10-1180" fmla="*/ 477863 h 1228635"/>
                <a:gd name="connsiteX11-1181" fmla="*/ 1265728 w 1304475"/>
                <a:gd name="connsiteY11-1182" fmla="*/ 398807 h 1228635"/>
                <a:gd name="connsiteX12-1183" fmla="*/ 1304475 w 1304475"/>
                <a:gd name="connsiteY12-1184" fmla="*/ 535497 h 1228635"/>
                <a:gd name="connsiteX13-1185" fmla="*/ 903015 w 1304475"/>
                <a:gd name="connsiteY13-1186" fmla="*/ 671111 h 1228635"/>
                <a:gd name="connsiteX14-1187" fmla="*/ 838437 w 1304475"/>
                <a:gd name="connsiteY14-1188" fmla="*/ 637746 h 1228635"/>
                <a:gd name="connsiteX15-1189" fmla="*/ 758388 w 1304475"/>
                <a:gd name="connsiteY15-1190" fmla="*/ 508128 h 1228635"/>
                <a:gd name="connsiteX16-1191" fmla="*/ 711434 w 1304475"/>
                <a:gd name="connsiteY16-1192" fmla="*/ 1018756 h 1228635"/>
                <a:gd name="connsiteX17-1193" fmla="*/ 711180 w 1304475"/>
                <a:gd name="connsiteY17-1194" fmla="*/ 1018755 h 1228635"/>
                <a:gd name="connsiteX18-1195" fmla="*/ 709686 w 1304475"/>
                <a:gd name="connsiteY18-1196" fmla="*/ 1098402 h 1228635"/>
                <a:gd name="connsiteX19-1197" fmla="*/ 467002 w 1304475"/>
                <a:gd name="connsiteY19-1198" fmla="*/ 1123669 h 1228635"/>
                <a:gd name="connsiteX20-1199" fmla="*/ 232481 w 1304475"/>
                <a:gd name="connsiteY20-1200" fmla="*/ 1089791 h 1228635"/>
                <a:gd name="connsiteX21-1201" fmla="*/ 233557 w 1304475"/>
                <a:gd name="connsiteY21-1202" fmla="*/ 1016603 h 1228635"/>
                <a:gd name="connsiteX22-1203" fmla="*/ 347029 w 1304475"/>
                <a:gd name="connsiteY22-1204" fmla="*/ 576386 h 1228635"/>
                <a:gd name="connsiteX0-1205" fmla="*/ 255589 w 1304475"/>
                <a:gd name="connsiteY0-1206" fmla="*/ 484946 h 1228635"/>
                <a:gd name="connsiteX1-1207" fmla="*/ 175436 w 1304475"/>
                <a:gd name="connsiteY1-1208" fmla="*/ 716204 h 1228635"/>
                <a:gd name="connsiteX2-1209" fmla="*/ 175436 w 1304475"/>
                <a:gd name="connsiteY2-1210" fmla="*/ 1228635 h 1228635"/>
                <a:gd name="connsiteX3-1211" fmla="*/ 48433 w 1304475"/>
                <a:gd name="connsiteY3-1212" fmla="*/ 1228635 h 1228635"/>
                <a:gd name="connsiteX4-1213" fmla="*/ 0 w 1304475"/>
                <a:gd name="connsiteY4-1214" fmla="*/ 678645 h 1228635"/>
                <a:gd name="connsiteX5-1215" fmla="*/ 145121 w 1304475"/>
                <a:gd name="connsiteY5-1216" fmla="*/ 149787 h 1228635"/>
                <a:gd name="connsiteX6-1217" fmla="*/ 190028 w 1304475"/>
                <a:gd name="connsiteY6-1218" fmla="*/ 95228 h 1228635"/>
                <a:gd name="connsiteX7-1219" fmla="*/ 553218 w 1304475"/>
                <a:gd name="connsiteY7-1220" fmla="*/ 0 h 1228635"/>
                <a:gd name="connsiteX8-1221" fmla="*/ 771423 w 1304475"/>
                <a:gd name="connsiteY8-1222" fmla="*/ 99952 h 1228635"/>
                <a:gd name="connsiteX9-1223" fmla="*/ 866063 w 1304475"/>
                <a:gd name="connsiteY9-1224" fmla="*/ 213018 h 1228635"/>
                <a:gd name="connsiteX10-1225" fmla="*/ 952672 w 1304475"/>
                <a:gd name="connsiteY10-1226" fmla="*/ 477863 h 1228635"/>
                <a:gd name="connsiteX11-1227" fmla="*/ 1265728 w 1304475"/>
                <a:gd name="connsiteY11-1228" fmla="*/ 398807 h 1228635"/>
                <a:gd name="connsiteX12-1229" fmla="*/ 1304475 w 1304475"/>
                <a:gd name="connsiteY12-1230" fmla="*/ 535497 h 1228635"/>
                <a:gd name="connsiteX13-1231" fmla="*/ 903015 w 1304475"/>
                <a:gd name="connsiteY13-1232" fmla="*/ 671111 h 1228635"/>
                <a:gd name="connsiteX14-1233" fmla="*/ 838437 w 1304475"/>
                <a:gd name="connsiteY14-1234" fmla="*/ 637746 h 1228635"/>
                <a:gd name="connsiteX15-1235" fmla="*/ 758388 w 1304475"/>
                <a:gd name="connsiteY15-1236" fmla="*/ 508128 h 1228635"/>
                <a:gd name="connsiteX16-1237" fmla="*/ 711434 w 1304475"/>
                <a:gd name="connsiteY16-1238" fmla="*/ 1018756 h 1228635"/>
                <a:gd name="connsiteX17-1239" fmla="*/ 711180 w 1304475"/>
                <a:gd name="connsiteY17-1240" fmla="*/ 1018755 h 1228635"/>
                <a:gd name="connsiteX18-1241" fmla="*/ 709686 w 1304475"/>
                <a:gd name="connsiteY18-1242" fmla="*/ 1098402 h 1228635"/>
                <a:gd name="connsiteX19-1243" fmla="*/ 467002 w 1304475"/>
                <a:gd name="connsiteY19-1244" fmla="*/ 1123669 h 1228635"/>
                <a:gd name="connsiteX20-1245" fmla="*/ 232481 w 1304475"/>
                <a:gd name="connsiteY20-1246" fmla="*/ 1089791 h 1228635"/>
                <a:gd name="connsiteX21-1247" fmla="*/ 233557 w 1304475"/>
                <a:gd name="connsiteY21-1248" fmla="*/ 1016603 h 1228635"/>
                <a:gd name="connsiteX22-1249" fmla="*/ 258129 w 1304475"/>
                <a:gd name="connsiteY22-1250" fmla="*/ 377420 h 1228635"/>
                <a:gd name="connsiteX0-1251" fmla="*/ 228073 w 1304475"/>
                <a:gd name="connsiteY0-1252" fmla="*/ 531513 h 1228635"/>
                <a:gd name="connsiteX1-1253" fmla="*/ 175436 w 1304475"/>
                <a:gd name="connsiteY1-1254" fmla="*/ 716204 h 1228635"/>
                <a:gd name="connsiteX2-1255" fmla="*/ 175436 w 1304475"/>
                <a:gd name="connsiteY2-1256" fmla="*/ 1228635 h 1228635"/>
                <a:gd name="connsiteX3-1257" fmla="*/ 48433 w 1304475"/>
                <a:gd name="connsiteY3-1258" fmla="*/ 1228635 h 1228635"/>
                <a:gd name="connsiteX4-1259" fmla="*/ 0 w 1304475"/>
                <a:gd name="connsiteY4-1260" fmla="*/ 678645 h 1228635"/>
                <a:gd name="connsiteX5-1261" fmla="*/ 145121 w 1304475"/>
                <a:gd name="connsiteY5-1262" fmla="*/ 149787 h 1228635"/>
                <a:gd name="connsiteX6-1263" fmla="*/ 190028 w 1304475"/>
                <a:gd name="connsiteY6-1264" fmla="*/ 95228 h 1228635"/>
                <a:gd name="connsiteX7-1265" fmla="*/ 553218 w 1304475"/>
                <a:gd name="connsiteY7-1266" fmla="*/ 0 h 1228635"/>
                <a:gd name="connsiteX8-1267" fmla="*/ 771423 w 1304475"/>
                <a:gd name="connsiteY8-1268" fmla="*/ 99952 h 1228635"/>
                <a:gd name="connsiteX9-1269" fmla="*/ 866063 w 1304475"/>
                <a:gd name="connsiteY9-1270" fmla="*/ 213018 h 1228635"/>
                <a:gd name="connsiteX10-1271" fmla="*/ 952672 w 1304475"/>
                <a:gd name="connsiteY10-1272" fmla="*/ 477863 h 1228635"/>
                <a:gd name="connsiteX11-1273" fmla="*/ 1265728 w 1304475"/>
                <a:gd name="connsiteY11-1274" fmla="*/ 398807 h 1228635"/>
                <a:gd name="connsiteX12-1275" fmla="*/ 1304475 w 1304475"/>
                <a:gd name="connsiteY12-1276" fmla="*/ 535497 h 1228635"/>
                <a:gd name="connsiteX13-1277" fmla="*/ 903015 w 1304475"/>
                <a:gd name="connsiteY13-1278" fmla="*/ 671111 h 1228635"/>
                <a:gd name="connsiteX14-1279" fmla="*/ 838437 w 1304475"/>
                <a:gd name="connsiteY14-1280" fmla="*/ 637746 h 1228635"/>
                <a:gd name="connsiteX15-1281" fmla="*/ 758388 w 1304475"/>
                <a:gd name="connsiteY15-1282" fmla="*/ 508128 h 1228635"/>
                <a:gd name="connsiteX16-1283" fmla="*/ 711434 w 1304475"/>
                <a:gd name="connsiteY16-1284" fmla="*/ 1018756 h 1228635"/>
                <a:gd name="connsiteX17-1285" fmla="*/ 711180 w 1304475"/>
                <a:gd name="connsiteY17-1286" fmla="*/ 1018755 h 1228635"/>
                <a:gd name="connsiteX18-1287" fmla="*/ 709686 w 1304475"/>
                <a:gd name="connsiteY18-1288" fmla="*/ 1098402 h 1228635"/>
                <a:gd name="connsiteX19-1289" fmla="*/ 467002 w 1304475"/>
                <a:gd name="connsiteY19-1290" fmla="*/ 1123669 h 1228635"/>
                <a:gd name="connsiteX20-1291" fmla="*/ 232481 w 1304475"/>
                <a:gd name="connsiteY20-1292" fmla="*/ 1089791 h 1228635"/>
                <a:gd name="connsiteX21-1293" fmla="*/ 233557 w 1304475"/>
                <a:gd name="connsiteY21-1294" fmla="*/ 1016603 h 1228635"/>
                <a:gd name="connsiteX22-1295" fmla="*/ 258129 w 1304475"/>
                <a:gd name="connsiteY22-1296" fmla="*/ 377420 h 1228635"/>
                <a:gd name="connsiteX0-1297" fmla="*/ 251356 w 1304475"/>
                <a:gd name="connsiteY0-1298" fmla="*/ 556913 h 1228635"/>
                <a:gd name="connsiteX1-1299" fmla="*/ 175436 w 1304475"/>
                <a:gd name="connsiteY1-1300" fmla="*/ 716204 h 1228635"/>
                <a:gd name="connsiteX2-1301" fmla="*/ 175436 w 1304475"/>
                <a:gd name="connsiteY2-1302" fmla="*/ 1228635 h 1228635"/>
                <a:gd name="connsiteX3-1303" fmla="*/ 48433 w 1304475"/>
                <a:gd name="connsiteY3-1304" fmla="*/ 1228635 h 1228635"/>
                <a:gd name="connsiteX4-1305" fmla="*/ 0 w 1304475"/>
                <a:gd name="connsiteY4-1306" fmla="*/ 678645 h 1228635"/>
                <a:gd name="connsiteX5-1307" fmla="*/ 145121 w 1304475"/>
                <a:gd name="connsiteY5-1308" fmla="*/ 149787 h 1228635"/>
                <a:gd name="connsiteX6-1309" fmla="*/ 190028 w 1304475"/>
                <a:gd name="connsiteY6-1310" fmla="*/ 95228 h 1228635"/>
                <a:gd name="connsiteX7-1311" fmla="*/ 553218 w 1304475"/>
                <a:gd name="connsiteY7-1312" fmla="*/ 0 h 1228635"/>
                <a:gd name="connsiteX8-1313" fmla="*/ 771423 w 1304475"/>
                <a:gd name="connsiteY8-1314" fmla="*/ 99952 h 1228635"/>
                <a:gd name="connsiteX9-1315" fmla="*/ 866063 w 1304475"/>
                <a:gd name="connsiteY9-1316" fmla="*/ 213018 h 1228635"/>
                <a:gd name="connsiteX10-1317" fmla="*/ 952672 w 1304475"/>
                <a:gd name="connsiteY10-1318" fmla="*/ 477863 h 1228635"/>
                <a:gd name="connsiteX11-1319" fmla="*/ 1265728 w 1304475"/>
                <a:gd name="connsiteY11-1320" fmla="*/ 398807 h 1228635"/>
                <a:gd name="connsiteX12-1321" fmla="*/ 1304475 w 1304475"/>
                <a:gd name="connsiteY12-1322" fmla="*/ 535497 h 1228635"/>
                <a:gd name="connsiteX13-1323" fmla="*/ 903015 w 1304475"/>
                <a:gd name="connsiteY13-1324" fmla="*/ 671111 h 1228635"/>
                <a:gd name="connsiteX14-1325" fmla="*/ 838437 w 1304475"/>
                <a:gd name="connsiteY14-1326" fmla="*/ 637746 h 1228635"/>
                <a:gd name="connsiteX15-1327" fmla="*/ 758388 w 1304475"/>
                <a:gd name="connsiteY15-1328" fmla="*/ 508128 h 1228635"/>
                <a:gd name="connsiteX16-1329" fmla="*/ 711434 w 1304475"/>
                <a:gd name="connsiteY16-1330" fmla="*/ 1018756 h 1228635"/>
                <a:gd name="connsiteX17-1331" fmla="*/ 711180 w 1304475"/>
                <a:gd name="connsiteY17-1332" fmla="*/ 1018755 h 1228635"/>
                <a:gd name="connsiteX18-1333" fmla="*/ 709686 w 1304475"/>
                <a:gd name="connsiteY18-1334" fmla="*/ 1098402 h 1228635"/>
                <a:gd name="connsiteX19-1335" fmla="*/ 467002 w 1304475"/>
                <a:gd name="connsiteY19-1336" fmla="*/ 1123669 h 1228635"/>
                <a:gd name="connsiteX20-1337" fmla="*/ 232481 w 1304475"/>
                <a:gd name="connsiteY20-1338" fmla="*/ 1089791 h 1228635"/>
                <a:gd name="connsiteX21-1339" fmla="*/ 233557 w 1304475"/>
                <a:gd name="connsiteY21-1340" fmla="*/ 1016603 h 1228635"/>
                <a:gd name="connsiteX22-1341" fmla="*/ 258129 w 1304475"/>
                <a:gd name="connsiteY22-1342" fmla="*/ 377420 h 1228635"/>
                <a:gd name="connsiteX0-1343" fmla="*/ 251356 w 1304475"/>
                <a:gd name="connsiteY0-1344" fmla="*/ 556913 h 1228635"/>
                <a:gd name="connsiteX1-1345" fmla="*/ 175436 w 1304475"/>
                <a:gd name="connsiteY1-1346" fmla="*/ 716204 h 1228635"/>
                <a:gd name="connsiteX2-1347" fmla="*/ 175436 w 1304475"/>
                <a:gd name="connsiteY2-1348" fmla="*/ 1228635 h 1228635"/>
                <a:gd name="connsiteX3-1349" fmla="*/ 48433 w 1304475"/>
                <a:gd name="connsiteY3-1350" fmla="*/ 1228635 h 1228635"/>
                <a:gd name="connsiteX4-1351" fmla="*/ 0 w 1304475"/>
                <a:gd name="connsiteY4-1352" fmla="*/ 678645 h 1228635"/>
                <a:gd name="connsiteX5-1353" fmla="*/ 145121 w 1304475"/>
                <a:gd name="connsiteY5-1354" fmla="*/ 149787 h 1228635"/>
                <a:gd name="connsiteX6-1355" fmla="*/ 190028 w 1304475"/>
                <a:gd name="connsiteY6-1356" fmla="*/ 95228 h 1228635"/>
                <a:gd name="connsiteX7-1357" fmla="*/ 553218 w 1304475"/>
                <a:gd name="connsiteY7-1358" fmla="*/ 0 h 1228635"/>
                <a:gd name="connsiteX8-1359" fmla="*/ 771423 w 1304475"/>
                <a:gd name="connsiteY8-1360" fmla="*/ 99952 h 1228635"/>
                <a:gd name="connsiteX9-1361" fmla="*/ 866063 w 1304475"/>
                <a:gd name="connsiteY9-1362" fmla="*/ 213018 h 1228635"/>
                <a:gd name="connsiteX10-1363" fmla="*/ 952672 w 1304475"/>
                <a:gd name="connsiteY10-1364" fmla="*/ 477863 h 1228635"/>
                <a:gd name="connsiteX11-1365" fmla="*/ 1265728 w 1304475"/>
                <a:gd name="connsiteY11-1366" fmla="*/ 398807 h 1228635"/>
                <a:gd name="connsiteX12-1367" fmla="*/ 1304475 w 1304475"/>
                <a:gd name="connsiteY12-1368" fmla="*/ 535497 h 1228635"/>
                <a:gd name="connsiteX13-1369" fmla="*/ 903015 w 1304475"/>
                <a:gd name="connsiteY13-1370" fmla="*/ 671111 h 1228635"/>
                <a:gd name="connsiteX14-1371" fmla="*/ 838437 w 1304475"/>
                <a:gd name="connsiteY14-1372" fmla="*/ 637746 h 1228635"/>
                <a:gd name="connsiteX15-1373" fmla="*/ 758388 w 1304475"/>
                <a:gd name="connsiteY15-1374" fmla="*/ 508128 h 1228635"/>
                <a:gd name="connsiteX16-1375" fmla="*/ 711434 w 1304475"/>
                <a:gd name="connsiteY16-1376" fmla="*/ 1018756 h 1228635"/>
                <a:gd name="connsiteX17-1377" fmla="*/ 711180 w 1304475"/>
                <a:gd name="connsiteY17-1378" fmla="*/ 1018755 h 1228635"/>
                <a:gd name="connsiteX18-1379" fmla="*/ 709686 w 1304475"/>
                <a:gd name="connsiteY18-1380" fmla="*/ 1098402 h 1228635"/>
                <a:gd name="connsiteX19-1381" fmla="*/ 467002 w 1304475"/>
                <a:gd name="connsiteY19-1382" fmla="*/ 1123669 h 1228635"/>
                <a:gd name="connsiteX20-1383" fmla="*/ 232481 w 1304475"/>
                <a:gd name="connsiteY20-1384" fmla="*/ 1089791 h 1228635"/>
                <a:gd name="connsiteX21-1385" fmla="*/ 233557 w 1304475"/>
                <a:gd name="connsiteY21-1386" fmla="*/ 1016603 h 1228635"/>
                <a:gd name="connsiteX22-1387" fmla="*/ 247546 w 1304475"/>
                <a:gd name="connsiteY22-1388" fmla="*/ 489604 h 1228635"/>
                <a:gd name="connsiteX0-1389" fmla="*/ 245006 w 1304475"/>
                <a:gd name="connsiteY0-1390" fmla="*/ 578079 h 1228635"/>
                <a:gd name="connsiteX1-1391" fmla="*/ 175436 w 1304475"/>
                <a:gd name="connsiteY1-1392" fmla="*/ 716204 h 1228635"/>
                <a:gd name="connsiteX2-1393" fmla="*/ 175436 w 1304475"/>
                <a:gd name="connsiteY2-1394" fmla="*/ 1228635 h 1228635"/>
                <a:gd name="connsiteX3-1395" fmla="*/ 48433 w 1304475"/>
                <a:gd name="connsiteY3-1396" fmla="*/ 1228635 h 1228635"/>
                <a:gd name="connsiteX4-1397" fmla="*/ 0 w 1304475"/>
                <a:gd name="connsiteY4-1398" fmla="*/ 678645 h 1228635"/>
                <a:gd name="connsiteX5-1399" fmla="*/ 145121 w 1304475"/>
                <a:gd name="connsiteY5-1400" fmla="*/ 149787 h 1228635"/>
                <a:gd name="connsiteX6-1401" fmla="*/ 190028 w 1304475"/>
                <a:gd name="connsiteY6-1402" fmla="*/ 95228 h 1228635"/>
                <a:gd name="connsiteX7-1403" fmla="*/ 553218 w 1304475"/>
                <a:gd name="connsiteY7-1404" fmla="*/ 0 h 1228635"/>
                <a:gd name="connsiteX8-1405" fmla="*/ 771423 w 1304475"/>
                <a:gd name="connsiteY8-1406" fmla="*/ 99952 h 1228635"/>
                <a:gd name="connsiteX9-1407" fmla="*/ 866063 w 1304475"/>
                <a:gd name="connsiteY9-1408" fmla="*/ 213018 h 1228635"/>
                <a:gd name="connsiteX10-1409" fmla="*/ 952672 w 1304475"/>
                <a:gd name="connsiteY10-1410" fmla="*/ 477863 h 1228635"/>
                <a:gd name="connsiteX11-1411" fmla="*/ 1265728 w 1304475"/>
                <a:gd name="connsiteY11-1412" fmla="*/ 398807 h 1228635"/>
                <a:gd name="connsiteX12-1413" fmla="*/ 1304475 w 1304475"/>
                <a:gd name="connsiteY12-1414" fmla="*/ 535497 h 1228635"/>
                <a:gd name="connsiteX13-1415" fmla="*/ 903015 w 1304475"/>
                <a:gd name="connsiteY13-1416" fmla="*/ 671111 h 1228635"/>
                <a:gd name="connsiteX14-1417" fmla="*/ 838437 w 1304475"/>
                <a:gd name="connsiteY14-1418" fmla="*/ 637746 h 1228635"/>
                <a:gd name="connsiteX15-1419" fmla="*/ 758388 w 1304475"/>
                <a:gd name="connsiteY15-1420" fmla="*/ 508128 h 1228635"/>
                <a:gd name="connsiteX16-1421" fmla="*/ 711434 w 1304475"/>
                <a:gd name="connsiteY16-1422" fmla="*/ 1018756 h 1228635"/>
                <a:gd name="connsiteX17-1423" fmla="*/ 711180 w 1304475"/>
                <a:gd name="connsiteY17-1424" fmla="*/ 1018755 h 1228635"/>
                <a:gd name="connsiteX18-1425" fmla="*/ 709686 w 1304475"/>
                <a:gd name="connsiteY18-1426" fmla="*/ 1098402 h 1228635"/>
                <a:gd name="connsiteX19-1427" fmla="*/ 467002 w 1304475"/>
                <a:gd name="connsiteY19-1428" fmla="*/ 1123669 h 1228635"/>
                <a:gd name="connsiteX20-1429" fmla="*/ 232481 w 1304475"/>
                <a:gd name="connsiteY20-1430" fmla="*/ 1089791 h 1228635"/>
                <a:gd name="connsiteX21-1431" fmla="*/ 233557 w 1304475"/>
                <a:gd name="connsiteY21-1432" fmla="*/ 1016603 h 1228635"/>
                <a:gd name="connsiteX22-1433" fmla="*/ 247546 w 1304475"/>
                <a:gd name="connsiteY22-1434" fmla="*/ 489604 h 1228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</a:cxnLst>
              <a:rect l="l" t="t" r="r" b="b"/>
              <a:pathLst>
                <a:path w="1304475" h="1228635">
                  <a:moveTo>
                    <a:pt x="245006" y="578079"/>
                  </a:moveTo>
                  <a:lnTo>
                    <a:pt x="175436" y="716204"/>
                  </a:lnTo>
                  <a:lnTo>
                    <a:pt x="175436" y="1228635"/>
                  </a:lnTo>
                  <a:lnTo>
                    <a:pt x="48433" y="1228635"/>
                  </a:lnTo>
                  <a:lnTo>
                    <a:pt x="0" y="678645"/>
                  </a:lnTo>
                  <a:lnTo>
                    <a:pt x="145121" y="149787"/>
                  </a:lnTo>
                  <a:cubicBezTo>
                    <a:pt x="147812" y="137947"/>
                    <a:pt x="155076" y="101013"/>
                    <a:pt x="190028" y="95228"/>
                  </a:cubicBezTo>
                  <a:lnTo>
                    <a:pt x="553218" y="0"/>
                  </a:lnTo>
                  <a:lnTo>
                    <a:pt x="771423" y="99952"/>
                  </a:lnTo>
                  <a:cubicBezTo>
                    <a:pt x="821797" y="128767"/>
                    <a:pt x="860413" y="193644"/>
                    <a:pt x="866063" y="213018"/>
                  </a:cubicBezTo>
                  <a:lnTo>
                    <a:pt x="952672" y="477863"/>
                  </a:lnTo>
                  <a:lnTo>
                    <a:pt x="1265728" y="398807"/>
                  </a:lnTo>
                  <a:lnTo>
                    <a:pt x="1304475" y="535497"/>
                  </a:lnTo>
                  <a:lnTo>
                    <a:pt x="903015" y="671111"/>
                  </a:lnTo>
                  <a:cubicBezTo>
                    <a:pt x="876108" y="680798"/>
                    <a:pt x="845971" y="664653"/>
                    <a:pt x="838437" y="637746"/>
                  </a:cubicBezTo>
                  <a:lnTo>
                    <a:pt x="758388" y="508128"/>
                  </a:lnTo>
                  <a:cubicBezTo>
                    <a:pt x="747321" y="544626"/>
                    <a:pt x="714461" y="862356"/>
                    <a:pt x="711434" y="1018756"/>
                  </a:cubicBezTo>
                  <a:lnTo>
                    <a:pt x="711180" y="1018755"/>
                  </a:lnTo>
                  <a:lnTo>
                    <a:pt x="709686" y="1098402"/>
                  </a:lnTo>
                  <a:cubicBezTo>
                    <a:pt x="628791" y="1106824"/>
                    <a:pt x="594464" y="1125830"/>
                    <a:pt x="467002" y="1123669"/>
                  </a:cubicBezTo>
                  <a:cubicBezTo>
                    <a:pt x="339540" y="1121508"/>
                    <a:pt x="310655" y="1101084"/>
                    <a:pt x="232481" y="1089791"/>
                  </a:cubicBezTo>
                  <a:cubicBezTo>
                    <a:pt x="232840" y="1065395"/>
                    <a:pt x="233198" y="1040999"/>
                    <a:pt x="233557" y="1016603"/>
                  </a:cubicBezTo>
                  <a:cubicBezTo>
                    <a:pt x="240901" y="839384"/>
                    <a:pt x="247546" y="489604"/>
                    <a:pt x="247546" y="48960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3005027" y="2257238"/>
              <a:ext cx="148529" cy="296143"/>
            </a:xfrm>
            <a:custGeom>
              <a:avLst/>
              <a:gdLst>
                <a:gd name="connsiteX0" fmla="*/ 0 w 148529"/>
                <a:gd name="connsiteY0" fmla="*/ 0 h 242167"/>
                <a:gd name="connsiteX1" fmla="*/ 148529 w 148529"/>
                <a:gd name="connsiteY1" fmla="*/ 0 h 242167"/>
                <a:gd name="connsiteX2" fmla="*/ 148529 w 148529"/>
                <a:gd name="connsiteY2" fmla="*/ 161445 h 242167"/>
                <a:gd name="connsiteX3" fmla="*/ 105477 w 148529"/>
                <a:gd name="connsiteY3" fmla="*/ 242168 h 242167"/>
                <a:gd name="connsiteX4" fmla="*/ 0 w 148529"/>
                <a:gd name="connsiteY4" fmla="*/ 152835 h 242167"/>
                <a:gd name="connsiteX5" fmla="*/ 0 w 148529"/>
                <a:gd name="connsiteY5" fmla="*/ 0 h 242167"/>
                <a:gd name="connsiteX6" fmla="*/ 0 w 148529"/>
                <a:gd name="connsiteY6" fmla="*/ 0 h 242167"/>
                <a:gd name="connsiteX0-1" fmla="*/ 0 w 148529"/>
                <a:gd name="connsiteY0-2" fmla="*/ 0 h 296143"/>
                <a:gd name="connsiteX1-3" fmla="*/ 148529 w 148529"/>
                <a:gd name="connsiteY1-4" fmla="*/ 0 h 296143"/>
                <a:gd name="connsiteX2-5" fmla="*/ 148529 w 148529"/>
                <a:gd name="connsiteY2-6" fmla="*/ 161445 h 296143"/>
                <a:gd name="connsiteX3-7" fmla="*/ 108652 w 148529"/>
                <a:gd name="connsiteY3-8" fmla="*/ 296143 h 296143"/>
                <a:gd name="connsiteX4-9" fmla="*/ 0 w 148529"/>
                <a:gd name="connsiteY4-10" fmla="*/ 152835 h 296143"/>
                <a:gd name="connsiteX5-11" fmla="*/ 0 w 148529"/>
                <a:gd name="connsiteY5-12" fmla="*/ 0 h 296143"/>
                <a:gd name="connsiteX6-13" fmla="*/ 0 w 148529"/>
                <a:gd name="connsiteY6-14" fmla="*/ 0 h 2961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48529" h="296143">
                  <a:moveTo>
                    <a:pt x="0" y="0"/>
                  </a:moveTo>
                  <a:lnTo>
                    <a:pt x="148529" y="0"/>
                  </a:lnTo>
                  <a:lnTo>
                    <a:pt x="148529" y="161445"/>
                  </a:lnTo>
                  <a:lnTo>
                    <a:pt x="108652" y="296143"/>
                  </a:lnTo>
                  <a:lnTo>
                    <a:pt x="0" y="1528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2760035" y="3213977"/>
              <a:ext cx="479176" cy="290863"/>
            </a:xfrm>
            <a:custGeom>
              <a:avLst/>
              <a:gdLst>
                <a:gd name="connsiteX0" fmla="*/ 8686 w 479176"/>
                <a:gd name="connsiteY0" fmla="*/ 0 h 290863"/>
                <a:gd name="connsiteX1" fmla="*/ 88653 w 479176"/>
                <a:gd name="connsiteY1" fmla="*/ 64467 h 290863"/>
                <a:gd name="connsiteX2" fmla="*/ 476084 w 479176"/>
                <a:gd name="connsiteY2" fmla="*/ 180100 h 290863"/>
                <a:gd name="connsiteX3" fmla="*/ 479176 w 479176"/>
                <a:gd name="connsiteY3" fmla="*/ 179796 h 290863"/>
                <a:gd name="connsiteX4" fmla="*/ 478953 w 479176"/>
                <a:gd name="connsiteY4" fmla="*/ 185781 h 290863"/>
                <a:gd name="connsiteX5" fmla="*/ 478699 w 479176"/>
                <a:gd name="connsiteY5" fmla="*/ 185780 h 290863"/>
                <a:gd name="connsiteX6" fmla="*/ 477205 w 479176"/>
                <a:gd name="connsiteY6" fmla="*/ 265427 h 290863"/>
                <a:gd name="connsiteX7" fmla="*/ 234521 w 479176"/>
                <a:gd name="connsiteY7" fmla="*/ 290694 h 290863"/>
                <a:gd name="connsiteX8" fmla="*/ 0 w 479176"/>
                <a:gd name="connsiteY8" fmla="*/ 256816 h 290863"/>
                <a:gd name="connsiteX9" fmla="*/ 1076 w 479176"/>
                <a:gd name="connsiteY9" fmla="*/ 183628 h 2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9176" h="290863">
                  <a:moveTo>
                    <a:pt x="8686" y="0"/>
                  </a:moveTo>
                  <a:lnTo>
                    <a:pt x="88653" y="64467"/>
                  </a:lnTo>
                  <a:cubicBezTo>
                    <a:pt x="199247" y="137472"/>
                    <a:pt x="332571" y="180100"/>
                    <a:pt x="476084" y="180100"/>
                  </a:cubicBezTo>
                  <a:lnTo>
                    <a:pt x="479176" y="179796"/>
                  </a:lnTo>
                  <a:lnTo>
                    <a:pt x="478953" y="185781"/>
                  </a:lnTo>
                  <a:lnTo>
                    <a:pt x="478699" y="185780"/>
                  </a:lnTo>
                  <a:lnTo>
                    <a:pt x="477205" y="265427"/>
                  </a:lnTo>
                  <a:cubicBezTo>
                    <a:pt x="396310" y="273849"/>
                    <a:pt x="361983" y="292855"/>
                    <a:pt x="234521" y="290694"/>
                  </a:cubicBezTo>
                  <a:cubicBezTo>
                    <a:pt x="107059" y="288533"/>
                    <a:pt x="78174" y="268109"/>
                    <a:pt x="0" y="256816"/>
                  </a:cubicBezTo>
                  <a:cubicBezTo>
                    <a:pt x="359" y="232420"/>
                    <a:pt x="717" y="208024"/>
                    <a:pt x="1076" y="183628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" name="任意多边形: 形状 171"/>
            <p:cNvSpPr/>
            <p:nvPr/>
          </p:nvSpPr>
          <p:spPr>
            <a:xfrm>
              <a:off x="3274483" y="2798235"/>
              <a:ext cx="141817" cy="260350"/>
            </a:xfrm>
            <a:custGeom>
              <a:avLst/>
              <a:gdLst>
                <a:gd name="connsiteX0" fmla="*/ 0 w 135467"/>
                <a:gd name="connsiteY0" fmla="*/ 152400 h 302683"/>
                <a:gd name="connsiteX1" fmla="*/ 23284 w 135467"/>
                <a:gd name="connsiteY1" fmla="*/ 0 h 302683"/>
                <a:gd name="connsiteX2" fmla="*/ 135467 w 135467"/>
                <a:gd name="connsiteY2" fmla="*/ 302683 h 302683"/>
                <a:gd name="connsiteX3" fmla="*/ 86784 w 135467"/>
                <a:gd name="connsiteY3" fmla="*/ 277283 h 302683"/>
                <a:gd name="connsiteX4" fmla="*/ 0 w 135467"/>
                <a:gd name="connsiteY4" fmla="*/ 152400 h 302683"/>
                <a:gd name="connsiteX0-1" fmla="*/ 0 w 141817"/>
                <a:gd name="connsiteY0-2" fmla="*/ 152400 h 313267"/>
                <a:gd name="connsiteX1-3" fmla="*/ 23284 w 141817"/>
                <a:gd name="connsiteY1-4" fmla="*/ 0 h 313267"/>
                <a:gd name="connsiteX2-5" fmla="*/ 141817 w 141817"/>
                <a:gd name="connsiteY2-6" fmla="*/ 313267 h 313267"/>
                <a:gd name="connsiteX3-7" fmla="*/ 86784 w 141817"/>
                <a:gd name="connsiteY3-8" fmla="*/ 277283 h 313267"/>
                <a:gd name="connsiteX4-9" fmla="*/ 0 w 141817"/>
                <a:gd name="connsiteY4-10" fmla="*/ 152400 h 313267"/>
                <a:gd name="connsiteX0-11" fmla="*/ 0 w 141817"/>
                <a:gd name="connsiteY0-12" fmla="*/ 152400 h 313267"/>
                <a:gd name="connsiteX1-13" fmla="*/ 23284 w 141817"/>
                <a:gd name="connsiteY1-14" fmla="*/ 0 h 313267"/>
                <a:gd name="connsiteX2-15" fmla="*/ 141817 w 141817"/>
                <a:gd name="connsiteY2-16" fmla="*/ 313267 h 313267"/>
                <a:gd name="connsiteX3-17" fmla="*/ 95251 w 141817"/>
                <a:gd name="connsiteY3-18" fmla="*/ 292099 h 313267"/>
                <a:gd name="connsiteX4-19" fmla="*/ 0 w 141817"/>
                <a:gd name="connsiteY4-20" fmla="*/ 152400 h 313267"/>
                <a:gd name="connsiteX0-21" fmla="*/ 0 w 141817"/>
                <a:gd name="connsiteY0-22" fmla="*/ 99483 h 260350"/>
                <a:gd name="connsiteX1-23" fmla="*/ 14817 w 141817"/>
                <a:gd name="connsiteY1-24" fmla="*/ 0 h 260350"/>
                <a:gd name="connsiteX2-25" fmla="*/ 141817 w 141817"/>
                <a:gd name="connsiteY2-26" fmla="*/ 260350 h 260350"/>
                <a:gd name="connsiteX3-27" fmla="*/ 95251 w 141817"/>
                <a:gd name="connsiteY3-28" fmla="*/ 239182 h 260350"/>
                <a:gd name="connsiteX4-29" fmla="*/ 0 w 141817"/>
                <a:gd name="connsiteY4-30" fmla="*/ 99483 h 260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1817" h="260350">
                  <a:moveTo>
                    <a:pt x="0" y="99483"/>
                  </a:moveTo>
                  <a:lnTo>
                    <a:pt x="14817" y="0"/>
                  </a:lnTo>
                  <a:lnTo>
                    <a:pt x="141817" y="260350"/>
                  </a:lnTo>
                  <a:lnTo>
                    <a:pt x="95251" y="239182"/>
                  </a:lnTo>
                  <a:lnTo>
                    <a:pt x="0" y="9948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" name="任意多边形: 形状 172"/>
            <p:cNvSpPr/>
            <p:nvPr/>
          </p:nvSpPr>
          <p:spPr>
            <a:xfrm>
              <a:off x="2658533" y="2878667"/>
              <a:ext cx="120650" cy="736600"/>
            </a:xfrm>
            <a:custGeom>
              <a:avLst/>
              <a:gdLst>
                <a:gd name="connsiteX0" fmla="*/ 107950 w 120650"/>
                <a:gd name="connsiteY0" fmla="*/ 0 h 736600"/>
                <a:gd name="connsiteX1" fmla="*/ 0 w 120650"/>
                <a:gd name="connsiteY1" fmla="*/ 192616 h 736600"/>
                <a:gd name="connsiteX2" fmla="*/ 40217 w 120650"/>
                <a:gd name="connsiteY2" fmla="*/ 736600 h 736600"/>
                <a:gd name="connsiteX3" fmla="*/ 40217 w 120650"/>
                <a:gd name="connsiteY3" fmla="*/ 213783 h 736600"/>
                <a:gd name="connsiteX4" fmla="*/ 120650 w 120650"/>
                <a:gd name="connsiteY4" fmla="*/ 80433 h 736600"/>
                <a:gd name="connsiteX5" fmla="*/ 107950 w 120650"/>
                <a:gd name="connsiteY5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50" h="736600">
                  <a:moveTo>
                    <a:pt x="107950" y="0"/>
                  </a:moveTo>
                  <a:lnTo>
                    <a:pt x="0" y="192616"/>
                  </a:lnTo>
                  <a:lnTo>
                    <a:pt x="40217" y="736600"/>
                  </a:lnTo>
                  <a:lnTo>
                    <a:pt x="40217" y="213783"/>
                  </a:lnTo>
                  <a:lnTo>
                    <a:pt x="120650" y="80433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3003550" y="3839633"/>
              <a:ext cx="74083" cy="1308100"/>
            </a:xfrm>
            <a:custGeom>
              <a:avLst/>
              <a:gdLst>
                <a:gd name="connsiteX0" fmla="*/ 74083 w 74083"/>
                <a:gd name="connsiteY0" fmla="*/ 0 h 1308100"/>
                <a:gd name="connsiteX1" fmla="*/ 44450 w 74083"/>
                <a:gd name="connsiteY1" fmla="*/ 1308100 h 1308100"/>
                <a:gd name="connsiteX2" fmla="*/ 0 w 74083"/>
                <a:gd name="connsiteY2" fmla="*/ 596900 h 1308100"/>
                <a:gd name="connsiteX3" fmla="*/ 74083 w 74083"/>
                <a:gd name="connsiteY3" fmla="*/ 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83" h="1308100">
                  <a:moveTo>
                    <a:pt x="74083" y="0"/>
                  </a:moveTo>
                  <a:lnTo>
                    <a:pt x="44450" y="1308100"/>
                  </a:lnTo>
                  <a:lnTo>
                    <a:pt x="0" y="596900"/>
                  </a:lnTo>
                  <a:lnTo>
                    <a:pt x="74083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" name="任意多边形: 形状 179"/>
            <p:cNvSpPr/>
            <p:nvPr/>
          </p:nvSpPr>
          <p:spPr>
            <a:xfrm>
              <a:off x="3001852" y="2262000"/>
              <a:ext cx="148529" cy="191508"/>
            </a:xfrm>
            <a:custGeom>
              <a:avLst/>
              <a:gdLst>
                <a:gd name="connsiteX0" fmla="*/ 0 w 148529"/>
                <a:gd name="connsiteY0" fmla="*/ 0 h 191508"/>
                <a:gd name="connsiteX1" fmla="*/ 148529 w 148529"/>
                <a:gd name="connsiteY1" fmla="*/ 0 h 191508"/>
                <a:gd name="connsiteX2" fmla="*/ 148529 w 148529"/>
                <a:gd name="connsiteY2" fmla="*/ 141007 h 191508"/>
                <a:gd name="connsiteX3" fmla="*/ 134255 w 148529"/>
                <a:gd name="connsiteY3" fmla="*/ 138300 h 191508"/>
                <a:gd name="connsiteX4" fmla="*/ 41646 w 148529"/>
                <a:gd name="connsiteY4" fmla="*/ 174335 h 191508"/>
                <a:gd name="connsiteX5" fmla="*/ 29321 w 148529"/>
                <a:gd name="connsiteY5" fmla="*/ 191508 h 191508"/>
                <a:gd name="connsiteX6" fmla="*/ 0 w 148529"/>
                <a:gd name="connsiteY6" fmla="*/ 152835 h 19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29" h="191508">
                  <a:moveTo>
                    <a:pt x="0" y="0"/>
                  </a:moveTo>
                  <a:lnTo>
                    <a:pt x="148529" y="0"/>
                  </a:lnTo>
                  <a:lnTo>
                    <a:pt x="148529" y="141007"/>
                  </a:lnTo>
                  <a:lnTo>
                    <a:pt x="134255" y="138300"/>
                  </a:lnTo>
                  <a:cubicBezTo>
                    <a:pt x="98089" y="138300"/>
                    <a:pt x="65347" y="152071"/>
                    <a:pt x="41646" y="174335"/>
                  </a:cubicBezTo>
                  <a:lnTo>
                    <a:pt x="29321" y="191508"/>
                  </a:lnTo>
                  <a:lnTo>
                    <a:pt x="0" y="15283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2872103" y="1782149"/>
              <a:ext cx="465112" cy="598528"/>
            </a:xfrm>
            <a:custGeom>
              <a:avLst/>
              <a:gdLst>
                <a:gd name="connsiteX0" fmla="*/ 259050 w 465112"/>
                <a:gd name="connsiteY0" fmla="*/ 591 h 615922"/>
                <a:gd name="connsiteX1" fmla="*/ 435675 w 465112"/>
                <a:gd name="connsiteY1" fmla="*/ 124229 h 615922"/>
                <a:gd name="connsiteX2" fmla="*/ 439600 w 465112"/>
                <a:gd name="connsiteY2" fmla="*/ 326366 h 615922"/>
                <a:gd name="connsiteX3" fmla="*/ 439034 w 465112"/>
                <a:gd name="connsiteY3" fmla="*/ 344967 h 615922"/>
                <a:gd name="connsiteX4" fmla="*/ 451007 w 465112"/>
                <a:gd name="connsiteY4" fmla="*/ 350284 h 615922"/>
                <a:gd name="connsiteX5" fmla="*/ 465112 w 465112"/>
                <a:gd name="connsiteY5" fmla="*/ 385241 h 615922"/>
                <a:gd name="connsiteX6" fmla="*/ 450026 w 465112"/>
                <a:gd name="connsiteY6" fmla="*/ 419217 h 615922"/>
                <a:gd name="connsiteX7" fmla="*/ 434542 w 465112"/>
                <a:gd name="connsiteY7" fmla="*/ 425464 h 615922"/>
                <a:gd name="connsiteX8" fmla="*/ 430768 w 465112"/>
                <a:gd name="connsiteY8" fmla="*/ 452947 h 615922"/>
                <a:gd name="connsiteX9" fmla="*/ 240406 w 465112"/>
                <a:gd name="connsiteY9" fmla="*/ 615835 h 615922"/>
                <a:gd name="connsiteX10" fmla="*/ 38269 w 465112"/>
                <a:gd name="connsiteY10" fmla="*/ 437248 h 615922"/>
                <a:gd name="connsiteX11" fmla="*/ 35776 w 465112"/>
                <a:gd name="connsiteY11" fmla="*/ 419217 h 615922"/>
                <a:gd name="connsiteX12" fmla="*/ 13737 w 465112"/>
                <a:gd name="connsiteY12" fmla="*/ 409772 h 615922"/>
                <a:gd name="connsiteX13" fmla="*/ 0 w 465112"/>
                <a:gd name="connsiteY13" fmla="*/ 374448 h 615922"/>
                <a:gd name="connsiteX14" fmla="*/ 15086 w 465112"/>
                <a:gd name="connsiteY14" fmla="*/ 340472 h 615922"/>
                <a:gd name="connsiteX15" fmla="*/ 29790 w 465112"/>
                <a:gd name="connsiteY15" fmla="*/ 334539 h 615922"/>
                <a:gd name="connsiteX16" fmla="*/ 29437 w 465112"/>
                <a:gd name="connsiteY16" fmla="*/ 316554 h 615922"/>
                <a:gd name="connsiteX17" fmla="*/ 42193 w 465112"/>
                <a:gd name="connsiteY17" fmla="*/ 113435 h 615922"/>
                <a:gd name="connsiteX18" fmla="*/ 259050 w 465112"/>
                <a:gd name="connsiteY18" fmla="*/ 591 h 615922"/>
                <a:gd name="connsiteX0-1" fmla="*/ 259050 w 465112"/>
                <a:gd name="connsiteY0-2" fmla="*/ 500 h 615831"/>
                <a:gd name="connsiteX1-3" fmla="*/ 435675 w 465112"/>
                <a:gd name="connsiteY1-4" fmla="*/ 124138 h 615831"/>
                <a:gd name="connsiteX2-5" fmla="*/ 439600 w 465112"/>
                <a:gd name="connsiteY2-6" fmla="*/ 326275 h 615831"/>
                <a:gd name="connsiteX3-7" fmla="*/ 439034 w 465112"/>
                <a:gd name="connsiteY3-8" fmla="*/ 344876 h 615831"/>
                <a:gd name="connsiteX4-9" fmla="*/ 451007 w 465112"/>
                <a:gd name="connsiteY4-10" fmla="*/ 350193 h 615831"/>
                <a:gd name="connsiteX5-11" fmla="*/ 465112 w 465112"/>
                <a:gd name="connsiteY5-12" fmla="*/ 385150 h 615831"/>
                <a:gd name="connsiteX6-13" fmla="*/ 450026 w 465112"/>
                <a:gd name="connsiteY6-14" fmla="*/ 419126 h 615831"/>
                <a:gd name="connsiteX7-15" fmla="*/ 434542 w 465112"/>
                <a:gd name="connsiteY7-16" fmla="*/ 425373 h 615831"/>
                <a:gd name="connsiteX8-17" fmla="*/ 430768 w 465112"/>
                <a:gd name="connsiteY8-18" fmla="*/ 452856 h 615831"/>
                <a:gd name="connsiteX9-19" fmla="*/ 240406 w 465112"/>
                <a:gd name="connsiteY9-20" fmla="*/ 615744 h 615831"/>
                <a:gd name="connsiteX10-21" fmla="*/ 38269 w 465112"/>
                <a:gd name="connsiteY10-22" fmla="*/ 437157 h 615831"/>
                <a:gd name="connsiteX11-23" fmla="*/ 35776 w 465112"/>
                <a:gd name="connsiteY11-24" fmla="*/ 419126 h 615831"/>
                <a:gd name="connsiteX12-25" fmla="*/ 13737 w 465112"/>
                <a:gd name="connsiteY12-26" fmla="*/ 409681 h 615831"/>
                <a:gd name="connsiteX13-27" fmla="*/ 0 w 465112"/>
                <a:gd name="connsiteY13-28" fmla="*/ 374357 h 615831"/>
                <a:gd name="connsiteX14-29" fmla="*/ 15086 w 465112"/>
                <a:gd name="connsiteY14-30" fmla="*/ 340381 h 615831"/>
                <a:gd name="connsiteX15-31" fmla="*/ 29790 w 465112"/>
                <a:gd name="connsiteY15-32" fmla="*/ 334448 h 615831"/>
                <a:gd name="connsiteX16-33" fmla="*/ 29437 w 465112"/>
                <a:gd name="connsiteY16-34" fmla="*/ 316463 h 615831"/>
                <a:gd name="connsiteX17-35" fmla="*/ 59656 w 465112"/>
                <a:gd name="connsiteY17-36" fmla="*/ 124457 h 615831"/>
                <a:gd name="connsiteX18-37" fmla="*/ 259050 w 465112"/>
                <a:gd name="connsiteY18-38" fmla="*/ 500 h 615831"/>
                <a:gd name="connsiteX0-39" fmla="*/ 259050 w 465112"/>
                <a:gd name="connsiteY0-40" fmla="*/ 500 h 615831"/>
                <a:gd name="connsiteX1-41" fmla="*/ 418212 w 465112"/>
                <a:gd name="connsiteY1-42" fmla="*/ 138425 h 615831"/>
                <a:gd name="connsiteX2-43" fmla="*/ 439600 w 465112"/>
                <a:gd name="connsiteY2-44" fmla="*/ 326275 h 615831"/>
                <a:gd name="connsiteX3-45" fmla="*/ 439034 w 465112"/>
                <a:gd name="connsiteY3-46" fmla="*/ 344876 h 615831"/>
                <a:gd name="connsiteX4-47" fmla="*/ 451007 w 465112"/>
                <a:gd name="connsiteY4-48" fmla="*/ 350193 h 615831"/>
                <a:gd name="connsiteX5-49" fmla="*/ 465112 w 465112"/>
                <a:gd name="connsiteY5-50" fmla="*/ 385150 h 615831"/>
                <a:gd name="connsiteX6-51" fmla="*/ 450026 w 465112"/>
                <a:gd name="connsiteY6-52" fmla="*/ 419126 h 615831"/>
                <a:gd name="connsiteX7-53" fmla="*/ 434542 w 465112"/>
                <a:gd name="connsiteY7-54" fmla="*/ 425373 h 615831"/>
                <a:gd name="connsiteX8-55" fmla="*/ 430768 w 465112"/>
                <a:gd name="connsiteY8-56" fmla="*/ 452856 h 615831"/>
                <a:gd name="connsiteX9-57" fmla="*/ 240406 w 465112"/>
                <a:gd name="connsiteY9-58" fmla="*/ 615744 h 615831"/>
                <a:gd name="connsiteX10-59" fmla="*/ 38269 w 465112"/>
                <a:gd name="connsiteY10-60" fmla="*/ 437157 h 615831"/>
                <a:gd name="connsiteX11-61" fmla="*/ 35776 w 465112"/>
                <a:gd name="connsiteY11-62" fmla="*/ 419126 h 615831"/>
                <a:gd name="connsiteX12-63" fmla="*/ 13737 w 465112"/>
                <a:gd name="connsiteY12-64" fmla="*/ 409681 h 615831"/>
                <a:gd name="connsiteX13-65" fmla="*/ 0 w 465112"/>
                <a:gd name="connsiteY13-66" fmla="*/ 374357 h 615831"/>
                <a:gd name="connsiteX14-67" fmla="*/ 15086 w 465112"/>
                <a:gd name="connsiteY14-68" fmla="*/ 340381 h 615831"/>
                <a:gd name="connsiteX15-69" fmla="*/ 29790 w 465112"/>
                <a:gd name="connsiteY15-70" fmla="*/ 334448 h 615831"/>
                <a:gd name="connsiteX16-71" fmla="*/ 29437 w 465112"/>
                <a:gd name="connsiteY16-72" fmla="*/ 316463 h 615831"/>
                <a:gd name="connsiteX17-73" fmla="*/ 59656 w 465112"/>
                <a:gd name="connsiteY17-74" fmla="*/ 124457 h 615831"/>
                <a:gd name="connsiteX18-75" fmla="*/ 259050 w 465112"/>
                <a:gd name="connsiteY18-76" fmla="*/ 500 h 615831"/>
                <a:gd name="connsiteX0-77" fmla="*/ 246350 w 465112"/>
                <a:gd name="connsiteY0-78" fmla="*/ 659 h 598528"/>
                <a:gd name="connsiteX1-79" fmla="*/ 418212 w 465112"/>
                <a:gd name="connsiteY1-80" fmla="*/ 121122 h 598528"/>
                <a:gd name="connsiteX2-81" fmla="*/ 439600 w 465112"/>
                <a:gd name="connsiteY2-82" fmla="*/ 308972 h 598528"/>
                <a:gd name="connsiteX3-83" fmla="*/ 439034 w 465112"/>
                <a:gd name="connsiteY3-84" fmla="*/ 327573 h 598528"/>
                <a:gd name="connsiteX4-85" fmla="*/ 451007 w 465112"/>
                <a:gd name="connsiteY4-86" fmla="*/ 332890 h 598528"/>
                <a:gd name="connsiteX5-87" fmla="*/ 465112 w 465112"/>
                <a:gd name="connsiteY5-88" fmla="*/ 367847 h 598528"/>
                <a:gd name="connsiteX6-89" fmla="*/ 450026 w 465112"/>
                <a:gd name="connsiteY6-90" fmla="*/ 401823 h 598528"/>
                <a:gd name="connsiteX7-91" fmla="*/ 434542 w 465112"/>
                <a:gd name="connsiteY7-92" fmla="*/ 408070 h 598528"/>
                <a:gd name="connsiteX8-93" fmla="*/ 430768 w 465112"/>
                <a:gd name="connsiteY8-94" fmla="*/ 435553 h 598528"/>
                <a:gd name="connsiteX9-95" fmla="*/ 240406 w 465112"/>
                <a:gd name="connsiteY9-96" fmla="*/ 598441 h 598528"/>
                <a:gd name="connsiteX10-97" fmla="*/ 38269 w 465112"/>
                <a:gd name="connsiteY10-98" fmla="*/ 419854 h 598528"/>
                <a:gd name="connsiteX11-99" fmla="*/ 35776 w 465112"/>
                <a:gd name="connsiteY11-100" fmla="*/ 401823 h 598528"/>
                <a:gd name="connsiteX12-101" fmla="*/ 13737 w 465112"/>
                <a:gd name="connsiteY12-102" fmla="*/ 392378 h 598528"/>
                <a:gd name="connsiteX13-103" fmla="*/ 0 w 465112"/>
                <a:gd name="connsiteY13-104" fmla="*/ 357054 h 598528"/>
                <a:gd name="connsiteX14-105" fmla="*/ 15086 w 465112"/>
                <a:gd name="connsiteY14-106" fmla="*/ 323078 h 598528"/>
                <a:gd name="connsiteX15-107" fmla="*/ 29790 w 465112"/>
                <a:gd name="connsiteY15-108" fmla="*/ 317145 h 598528"/>
                <a:gd name="connsiteX16-109" fmla="*/ 29437 w 465112"/>
                <a:gd name="connsiteY16-110" fmla="*/ 299160 h 598528"/>
                <a:gd name="connsiteX17-111" fmla="*/ 59656 w 465112"/>
                <a:gd name="connsiteY17-112" fmla="*/ 107154 h 598528"/>
                <a:gd name="connsiteX18-113" fmla="*/ 246350 w 465112"/>
                <a:gd name="connsiteY18-114" fmla="*/ 659 h 598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</a:cxnLst>
              <a:rect l="l" t="t" r="r" b="b"/>
              <a:pathLst>
                <a:path w="465112" h="598528">
                  <a:moveTo>
                    <a:pt x="246350" y="659"/>
                  </a:moveTo>
                  <a:cubicBezTo>
                    <a:pt x="358212" y="5565"/>
                    <a:pt x="399568" y="82853"/>
                    <a:pt x="418212" y="121122"/>
                  </a:cubicBezTo>
                  <a:cubicBezTo>
                    <a:pt x="438818" y="162333"/>
                    <a:pt x="442544" y="231453"/>
                    <a:pt x="439600" y="308972"/>
                  </a:cubicBezTo>
                  <a:cubicBezTo>
                    <a:pt x="439411" y="315172"/>
                    <a:pt x="439223" y="321373"/>
                    <a:pt x="439034" y="327573"/>
                  </a:cubicBezTo>
                  <a:lnTo>
                    <a:pt x="451007" y="332890"/>
                  </a:lnTo>
                  <a:cubicBezTo>
                    <a:pt x="459715" y="341844"/>
                    <a:pt x="465112" y="354109"/>
                    <a:pt x="465112" y="367847"/>
                  </a:cubicBezTo>
                  <a:cubicBezTo>
                    <a:pt x="464622" y="381094"/>
                    <a:pt x="458979" y="393114"/>
                    <a:pt x="450026" y="401823"/>
                  </a:cubicBezTo>
                  <a:lnTo>
                    <a:pt x="434542" y="408070"/>
                  </a:lnTo>
                  <a:lnTo>
                    <a:pt x="430768" y="435553"/>
                  </a:lnTo>
                  <a:cubicBezTo>
                    <a:pt x="422919" y="473822"/>
                    <a:pt x="374837" y="602365"/>
                    <a:pt x="240406" y="598441"/>
                  </a:cubicBezTo>
                  <a:cubicBezTo>
                    <a:pt x="105975" y="595497"/>
                    <a:pt x="46118" y="471860"/>
                    <a:pt x="38269" y="419854"/>
                  </a:cubicBezTo>
                  <a:lnTo>
                    <a:pt x="35776" y="401823"/>
                  </a:lnTo>
                  <a:lnTo>
                    <a:pt x="13737" y="392378"/>
                  </a:lnTo>
                  <a:cubicBezTo>
                    <a:pt x="5151" y="383302"/>
                    <a:pt x="0" y="370791"/>
                    <a:pt x="0" y="357054"/>
                  </a:cubicBezTo>
                  <a:cubicBezTo>
                    <a:pt x="490" y="343807"/>
                    <a:pt x="6133" y="331786"/>
                    <a:pt x="15086" y="323078"/>
                  </a:cubicBezTo>
                  <a:lnTo>
                    <a:pt x="29790" y="317145"/>
                  </a:lnTo>
                  <a:cubicBezTo>
                    <a:pt x="29672" y="311150"/>
                    <a:pt x="29555" y="305155"/>
                    <a:pt x="29437" y="299160"/>
                  </a:cubicBezTo>
                  <a:cubicBezTo>
                    <a:pt x="28456" y="242247"/>
                    <a:pt x="32181" y="162103"/>
                    <a:pt x="59656" y="107154"/>
                  </a:cubicBezTo>
                  <a:cubicBezTo>
                    <a:pt x="92038" y="41409"/>
                    <a:pt x="112900" y="-6210"/>
                    <a:pt x="246350" y="659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061484" y="2269707"/>
              <a:ext cx="107938" cy="33618"/>
            </a:xfrm>
            <a:custGeom>
              <a:avLst/>
              <a:gdLst>
                <a:gd name="connsiteX0" fmla="*/ 118393 w 118393"/>
                <a:gd name="connsiteY0" fmla="*/ 3229 h 36874"/>
                <a:gd name="connsiteX1" fmla="*/ 26908 w 118393"/>
                <a:gd name="connsiteY1" fmla="*/ 27984 h 36874"/>
                <a:gd name="connsiteX2" fmla="*/ 0 w 118393"/>
                <a:gd name="connsiteY2" fmla="*/ 0 h 36874"/>
                <a:gd name="connsiteX3" fmla="*/ 118393 w 118393"/>
                <a:gd name="connsiteY3" fmla="*/ 3229 h 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393" h="36874">
                  <a:moveTo>
                    <a:pt x="118393" y="3229"/>
                  </a:moveTo>
                  <a:cubicBezTo>
                    <a:pt x="100096" y="35518"/>
                    <a:pt x="59197" y="46281"/>
                    <a:pt x="26908" y="27984"/>
                  </a:cubicBezTo>
                  <a:cubicBezTo>
                    <a:pt x="15068" y="21526"/>
                    <a:pt x="6458" y="11839"/>
                    <a:pt x="0" y="0"/>
                  </a:cubicBezTo>
                  <a:lnTo>
                    <a:pt x="118393" y="322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2876717" y="1705489"/>
              <a:ext cx="463383" cy="421518"/>
            </a:xfrm>
            <a:custGeom>
              <a:avLst/>
              <a:gdLst>
                <a:gd name="connsiteX0" fmla="*/ 106268 w 463383"/>
                <a:gd name="connsiteY0" fmla="*/ 0 h 441563"/>
                <a:gd name="connsiteX1" fmla="*/ 197525 w 463383"/>
                <a:gd name="connsiteY1" fmla="*/ 28457 h 441563"/>
                <a:gd name="connsiteX2" fmla="*/ 392794 w 463383"/>
                <a:gd name="connsiteY2" fmla="*/ 68687 h 441563"/>
                <a:gd name="connsiteX3" fmla="*/ 458614 w 463383"/>
                <a:gd name="connsiteY3" fmla="*/ 222958 h 441563"/>
                <a:gd name="connsiteX4" fmla="*/ 455182 w 463383"/>
                <a:gd name="connsiteY4" fmla="*/ 229542 h 441563"/>
                <a:gd name="connsiteX5" fmla="*/ 456115 w 463383"/>
                <a:gd name="connsiteY5" fmla="*/ 259035 h 441563"/>
                <a:gd name="connsiteX6" fmla="*/ 444800 w 463383"/>
                <a:gd name="connsiteY6" fmla="*/ 390538 h 441563"/>
                <a:gd name="connsiteX7" fmla="*/ 432044 w 463383"/>
                <a:gd name="connsiteY7" fmla="*/ 438619 h 441563"/>
                <a:gd name="connsiteX8" fmla="*/ 419288 w 463383"/>
                <a:gd name="connsiteY8" fmla="*/ 316943 h 441563"/>
                <a:gd name="connsiteX9" fmla="*/ 423530 w 463383"/>
                <a:gd name="connsiteY9" fmla="*/ 266894 h 441563"/>
                <a:gd name="connsiteX10" fmla="*/ 421195 w 463383"/>
                <a:gd name="connsiteY10" fmla="*/ 265493 h 441563"/>
                <a:gd name="connsiteX11" fmla="*/ 241682 w 463383"/>
                <a:gd name="connsiteY11" fmla="*/ 240406 h 441563"/>
                <a:gd name="connsiteX12" fmla="*/ 57620 w 463383"/>
                <a:gd name="connsiteY12" fmla="*/ 247543 h 441563"/>
                <a:gd name="connsiteX13" fmla="*/ 34750 w 463383"/>
                <a:gd name="connsiteY13" fmla="*/ 265483 h 441563"/>
                <a:gd name="connsiteX14" fmla="*/ 30712 w 463383"/>
                <a:gd name="connsiteY14" fmla="*/ 273769 h 441563"/>
                <a:gd name="connsiteX15" fmla="*/ 35618 w 463383"/>
                <a:gd name="connsiteY15" fmla="*/ 321850 h 441563"/>
                <a:gd name="connsiteX16" fmla="*/ 25806 w 463383"/>
                <a:gd name="connsiteY16" fmla="*/ 441563 h 441563"/>
                <a:gd name="connsiteX17" fmla="*/ 11087 w 463383"/>
                <a:gd name="connsiteY17" fmla="*/ 379744 h 441563"/>
                <a:gd name="connsiteX18" fmla="*/ 6948 w 463383"/>
                <a:gd name="connsiteY18" fmla="*/ 222023 h 441563"/>
                <a:gd name="connsiteX19" fmla="*/ 7989 w 463383"/>
                <a:gd name="connsiteY19" fmla="*/ 215148 h 441563"/>
                <a:gd name="connsiteX20" fmla="*/ 7166 w 463383"/>
                <a:gd name="connsiteY20" fmla="*/ 212876 h 441563"/>
                <a:gd name="connsiteX21" fmla="*/ 106268 w 463383"/>
                <a:gd name="connsiteY21" fmla="*/ 0 h 441563"/>
                <a:gd name="connsiteX0-1" fmla="*/ 106268 w 463383"/>
                <a:gd name="connsiteY0-2" fmla="*/ 0 h 442372"/>
                <a:gd name="connsiteX1-3" fmla="*/ 197525 w 463383"/>
                <a:gd name="connsiteY1-4" fmla="*/ 28457 h 442372"/>
                <a:gd name="connsiteX2-5" fmla="*/ 392794 w 463383"/>
                <a:gd name="connsiteY2-6" fmla="*/ 68687 h 442372"/>
                <a:gd name="connsiteX3-7" fmla="*/ 458614 w 463383"/>
                <a:gd name="connsiteY3-8" fmla="*/ 222958 h 442372"/>
                <a:gd name="connsiteX4-9" fmla="*/ 455182 w 463383"/>
                <a:gd name="connsiteY4-10" fmla="*/ 229542 h 442372"/>
                <a:gd name="connsiteX5-11" fmla="*/ 456115 w 463383"/>
                <a:gd name="connsiteY5-12" fmla="*/ 259035 h 442372"/>
                <a:gd name="connsiteX6-13" fmla="*/ 444800 w 463383"/>
                <a:gd name="connsiteY6-14" fmla="*/ 390538 h 442372"/>
                <a:gd name="connsiteX7-15" fmla="*/ 432044 w 463383"/>
                <a:gd name="connsiteY7-16" fmla="*/ 438619 h 442372"/>
                <a:gd name="connsiteX8-17" fmla="*/ 419288 w 463383"/>
                <a:gd name="connsiteY8-18" fmla="*/ 316943 h 442372"/>
                <a:gd name="connsiteX9-19" fmla="*/ 423530 w 463383"/>
                <a:gd name="connsiteY9-20" fmla="*/ 266894 h 442372"/>
                <a:gd name="connsiteX10-21" fmla="*/ 421195 w 463383"/>
                <a:gd name="connsiteY10-22" fmla="*/ 265493 h 442372"/>
                <a:gd name="connsiteX11-23" fmla="*/ 241682 w 463383"/>
                <a:gd name="connsiteY11-24" fmla="*/ 240406 h 442372"/>
                <a:gd name="connsiteX12-25" fmla="*/ 57620 w 463383"/>
                <a:gd name="connsiteY12-26" fmla="*/ 247543 h 442372"/>
                <a:gd name="connsiteX13-27" fmla="*/ 34750 w 463383"/>
                <a:gd name="connsiteY13-28" fmla="*/ 265483 h 442372"/>
                <a:gd name="connsiteX14-29" fmla="*/ 30712 w 463383"/>
                <a:gd name="connsiteY14-30" fmla="*/ 273769 h 442372"/>
                <a:gd name="connsiteX15-31" fmla="*/ 45143 w 463383"/>
                <a:gd name="connsiteY15-32" fmla="*/ 325025 h 442372"/>
                <a:gd name="connsiteX16-33" fmla="*/ 25806 w 463383"/>
                <a:gd name="connsiteY16-34" fmla="*/ 441563 h 442372"/>
                <a:gd name="connsiteX17-35" fmla="*/ 11087 w 463383"/>
                <a:gd name="connsiteY17-36" fmla="*/ 379744 h 442372"/>
                <a:gd name="connsiteX18-37" fmla="*/ 6948 w 463383"/>
                <a:gd name="connsiteY18-38" fmla="*/ 222023 h 442372"/>
                <a:gd name="connsiteX19-39" fmla="*/ 7989 w 463383"/>
                <a:gd name="connsiteY19-40" fmla="*/ 215148 h 442372"/>
                <a:gd name="connsiteX20-41" fmla="*/ 7166 w 463383"/>
                <a:gd name="connsiteY20-42" fmla="*/ 212876 h 442372"/>
                <a:gd name="connsiteX21-43" fmla="*/ 106268 w 463383"/>
                <a:gd name="connsiteY21-44" fmla="*/ 0 h 442372"/>
                <a:gd name="connsiteX0-45" fmla="*/ 106268 w 463383"/>
                <a:gd name="connsiteY0-46" fmla="*/ 0 h 442372"/>
                <a:gd name="connsiteX1-47" fmla="*/ 197525 w 463383"/>
                <a:gd name="connsiteY1-48" fmla="*/ 28457 h 442372"/>
                <a:gd name="connsiteX2-49" fmla="*/ 392794 w 463383"/>
                <a:gd name="connsiteY2-50" fmla="*/ 68687 h 442372"/>
                <a:gd name="connsiteX3-51" fmla="*/ 458614 w 463383"/>
                <a:gd name="connsiteY3-52" fmla="*/ 222958 h 442372"/>
                <a:gd name="connsiteX4-53" fmla="*/ 455182 w 463383"/>
                <a:gd name="connsiteY4-54" fmla="*/ 229542 h 442372"/>
                <a:gd name="connsiteX5-55" fmla="*/ 456115 w 463383"/>
                <a:gd name="connsiteY5-56" fmla="*/ 259035 h 442372"/>
                <a:gd name="connsiteX6-57" fmla="*/ 444800 w 463383"/>
                <a:gd name="connsiteY6-58" fmla="*/ 390538 h 442372"/>
                <a:gd name="connsiteX7-59" fmla="*/ 432044 w 463383"/>
                <a:gd name="connsiteY7-60" fmla="*/ 438619 h 442372"/>
                <a:gd name="connsiteX8-61" fmla="*/ 406588 w 463383"/>
                <a:gd name="connsiteY8-62" fmla="*/ 316943 h 442372"/>
                <a:gd name="connsiteX9-63" fmla="*/ 423530 w 463383"/>
                <a:gd name="connsiteY9-64" fmla="*/ 266894 h 442372"/>
                <a:gd name="connsiteX10-65" fmla="*/ 421195 w 463383"/>
                <a:gd name="connsiteY10-66" fmla="*/ 265493 h 442372"/>
                <a:gd name="connsiteX11-67" fmla="*/ 241682 w 463383"/>
                <a:gd name="connsiteY11-68" fmla="*/ 240406 h 442372"/>
                <a:gd name="connsiteX12-69" fmla="*/ 57620 w 463383"/>
                <a:gd name="connsiteY12-70" fmla="*/ 247543 h 442372"/>
                <a:gd name="connsiteX13-71" fmla="*/ 34750 w 463383"/>
                <a:gd name="connsiteY13-72" fmla="*/ 265483 h 442372"/>
                <a:gd name="connsiteX14-73" fmla="*/ 30712 w 463383"/>
                <a:gd name="connsiteY14-74" fmla="*/ 273769 h 442372"/>
                <a:gd name="connsiteX15-75" fmla="*/ 45143 w 463383"/>
                <a:gd name="connsiteY15-76" fmla="*/ 325025 h 442372"/>
                <a:gd name="connsiteX16-77" fmla="*/ 25806 w 463383"/>
                <a:gd name="connsiteY16-78" fmla="*/ 441563 h 442372"/>
                <a:gd name="connsiteX17-79" fmla="*/ 11087 w 463383"/>
                <a:gd name="connsiteY17-80" fmla="*/ 379744 h 442372"/>
                <a:gd name="connsiteX18-81" fmla="*/ 6948 w 463383"/>
                <a:gd name="connsiteY18-82" fmla="*/ 222023 h 442372"/>
                <a:gd name="connsiteX19-83" fmla="*/ 7989 w 463383"/>
                <a:gd name="connsiteY19-84" fmla="*/ 215148 h 442372"/>
                <a:gd name="connsiteX20-85" fmla="*/ 7166 w 463383"/>
                <a:gd name="connsiteY20-86" fmla="*/ 212876 h 442372"/>
                <a:gd name="connsiteX21-87" fmla="*/ 106268 w 463383"/>
                <a:gd name="connsiteY21-88" fmla="*/ 0 h 442372"/>
                <a:gd name="connsiteX0-89" fmla="*/ 106268 w 463383"/>
                <a:gd name="connsiteY0-90" fmla="*/ 0 h 442372"/>
                <a:gd name="connsiteX1-91" fmla="*/ 197525 w 463383"/>
                <a:gd name="connsiteY1-92" fmla="*/ 28457 h 442372"/>
                <a:gd name="connsiteX2-93" fmla="*/ 392794 w 463383"/>
                <a:gd name="connsiteY2-94" fmla="*/ 68687 h 442372"/>
                <a:gd name="connsiteX3-95" fmla="*/ 458614 w 463383"/>
                <a:gd name="connsiteY3-96" fmla="*/ 222958 h 442372"/>
                <a:gd name="connsiteX4-97" fmla="*/ 455182 w 463383"/>
                <a:gd name="connsiteY4-98" fmla="*/ 229542 h 442372"/>
                <a:gd name="connsiteX5-99" fmla="*/ 456115 w 463383"/>
                <a:gd name="connsiteY5-100" fmla="*/ 259035 h 442372"/>
                <a:gd name="connsiteX6-101" fmla="*/ 444800 w 463383"/>
                <a:gd name="connsiteY6-102" fmla="*/ 390538 h 442372"/>
                <a:gd name="connsiteX7-103" fmla="*/ 432044 w 463383"/>
                <a:gd name="connsiteY7-104" fmla="*/ 438619 h 442372"/>
                <a:gd name="connsiteX8-105" fmla="*/ 409763 w 463383"/>
                <a:gd name="connsiteY8-106" fmla="*/ 324880 h 442372"/>
                <a:gd name="connsiteX9-107" fmla="*/ 423530 w 463383"/>
                <a:gd name="connsiteY9-108" fmla="*/ 266894 h 442372"/>
                <a:gd name="connsiteX10-109" fmla="*/ 421195 w 463383"/>
                <a:gd name="connsiteY10-110" fmla="*/ 265493 h 442372"/>
                <a:gd name="connsiteX11-111" fmla="*/ 241682 w 463383"/>
                <a:gd name="connsiteY11-112" fmla="*/ 240406 h 442372"/>
                <a:gd name="connsiteX12-113" fmla="*/ 57620 w 463383"/>
                <a:gd name="connsiteY12-114" fmla="*/ 247543 h 442372"/>
                <a:gd name="connsiteX13-115" fmla="*/ 34750 w 463383"/>
                <a:gd name="connsiteY13-116" fmla="*/ 265483 h 442372"/>
                <a:gd name="connsiteX14-117" fmla="*/ 30712 w 463383"/>
                <a:gd name="connsiteY14-118" fmla="*/ 273769 h 442372"/>
                <a:gd name="connsiteX15-119" fmla="*/ 45143 w 463383"/>
                <a:gd name="connsiteY15-120" fmla="*/ 325025 h 442372"/>
                <a:gd name="connsiteX16-121" fmla="*/ 25806 w 463383"/>
                <a:gd name="connsiteY16-122" fmla="*/ 441563 h 442372"/>
                <a:gd name="connsiteX17-123" fmla="*/ 11087 w 463383"/>
                <a:gd name="connsiteY17-124" fmla="*/ 379744 h 442372"/>
                <a:gd name="connsiteX18-125" fmla="*/ 6948 w 463383"/>
                <a:gd name="connsiteY18-126" fmla="*/ 222023 h 442372"/>
                <a:gd name="connsiteX19-127" fmla="*/ 7989 w 463383"/>
                <a:gd name="connsiteY19-128" fmla="*/ 215148 h 442372"/>
                <a:gd name="connsiteX20-129" fmla="*/ 7166 w 463383"/>
                <a:gd name="connsiteY20-130" fmla="*/ 212876 h 442372"/>
                <a:gd name="connsiteX21-131" fmla="*/ 106268 w 463383"/>
                <a:gd name="connsiteY21-132" fmla="*/ 0 h 442372"/>
                <a:gd name="connsiteX0-133" fmla="*/ 106268 w 463383"/>
                <a:gd name="connsiteY0-134" fmla="*/ 0 h 442372"/>
                <a:gd name="connsiteX1-135" fmla="*/ 197525 w 463383"/>
                <a:gd name="connsiteY1-136" fmla="*/ 28457 h 442372"/>
                <a:gd name="connsiteX2-137" fmla="*/ 392794 w 463383"/>
                <a:gd name="connsiteY2-138" fmla="*/ 68687 h 442372"/>
                <a:gd name="connsiteX3-139" fmla="*/ 458614 w 463383"/>
                <a:gd name="connsiteY3-140" fmla="*/ 222958 h 442372"/>
                <a:gd name="connsiteX4-141" fmla="*/ 455182 w 463383"/>
                <a:gd name="connsiteY4-142" fmla="*/ 229542 h 442372"/>
                <a:gd name="connsiteX5-143" fmla="*/ 456115 w 463383"/>
                <a:gd name="connsiteY5-144" fmla="*/ 259035 h 442372"/>
                <a:gd name="connsiteX6-145" fmla="*/ 444800 w 463383"/>
                <a:gd name="connsiteY6-146" fmla="*/ 390538 h 442372"/>
                <a:gd name="connsiteX7-147" fmla="*/ 432044 w 463383"/>
                <a:gd name="connsiteY7-148" fmla="*/ 438619 h 442372"/>
                <a:gd name="connsiteX8-149" fmla="*/ 409763 w 463383"/>
                <a:gd name="connsiteY8-150" fmla="*/ 324880 h 442372"/>
                <a:gd name="connsiteX9-151" fmla="*/ 423530 w 463383"/>
                <a:gd name="connsiteY9-152" fmla="*/ 266894 h 442372"/>
                <a:gd name="connsiteX10-153" fmla="*/ 421195 w 463383"/>
                <a:gd name="connsiteY10-154" fmla="*/ 265493 h 442372"/>
                <a:gd name="connsiteX11-155" fmla="*/ 241682 w 463383"/>
                <a:gd name="connsiteY11-156" fmla="*/ 240406 h 442372"/>
                <a:gd name="connsiteX12-157" fmla="*/ 57620 w 463383"/>
                <a:gd name="connsiteY12-158" fmla="*/ 247543 h 442372"/>
                <a:gd name="connsiteX13-159" fmla="*/ 34750 w 463383"/>
                <a:gd name="connsiteY13-160" fmla="*/ 265483 h 442372"/>
                <a:gd name="connsiteX14-161" fmla="*/ 30712 w 463383"/>
                <a:gd name="connsiteY14-162" fmla="*/ 273769 h 442372"/>
                <a:gd name="connsiteX15-163" fmla="*/ 34031 w 463383"/>
                <a:gd name="connsiteY15-164" fmla="*/ 325025 h 442372"/>
                <a:gd name="connsiteX16-165" fmla="*/ 25806 w 463383"/>
                <a:gd name="connsiteY16-166" fmla="*/ 441563 h 442372"/>
                <a:gd name="connsiteX17-167" fmla="*/ 11087 w 463383"/>
                <a:gd name="connsiteY17-168" fmla="*/ 379744 h 442372"/>
                <a:gd name="connsiteX18-169" fmla="*/ 6948 w 463383"/>
                <a:gd name="connsiteY18-170" fmla="*/ 222023 h 442372"/>
                <a:gd name="connsiteX19-171" fmla="*/ 7989 w 463383"/>
                <a:gd name="connsiteY19-172" fmla="*/ 215148 h 442372"/>
                <a:gd name="connsiteX20-173" fmla="*/ 7166 w 463383"/>
                <a:gd name="connsiteY20-174" fmla="*/ 212876 h 442372"/>
                <a:gd name="connsiteX21-175" fmla="*/ 106268 w 463383"/>
                <a:gd name="connsiteY21-176" fmla="*/ 0 h 442372"/>
                <a:gd name="connsiteX0-177" fmla="*/ 106268 w 463383"/>
                <a:gd name="connsiteY0-178" fmla="*/ 0 h 442372"/>
                <a:gd name="connsiteX1-179" fmla="*/ 197525 w 463383"/>
                <a:gd name="connsiteY1-180" fmla="*/ 28457 h 442372"/>
                <a:gd name="connsiteX2-181" fmla="*/ 392794 w 463383"/>
                <a:gd name="connsiteY2-182" fmla="*/ 68687 h 442372"/>
                <a:gd name="connsiteX3-183" fmla="*/ 458614 w 463383"/>
                <a:gd name="connsiteY3-184" fmla="*/ 222958 h 442372"/>
                <a:gd name="connsiteX4-185" fmla="*/ 455182 w 463383"/>
                <a:gd name="connsiteY4-186" fmla="*/ 229542 h 442372"/>
                <a:gd name="connsiteX5-187" fmla="*/ 456115 w 463383"/>
                <a:gd name="connsiteY5-188" fmla="*/ 259035 h 442372"/>
                <a:gd name="connsiteX6-189" fmla="*/ 444800 w 463383"/>
                <a:gd name="connsiteY6-190" fmla="*/ 390538 h 442372"/>
                <a:gd name="connsiteX7-191" fmla="*/ 435219 w 463383"/>
                <a:gd name="connsiteY7-192" fmla="*/ 425919 h 442372"/>
                <a:gd name="connsiteX8-193" fmla="*/ 409763 w 463383"/>
                <a:gd name="connsiteY8-194" fmla="*/ 324880 h 442372"/>
                <a:gd name="connsiteX9-195" fmla="*/ 423530 w 463383"/>
                <a:gd name="connsiteY9-196" fmla="*/ 266894 h 442372"/>
                <a:gd name="connsiteX10-197" fmla="*/ 421195 w 463383"/>
                <a:gd name="connsiteY10-198" fmla="*/ 265493 h 442372"/>
                <a:gd name="connsiteX11-199" fmla="*/ 241682 w 463383"/>
                <a:gd name="connsiteY11-200" fmla="*/ 240406 h 442372"/>
                <a:gd name="connsiteX12-201" fmla="*/ 57620 w 463383"/>
                <a:gd name="connsiteY12-202" fmla="*/ 247543 h 442372"/>
                <a:gd name="connsiteX13-203" fmla="*/ 34750 w 463383"/>
                <a:gd name="connsiteY13-204" fmla="*/ 265483 h 442372"/>
                <a:gd name="connsiteX14-205" fmla="*/ 30712 w 463383"/>
                <a:gd name="connsiteY14-206" fmla="*/ 273769 h 442372"/>
                <a:gd name="connsiteX15-207" fmla="*/ 34031 w 463383"/>
                <a:gd name="connsiteY15-208" fmla="*/ 325025 h 442372"/>
                <a:gd name="connsiteX16-209" fmla="*/ 25806 w 463383"/>
                <a:gd name="connsiteY16-210" fmla="*/ 441563 h 442372"/>
                <a:gd name="connsiteX17-211" fmla="*/ 11087 w 463383"/>
                <a:gd name="connsiteY17-212" fmla="*/ 379744 h 442372"/>
                <a:gd name="connsiteX18-213" fmla="*/ 6948 w 463383"/>
                <a:gd name="connsiteY18-214" fmla="*/ 222023 h 442372"/>
                <a:gd name="connsiteX19-215" fmla="*/ 7989 w 463383"/>
                <a:gd name="connsiteY19-216" fmla="*/ 215148 h 442372"/>
                <a:gd name="connsiteX20-217" fmla="*/ 7166 w 463383"/>
                <a:gd name="connsiteY20-218" fmla="*/ 212876 h 442372"/>
                <a:gd name="connsiteX21-219" fmla="*/ 106268 w 463383"/>
                <a:gd name="connsiteY21-220" fmla="*/ 0 h 442372"/>
                <a:gd name="connsiteX0-221" fmla="*/ 106268 w 463383"/>
                <a:gd name="connsiteY0-222" fmla="*/ 0 h 425919"/>
                <a:gd name="connsiteX1-223" fmla="*/ 197525 w 463383"/>
                <a:gd name="connsiteY1-224" fmla="*/ 28457 h 425919"/>
                <a:gd name="connsiteX2-225" fmla="*/ 392794 w 463383"/>
                <a:gd name="connsiteY2-226" fmla="*/ 68687 h 425919"/>
                <a:gd name="connsiteX3-227" fmla="*/ 458614 w 463383"/>
                <a:gd name="connsiteY3-228" fmla="*/ 222958 h 425919"/>
                <a:gd name="connsiteX4-229" fmla="*/ 455182 w 463383"/>
                <a:gd name="connsiteY4-230" fmla="*/ 229542 h 425919"/>
                <a:gd name="connsiteX5-231" fmla="*/ 456115 w 463383"/>
                <a:gd name="connsiteY5-232" fmla="*/ 259035 h 425919"/>
                <a:gd name="connsiteX6-233" fmla="*/ 444800 w 463383"/>
                <a:gd name="connsiteY6-234" fmla="*/ 390538 h 425919"/>
                <a:gd name="connsiteX7-235" fmla="*/ 435219 w 463383"/>
                <a:gd name="connsiteY7-236" fmla="*/ 425919 h 425919"/>
                <a:gd name="connsiteX8-237" fmla="*/ 409763 w 463383"/>
                <a:gd name="connsiteY8-238" fmla="*/ 324880 h 425919"/>
                <a:gd name="connsiteX9-239" fmla="*/ 423530 w 463383"/>
                <a:gd name="connsiteY9-240" fmla="*/ 266894 h 425919"/>
                <a:gd name="connsiteX10-241" fmla="*/ 421195 w 463383"/>
                <a:gd name="connsiteY10-242" fmla="*/ 265493 h 425919"/>
                <a:gd name="connsiteX11-243" fmla="*/ 241682 w 463383"/>
                <a:gd name="connsiteY11-244" fmla="*/ 240406 h 425919"/>
                <a:gd name="connsiteX12-245" fmla="*/ 57620 w 463383"/>
                <a:gd name="connsiteY12-246" fmla="*/ 247543 h 425919"/>
                <a:gd name="connsiteX13-247" fmla="*/ 34750 w 463383"/>
                <a:gd name="connsiteY13-248" fmla="*/ 265483 h 425919"/>
                <a:gd name="connsiteX14-249" fmla="*/ 30712 w 463383"/>
                <a:gd name="connsiteY14-250" fmla="*/ 273769 h 425919"/>
                <a:gd name="connsiteX15-251" fmla="*/ 34031 w 463383"/>
                <a:gd name="connsiteY15-252" fmla="*/ 325025 h 425919"/>
                <a:gd name="connsiteX16-253" fmla="*/ 11087 w 463383"/>
                <a:gd name="connsiteY16-254" fmla="*/ 379744 h 425919"/>
                <a:gd name="connsiteX17-255" fmla="*/ 6948 w 463383"/>
                <a:gd name="connsiteY17-256" fmla="*/ 222023 h 425919"/>
                <a:gd name="connsiteX18-257" fmla="*/ 7989 w 463383"/>
                <a:gd name="connsiteY18-258" fmla="*/ 215148 h 425919"/>
                <a:gd name="connsiteX19-259" fmla="*/ 7166 w 463383"/>
                <a:gd name="connsiteY19-260" fmla="*/ 212876 h 425919"/>
                <a:gd name="connsiteX20-261" fmla="*/ 106268 w 463383"/>
                <a:gd name="connsiteY20-262" fmla="*/ 0 h 425919"/>
                <a:gd name="connsiteX0-263" fmla="*/ 106268 w 463383"/>
                <a:gd name="connsiteY0-264" fmla="*/ 0 h 425919"/>
                <a:gd name="connsiteX1-265" fmla="*/ 197525 w 463383"/>
                <a:gd name="connsiteY1-266" fmla="*/ 28457 h 425919"/>
                <a:gd name="connsiteX2-267" fmla="*/ 392794 w 463383"/>
                <a:gd name="connsiteY2-268" fmla="*/ 68687 h 425919"/>
                <a:gd name="connsiteX3-269" fmla="*/ 458614 w 463383"/>
                <a:gd name="connsiteY3-270" fmla="*/ 222958 h 425919"/>
                <a:gd name="connsiteX4-271" fmla="*/ 455182 w 463383"/>
                <a:gd name="connsiteY4-272" fmla="*/ 229542 h 425919"/>
                <a:gd name="connsiteX5-273" fmla="*/ 456115 w 463383"/>
                <a:gd name="connsiteY5-274" fmla="*/ 259035 h 425919"/>
                <a:gd name="connsiteX6-275" fmla="*/ 444800 w 463383"/>
                <a:gd name="connsiteY6-276" fmla="*/ 390538 h 425919"/>
                <a:gd name="connsiteX7-277" fmla="*/ 435219 w 463383"/>
                <a:gd name="connsiteY7-278" fmla="*/ 425919 h 425919"/>
                <a:gd name="connsiteX8-279" fmla="*/ 409763 w 463383"/>
                <a:gd name="connsiteY8-280" fmla="*/ 324880 h 425919"/>
                <a:gd name="connsiteX9-281" fmla="*/ 423530 w 463383"/>
                <a:gd name="connsiteY9-282" fmla="*/ 266894 h 425919"/>
                <a:gd name="connsiteX10-283" fmla="*/ 421195 w 463383"/>
                <a:gd name="connsiteY10-284" fmla="*/ 265493 h 425919"/>
                <a:gd name="connsiteX11-285" fmla="*/ 241682 w 463383"/>
                <a:gd name="connsiteY11-286" fmla="*/ 240406 h 425919"/>
                <a:gd name="connsiteX12-287" fmla="*/ 57620 w 463383"/>
                <a:gd name="connsiteY12-288" fmla="*/ 247543 h 425919"/>
                <a:gd name="connsiteX13-289" fmla="*/ 34750 w 463383"/>
                <a:gd name="connsiteY13-290" fmla="*/ 265483 h 425919"/>
                <a:gd name="connsiteX14-291" fmla="*/ 30712 w 463383"/>
                <a:gd name="connsiteY14-292" fmla="*/ 273769 h 425919"/>
                <a:gd name="connsiteX15-293" fmla="*/ 34031 w 463383"/>
                <a:gd name="connsiteY15-294" fmla="*/ 325025 h 425919"/>
                <a:gd name="connsiteX16-295" fmla="*/ 25374 w 463383"/>
                <a:gd name="connsiteY16-296" fmla="*/ 419432 h 425919"/>
                <a:gd name="connsiteX17-297" fmla="*/ 6948 w 463383"/>
                <a:gd name="connsiteY17-298" fmla="*/ 222023 h 425919"/>
                <a:gd name="connsiteX18-299" fmla="*/ 7989 w 463383"/>
                <a:gd name="connsiteY18-300" fmla="*/ 215148 h 425919"/>
                <a:gd name="connsiteX19-301" fmla="*/ 7166 w 463383"/>
                <a:gd name="connsiteY19-302" fmla="*/ 212876 h 425919"/>
                <a:gd name="connsiteX20-303" fmla="*/ 106268 w 463383"/>
                <a:gd name="connsiteY20-304" fmla="*/ 0 h 425919"/>
                <a:gd name="connsiteX0-305" fmla="*/ 106268 w 463383"/>
                <a:gd name="connsiteY0-306" fmla="*/ 0 h 421518"/>
                <a:gd name="connsiteX1-307" fmla="*/ 197525 w 463383"/>
                <a:gd name="connsiteY1-308" fmla="*/ 28457 h 421518"/>
                <a:gd name="connsiteX2-309" fmla="*/ 392794 w 463383"/>
                <a:gd name="connsiteY2-310" fmla="*/ 68687 h 421518"/>
                <a:gd name="connsiteX3-311" fmla="*/ 458614 w 463383"/>
                <a:gd name="connsiteY3-312" fmla="*/ 222958 h 421518"/>
                <a:gd name="connsiteX4-313" fmla="*/ 455182 w 463383"/>
                <a:gd name="connsiteY4-314" fmla="*/ 229542 h 421518"/>
                <a:gd name="connsiteX5-315" fmla="*/ 456115 w 463383"/>
                <a:gd name="connsiteY5-316" fmla="*/ 259035 h 421518"/>
                <a:gd name="connsiteX6-317" fmla="*/ 444800 w 463383"/>
                <a:gd name="connsiteY6-318" fmla="*/ 390538 h 421518"/>
                <a:gd name="connsiteX7-319" fmla="*/ 409763 w 463383"/>
                <a:gd name="connsiteY7-320" fmla="*/ 324880 h 421518"/>
                <a:gd name="connsiteX8-321" fmla="*/ 423530 w 463383"/>
                <a:gd name="connsiteY8-322" fmla="*/ 266894 h 421518"/>
                <a:gd name="connsiteX9-323" fmla="*/ 421195 w 463383"/>
                <a:gd name="connsiteY9-324" fmla="*/ 265493 h 421518"/>
                <a:gd name="connsiteX10-325" fmla="*/ 241682 w 463383"/>
                <a:gd name="connsiteY10-326" fmla="*/ 240406 h 421518"/>
                <a:gd name="connsiteX11-327" fmla="*/ 57620 w 463383"/>
                <a:gd name="connsiteY11-328" fmla="*/ 247543 h 421518"/>
                <a:gd name="connsiteX12-329" fmla="*/ 34750 w 463383"/>
                <a:gd name="connsiteY12-330" fmla="*/ 265483 h 421518"/>
                <a:gd name="connsiteX13-331" fmla="*/ 30712 w 463383"/>
                <a:gd name="connsiteY13-332" fmla="*/ 273769 h 421518"/>
                <a:gd name="connsiteX14-333" fmla="*/ 34031 w 463383"/>
                <a:gd name="connsiteY14-334" fmla="*/ 325025 h 421518"/>
                <a:gd name="connsiteX15-335" fmla="*/ 25374 w 463383"/>
                <a:gd name="connsiteY15-336" fmla="*/ 419432 h 421518"/>
                <a:gd name="connsiteX16-337" fmla="*/ 6948 w 463383"/>
                <a:gd name="connsiteY16-338" fmla="*/ 222023 h 421518"/>
                <a:gd name="connsiteX17-339" fmla="*/ 7989 w 463383"/>
                <a:gd name="connsiteY17-340" fmla="*/ 215148 h 421518"/>
                <a:gd name="connsiteX18-341" fmla="*/ 7166 w 463383"/>
                <a:gd name="connsiteY18-342" fmla="*/ 212876 h 421518"/>
                <a:gd name="connsiteX19-343" fmla="*/ 106268 w 463383"/>
                <a:gd name="connsiteY19-344" fmla="*/ 0 h 421518"/>
                <a:gd name="connsiteX0-345" fmla="*/ 106268 w 463383"/>
                <a:gd name="connsiteY0-346" fmla="*/ 0 h 421518"/>
                <a:gd name="connsiteX1-347" fmla="*/ 197525 w 463383"/>
                <a:gd name="connsiteY1-348" fmla="*/ 28457 h 421518"/>
                <a:gd name="connsiteX2-349" fmla="*/ 392794 w 463383"/>
                <a:gd name="connsiteY2-350" fmla="*/ 68687 h 421518"/>
                <a:gd name="connsiteX3-351" fmla="*/ 458614 w 463383"/>
                <a:gd name="connsiteY3-352" fmla="*/ 222958 h 421518"/>
                <a:gd name="connsiteX4-353" fmla="*/ 455182 w 463383"/>
                <a:gd name="connsiteY4-354" fmla="*/ 229542 h 421518"/>
                <a:gd name="connsiteX5-355" fmla="*/ 456115 w 463383"/>
                <a:gd name="connsiteY5-356" fmla="*/ 259035 h 421518"/>
                <a:gd name="connsiteX6-357" fmla="*/ 430512 w 463383"/>
                <a:gd name="connsiteY6-358" fmla="*/ 412763 h 421518"/>
                <a:gd name="connsiteX7-359" fmla="*/ 409763 w 463383"/>
                <a:gd name="connsiteY7-360" fmla="*/ 324880 h 421518"/>
                <a:gd name="connsiteX8-361" fmla="*/ 423530 w 463383"/>
                <a:gd name="connsiteY8-362" fmla="*/ 266894 h 421518"/>
                <a:gd name="connsiteX9-363" fmla="*/ 421195 w 463383"/>
                <a:gd name="connsiteY9-364" fmla="*/ 265493 h 421518"/>
                <a:gd name="connsiteX10-365" fmla="*/ 241682 w 463383"/>
                <a:gd name="connsiteY10-366" fmla="*/ 240406 h 421518"/>
                <a:gd name="connsiteX11-367" fmla="*/ 57620 w 463383"/>
                <a:gd name="connsiteY11-368" fmla="*/ 247543 h 421518"/>
                <a:gd name="connsiteX12-369" fmla="*/ 34750 w 463383"/>
                <a:gd name="connsiteY12-370" fmla="*/ 265483 h 421518"/>
                <a:gd name="connsiteX13-371" fmla="*/ 30712 w 463383"/>
                <a:gd name="connsiteY13-372" fmla="*/ 273769 h 421518"/>
                <a:gd name="connsiteX14-373" fmla="*/ 34031 w 463383"/>
                <a:gd name="connsiteY14-374" fmla="*/ 325025 h 421518"/>
                <a:gd name="connsiteX15-375" fmla="*/ 25374 w 463383"/>
                <a:gd name="connsiteY15-376" fmla="*/ 419432 h 421518"/>
                <a:gd name="connsiteX16-377" fmla="*/ 6948 w 463383"/>
                <a:gd name="connsiteY16-378" fmla="*/ 222023 h 421518"/>
                <a:gd name="connsiteX17-379" fmla="*/ 7989 w 463383"/>
                <a:gd name="connsiteY17-380" fmla="*/ 215148 h 421518"/>
                <a:gd name="connsiteX18-381" fmla="*/ 7166 w 463383"/>
                <a:gd name="connsiteY18-382" fmla="*/ 212876 h 421518"/>
                <a:gd name="connsiteX19-383" fmla="*/ 106268 w 463383"/>
                <a:gd name="connsiteY19-384" fmla="*/ 0 h 421518"/>
                <a:gd name="connsiteX0-385" fmla="*/ 106268 w 463383"/>
                <a:gd name="connsiteY0-386" fmla="*/ 0 h 421518"/>
                <a:gd name="connsiteX1-387" fmla="*/ 197525 w 463383"/>
                <a:gd name="connsiteY1-388" fmla="*/ 28457 h 421518"/>
                <a:gd name="connsiteX2-389" fmla="*/ 392794 w 463383"/>
                <a:gd name="connsiteY2-390" fmla="*/ 68687 h 421518"/>
                <a:gd name="connsiteX3-391" fmla="*/ 458614 w 463383"/>
                <a:gd name="connsiteY3-392" fmla="*/ 222958 h 421518"/>
                <a:gd name="connsiteX4-393" fmla="*/ 455182 w 463383"/>
                <a:gd name="connsiteY4-394" fmla="*/ 229542 h 421518"/>
                <a:gd name="connsiteX5-395" fmla="*/ 456115 w 463383"/>
                <a:gd name="connsiteY5-396" fmla="*/ 259035 h 421518"/>
                <a:gd name="connsiteX6-397" fmla="*/ 430512 w 463383"/>
                <a:gd name="connsiteY6-398" fmla="*/ 412763 h 421518"/>
                <a:gd name="connsiteX7-399" fmla="*/ 422463 w 463383"/>
                <a:gd name="connsiteY7-400" fmla="*/ 323293 h 421518"/>
                <a:gd name="connsiteX8-401" fmla="*/ 423530 w 463383"/>
                <a:gd name="connsiteY8-402" fmla="*/ 266894 h 421518"/>
                <a:gd name="connsiteX9-403" fmla="*/ 421195 w 463383"/>
                <a:gd name="connsiteY9-404" fmla="*/ 265493 h 421518"/>
                <a:gd name="connsiteX10-405" fmla="*/ 241682 w 463383"/>
                <a:gd name="connsiteY10-406" fmla="*/ 240406 h 421518"/>
                <a:gd name="connsiteX11-407" fmla="*/ 57620 w 463383"/>
                <a:gd name="connsiteY11-408" fmla="*/ 247543 h 421518"/>
                <a:gd name="connsiteX12-409" fmla="*/ 34750 w 463383"/>
                <a:gd name="connsiteY12-410" fmla="*/ 265483 h 421518"/>
                <a:gd name="connsiteX13-411" fmla="*/ 30712 w 463383"/>
                <a:gd name="connsiteY13-412" fmla="*/ 273769 h 421518"/>
                <a:gd name="connsiteX14-413" fmla="*/ 34031 w 463383"/>
                <a:gd name="connsiteY14-414" fmla="*/ 325025 h 421518"/>
                <a:gd name="connsiteX15-415" fmla="*/ 25374 w 463383"/>
                <a:gd name="connsiteY15-416" fmla="*/ 419432 h 421518"/>
                <a:gd name="connsiteX16-417" fmla="*/ 6948 w 463383"/>
                <a:gd name="connsiteY16-418" fmla="*/ 222023 h 421518"/>
                <a:gd name="connsiteX17-419" fmla="*/ 7989 w 463383"/>
                <a:gd name="connsiteY17-420" fmla="*/ 215148 h 421518"/>
                <a:gd name="connsiteX18-421" fmla="*/ 7166 w 463383"/>
                <a:gd name="connsiteY18-422" fmla="*/ 212876 h 421518"/>
                <a:gd name="connsiteX19-423" fmla="*/ 106268 w 463383"/>
                <a:gd name="connsiteY19-424" fmla="*/ 0 h 421518"/>
                <a:gd name="connsiteX0-425" fmla="*/ 106268 w 463383"/>
                <a:gd name="connsiteY0-426" fmla="*/ 0 h 421518"/>
                <a:gd name="connsiteX1-427" fmla="*/ 197525 w 463383"/>
                <a:gd name="connsiteY1-428" fmla="*/ 28457 h 421518"/>
                <a:gd name="connsiteX2-429" fmla="*/ 392794 w 463383"/>
                <a:gd name="connsiteY2-430" fmla="*/ 68687 h 421518"/>
                <a:gd name="connsiteX3-431" fmla="*/ 458614 w 463383"/>
                <a:gd name="connsiteY3-432" fmla="*/ 222958 h 421518"/>
                <a:gd name="connsiteX4-433" fmla="*/ 455182 w 463383"/>
                <a:gd name="connsiteY4-434" fmla="*/ 229542 h 421518"/>
                <a:gd name="connsiteX5-435" fmla="*/ 456115 w 463383"/>
                <a:gd name="connsiteY5-436" fmla="*/ 259035 h 421518"/>
                <a:gd name="connsiteX6-437" fmla="*/ 425750 w 463383"/>
                <a:gd name="connsiteY6-438" fmla="*/ 412763 h 421518"/>
                <a:gd name="connsiteX7-439" fmla="*/ 422463 w 463383"/>
                <a:gd name="connsiteY7-440" fmla="*/ 323293 h 421518"/>
                <a:gd name="connsiteX8-441" fmla="*/ 423530 w 463383"/>
                <a:gd name="connsiteY8-442" fmla="*/ 266894 h 421518"/>
                <a:gd name="connsiteX9-443" fmla="*/ 421195 w 463383"/>
                <a:gd name="connsiteY9-444" fmla="*/ 265493 h 421518"/>
                <a:gd name="connsiteX10-445" fmla="*/ 241682 w 463383"/>
                <a:gd name="connsiteY10-446" fmla="*/ 240406 h 421518"/>
                <a:gd name="connsiteX11-447" fmla="*/ 57620 w 463383"/>
                <a:gd name="connsiteY11-448" fmla="*/ 247543 h 421518"/>
                <a:gd name="connsiteX12-449" fmla="*/ 34750 w 463383"/>
                <a:gd name="connsiteY12-450" fmla="*/ 265483 h 421518"/>
                <a:gd name="connsiteX13-451" fmla="*/ 30712 w 463383"/>
                <a:gd name="connsiteY13-452" fmla="*/ 273769 h 421518"/>
                <a:gd name="connsiteX14-453" fmla="*/ 34031 w 463383"/>
                <a:gd name="connsiteY14-454" fmla="*/ 325025 h 421518"/>
                <a:gd name="connsiteX15-455" fmla="*/ 25374 w 463383"/>
                <a:gd name="connsiteY15-456" fmla="*/ 419432 h 421518"/>
                <a:gd name="connsiteX16-457" fmla="*/ 6948 w 463383"/>
                <a:gd name="connsiteY16-458" fmla="*/ 222023 h 421518"/>
                <a:gd name="connsiteX17-459" fmla="*/ 7989 w 463383"/>
                <a:gd name="connsiteY17-460" fmla="*/ 215148 h 421518"/>
                <a:gd name="connsiteX18-461" fmla="*/ 7166 w 463383"/>
                <a:gd name="connsiteY18-462" fmla="*/ 212876 h 421518"/>
                <a:gd name="connsiteX19-463" fmla="*/ 106268 w 463383"/>
                <a:gd name="connsiteY19-464" fmla="*/ 0 h 421518"/>
                <a:gd name="connsiteX0-465" fmla="*/ 106268 w 463383"/>
                <a:gd name="connsiteY0-466" fmla="*/ 0 h 421518"/>
                <a:gd name="connsiteX1-467" fmla="*/ 197525 w 463383"/>
                <a:gd name="connsiteY1-468" fmla="*/ 28457 h 421518"/>
                <a:gd name="connsiteX2-469" fmla="*/ 392794 w 463383"/>
                <a:gd name="connsiteY2-470" fmla="*/ 68687 h 421518"/>
                <a:gd name="connsiteX3-471" fmla="*/ 458614 w 463383"/>
                <a:gd name="connsiteY3-472" fmla="*/ 222958 h 421518"/>
                <a:gd name="connsiteX4-473" fmla="*/ 455182 w 463383"/>
                <a:gd name="connsiteY4-474" fmla="*/ 229542 h 421518"/>
                <a:gd name="connsiteX5-475" fmla="*/ 456115 w 463383"/>
                <a:gd name="connsiteY5-476" fmla="*/ 259035 h 421518"/>
                <a:gd name="connsiteX6-477" fmla="*/ 425750 w 463383"/>
                <a:gd name="connsiteY6-478" fmla="*/ 412763 h 421518"/>
                <a:gd name="connsiteX7-479" fmla="*/ 422463 w 463383"/>
                <a:gd name="connsiteY7-480" fmla="*/ 323293 h 421518"/>
                <a:gd name="connsiteX8-481" fmla="*/ 423530 w 463383"/>
                <a:gd name="connsiteY8-482" fmla="*/ 266894 h 421518"/>
                <a:gd name="connsiteX9-483" fmla="*/ 421195 w 463383"/>
                <a:gd name="connsiteY9-484" fmla="*/ 265493 h 421518"/>
                <a:gd name="connsiteX10-485" fmla="*/ 241682 w 463383"/>
                <a:gd name="connsiteY10-486" fmla="*/ 240406 h 421518"/>
                <a:gd name="connsiteX11-487" fmla="*/ 57620 w 463383"/>
                <a:gd name="connsiteY11-488" fmla="*/ 247543 h 421518"/>
                <a:gd name="connsiteX12-489" fmla="*/ 34750 w 463383"/>
                <a:gd name="connsiteY12-490" fmla="*/ 265483 h 421518"/>
                <a:gd name="connsiteX13-491" fmla="*/ 30712 w 463383"/>
                <a:gd name="connsiteY13-492" fmla="*/ 273769 h 421518"/>
                <a:gd name="connsiteX14-493" fmla="*/ 34031 w 463383"/>
                <a:gd name="connsiteY14-494" fmla="*/ 325025 h 421518"/>
                <a:gd name="connsiteX15-495" fmla="*/ 38074 w 463383"/>
                <a:gd name="connsiteY15-496" fmla="*/ 419432 h 421518"/>
                <a:gd name="connsiteX16-497" fmla="*/ 6948 w 463383"/>
                <a:gd name="connsiteY16-498" fmla="*/ 222023 h 421518"/>
                <a:gd name="connsiteX17-499" fmla="*/ 7989 w 463383"/>
                <a:gd name="connsiteY17-500" fmla="*/ 215148 h 421518"/>
                <a:gd name="connsiteX18-501" fmla="*/ 7166 w 463383"/>
                <a:gd name="connsiteY18-502" fmla="*/ 212876 h 421518"/>
                <a:gd name="connsiteX19-503" fmla="*/ 106268 w 463383"/>
                <a:gd name="connsiteY19-504" fmla="*/ 0 h 4215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463383" h="421518">
                  <a:moveTo>
                    <a:pt x="106268" y="0"/>
                  </a:moveTo>
                  <a:cubicBezTo>
                    <a:pt x="106268" y="0"/>
                    <a:pt x="143556" y="22569"/>
                    <a:pt x="197525" y="28457"/>
                  </a:cubicBezTo>
                  <a:cubicBezTo>
                    <a:pt x="251494" y="34344"/>
                    <a:pt x="322144" y="13737"/>
                    <a:pt x="392794" y="68687"/>
                  </a:cubicBezTo>
                  <a:cubicBezTo>
                    <a:pt x="445781" y="109900"/>
                    <a:pt x="475586" y="172638"/>
                    <a:pt x="458614" y="222958"/>
                  </a:cubicBezTo>
                  <a:lnTo>
                    <a:pt x="455182" y="229542"/>
                  </a:lnTo>
                  <a:lnTo>
                    <a:pt x="456115" y="259035"/>
                  </a:lnTo>
                  <a:cubicBezTo>
                    <a:pt x="455103" y="332950"/>
                    <a:pt x="426486" y="411291"/>
                    <a:pt x="425750" y="412763"/>
                  </a:cubicBezTo>
                  <a:lnTo>
                    <a:pt x="422463" y="323293"/>
                  </a:lnTo>
                  <a:cubicBezTo>
                    <a:pt x="422819" y="304493"/>
                    <a:pt x="423174" y="285694"/>
                    <a:pt x="423530" y="266894"/>
                  </a:cubicBezTo>
                  <a:lnTo>
                    <a:pt x="421195" y="265493"/>
                  </a:lnTo>
                  <a:cubicBezTo>
                    <a:pt x="402990" y="255002"/>
                    <a:pt x="324965" y="214649"/>
                    <a:pt x="241682" y="240406"/>
                  </a:cubicBezTo>
                  <a:cubicBezTo>
                    <a:pt x="241682" y="240406"/>
                    <a:pt x="125985" y="210356"/>
                    <a:pt x="57620" y="247543"/>
                  </a:cubicBezTo>
                  <a:lnTo>
                    <a:pt x="34750" y="265483"/>
                  </a:lnTo>
                  <a:lnTo>
                    <a:pt x="30712" y="273769"/>
                  </a:lnTo>
                  <a:cubicBezTo>
                    <a:pt x="32347" y="289796"/>
                    <a:pt x="32396" y="308998"/>
                    <a:pt x="34031" y="325025"/>
                  </a:cubicBezTo>
                  <a:cubicBezTo>
                    <a:pt x="30760" y="342687"/>
                    <a:pt x="42588" y="436599"/>
                    <a:pt x="38074" y="419432"/>
                  </a:cubicBezTo>
                  <a:cubicBezTo>
                    <a:pt x="33560" y="402265"/>
                    <a:pt x="2256" y="269905"/>
                    <a:pt x="6948" y="222023"/>
                  </a:cubicBezTo>
                  <a:lnTo>
                    <a:pt x="7989" y="215148"/>
                  </a:lnTo>
                  <a:lnTo>
                    <a:pt x="7166" y="212876"/>
                  </a:lnTo>
                  <a:cubicBezTo>
                    <a:pt x="-8416" y="157537"/>
                    <a:pt x="-7802" y="70528"/>
                    <a:pt x="10626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2880951" y="1707077"/>
              <a:ext cx="415873" cy="383121"/>
            </a:xfrm>
            <a:custGeom>
              <a:avLst/>
              <a:gdLst>
                <a:gd name="connsiteX0" fmla="*/ 106268 w 186083"/>
                <a:gd name="connsiteY0" fmla="*/ 0 h 442372"/>
                <a:gd name="connsiteX1" fmla="*/ 160498 w 186083"/>
                <a:gd name="connsiteY1" fmla="*/ 21527 h 442372"/>
                <a:gd name="connsiteX2" fmla="*/ 186083 w 186083"/>
                <a:gd name="connsiteY2" fmla="*/ 26315 h 442372"/>
                <a:gd name="connsiteX3" fmla="*/ 156142 w 186083"/>
                <a:gd name="connsiteY3" fmla="*/ 51019 h 442372"/>
                <a:gd name="connsiteX4" fmla="*/ 66552 w 186083"/>
                <a:gd name="connsiteY4" fmla="*/ 183898 h 442372"/>
                <a:gd name="connsiteX5" fmla="*/ 43311 w 186083"/>
                <a:gd name="connsiteY5" fmla="*/ 258767 h 442372"/>
                <a:gd name="connsiteX6" fmla="*/ 34750 w 186083"/>
                <a:gd name="connsiteY6" fmla="*/ 265483 h 442372"/>
                <a:gd name="connsiteX7" fmla="*/ 30712 w 186083"/>
                <a:gd name="connsiteY7" fmla="*/ 273769 h 442372"/>
                <a:gd name="connsiteX8" fmla="*/ 34031 w 186083"/>
                <a:gd name="connsiteY8" fmla="*/ 325025 h 442372"/>
                <a:gd name="connsiteX9" fmla="*/ 25806 w 186083"/>
                <a:gd name="connsiteY9" fmla="*/ 441563 h 442372"/>
                <a:gd name="connsiteX10" fmla="*/ 11087 w 186083"/>
                <a:gd name="connsiteY10" fmla="*/ 379744 h 442372"/>
                <a:gd name="connsiteX11" fmla="*/ 6948 w 186083"/>
                <a:gd name="connsiteY11" fmla="*/ 222023 h 442372"/>
                <a:gd name="connsiteX12" fmla="*/ 7989 w 186083"/>
                <a:gd name="connsiteY12" fmla="*/ 215148 h 442372"/>
                <a:gd name="connsiteX13" fmla="*/ 7166 w 186083"/>
                <a:gd name="connsiteY13" fmla="*/ 212876 h 442372"/>
                <a:gd name="connsiteX14" fmla="*/ 106268 w 186083"/>
                <a:gd name="connsiteY14" fmla="*/ 0 h 442372"/>
                <a:gd name="connsiteX0-1" fmla="*/ 106268 w 186083"/>
                <a:gd name="connsiteY0-2" fmla="*/ 0 h 442372"/>
                <a:gd name="connsiteX1-3" fmla="*/ 160498 w 186083"/>
                <a:gd name="connsiteY1-4" fmla="*/ 21527 h 442372"/>
                <a:gd name="connsiteX2-5" fmla="*/ 186083 w 186083"/>
                <a:gd name="connsiteY2-6" fmla="*/ 26315 h 442372"/>
                <a:gd name="connsiteX3-7" fmla="*/ 156142 w 186083"/>
                <a:gd name="connsiteY3-8" fmla="*/ 51019 h 442372"/>
                <a:gd name="connsiteX4-9" fmla="*/ 66552 w 186083"/>
                <a:gd name="connsiteY4-10" fmla="*/ 183898 h 442372"/>
                <a:gd name="connsiteX5-11" fmla="*/ 121099 w 186083"/>
                <a:gd name="connsiteY5-12" fmla="*/ 214317 h 442372"/>
                <a:gd name="connsiteX6-13" fmla="*/ 34750 w 186083"/>
                <a:gd name="connsiteY6-14" fmla="*/ 265483 h 442372"/>
                <a:gd name="connsiteX7-15" fmla="*/ 30712 w 186083"/>
                <a:gd name="connsiteY7-16" fmla="*/ 273769 h 442372"/>
                <a:gd name="connsiteX8-17" fmla="*/ 34031 w 186083"/>
                <a:gd name="connsiteY8-18" fmla="*/ 325025 h 442372"/>
                <a:gd name="connsiteX9-19" fmla="*/ 25806 w 186083"/>
                <a:gd name="connsiteY9-20" fmla="*/ 441563 h 442372"/>
                <a:gd name="connsiteX10-21" fmla="*/ 11087 w 186083"/>
                <a:gd name="connsiteY10-22" fmla="*/ 379744 h 442372"/>
                <a:gd name="connsiteX11-23" fmla="*/ 6948 w 186083"/>
                <a:gd name="connsiteY11-24" fmla="*/ 222023 h 442372"/>
                <a:gd name="connsiteX12-25" fmla="*/ 7989 w 186083"/>
                <a:gd name="connsiteY12-26" fmla="*/ 215148 h 442372"/>
                <a:gd name="connsiteX13-27" fmla="*/ 7166 w 186083"/>
                <a:gd name="connsiteY13-28" fmla="*/ 212876 h 442372"/>
                <a:gd name="connsiteX14-29" fmla="*/ 106268 w 186083"/>
                <a:gd name="connsiteY14-30" fmla="*/ 0 h 442372"/>
                <a:gd name="connsiteX0-31" fmla="*/ 106268 w 284612"/>
                <a:gd name="connsiteY0-32" fmla="*/ 0 h 442372"/>
                <a:gd name="connsiteX1-33" fmla="*/ 160498 w 284612"/>
                <a:gd name="connsiteY1-34" fmla="*/ 21527 h 442372"/>
                <a:gd name="connsiteX2-35" fmla="*/ 186083 w 284612"/>
                <a:gd name="connsiteY2-36" fmla="*/ 26315 h 442372"/>
                <a:gd name="connsiteX3-37" fmla="*/ 156142 w 284612"/>
                <a:gd name="connsiteY3-38" fmla="*/ 51019 h 442372"/>
                <a:gd name="connsiteX4-39" fmla="*/ 66552 w 284612"/>
                <a:gd name="connsiteY4-40" fmla="*/ 183898 h 442372"/>
                <a:gd name="connsiteX5-41" fmla="*/ 284612 w 284612"/>
                <a:gd name="connsiteY5-42" fmla="*/ 230192 h 442372"/>
                <a:gd name="connsiteX6-43" fmla="*/ 34750 w 284612"/>
                <a:gd name="connsiteY6-44" fmla="*/ 265483 h 442372"/>
                <a:gd name="connsiteX7-45" fmla="*/ 30712 w 284612"/>
                <a:gd name="connsiteY7-46" fmla="*/ 273769 h 442372"/>
                <a:gd name="connsiteX8-47" fmla="*/ 34031 w 284612"/>
                <a:gd name="connsiteY8-48" fmla="*/ 325025 h 442372"/>
                <a:gd name="connsiteX9-49" fmla="*/ 25806 w 284612"/>
                <a:gd name="connsiteY9-50" fmla="*/ 441563 h 442372"/>
                <a:gd name="connsiteX10-51" fmla="*/ 11087 w 284612"/>
                <a:gd name="connsiteY10-52" fmla="*/ 379744 h 442372"/>
                <a:gd name="connsiteX11-53" fmla="*/ 6948 w 284612"/>
                <a:gd name="connsiteY11-54" fmla="*/ 222023 h 442372"/>
                <a:gd name="connsiteX12-55" fmla="*/ 7989 w 284612"/>
                <a:gd name="connsiteY12-56" fmla="*/ 215148 h 442372"/>
                <a:gd name="connsiteX13-57" fmla="*/ 7166 w 284612"/>
                <a:gd name="connsiteY13-58" fmla="*/ 212876 h 442372"/>
                <a:gd name="connsiteX14-59" fmla="*/ 106268 w 284612"/>
                <a:gd name="connsiteY14-60" fmla="*/ 0 h 442372"/>
                <a:gd name="connsiteX0-61" fmla="*/ 106268 w 284612"/>
                <a:gd name="connsiteY0-62" fmla="*/ 0 h 442372"/>
                <a:gd name="connsiteX1-63" fmla="*/ 160498 w 284612"/>
                <a:gd name="connsiteY1-64" fmla="*/ 21527 h 442372"/>
                <a:gd name="connsiteX2-65" fmla="*/ 186083 w 284612"/>
                <a:gd name="connsiteY2-66" fmla="*/ 26315 h 442372"/>
                <a:gd name="connsiteX3-67" fmla="*/ 156142 w 284612"/>
                <a:gd name="connsiteY3-68" fmla="*/ 51019 h 442372"/>
                <a:gd name="connsiteX4-69" fmla="*/ 66552 w 284612"/>
                <a:gd name="connsiteY4-70" fmla="*/ 183898 h 442372"/>
                <a:gd name="connsiteX5-71" fmla="*/ 284612 w 284612"/>
                <a:gd name="connsiteY5-72" fmla="*/ 230192 h 442372"/>
                <a:gd name="connsiteX6-73" fmla="*/ 69675 w 284612"/>
                <a:gd name="connsiteY6-74" fmla="*/ 230558 h 442372"/>
                <a:gd name="connsiteX7-75" fmla="*/ 30712 w 284612"/>
                <a:gd name="connsiteY7-76" fmla="*/ 273769 h 442372"/>
                <a:gd name="connsiteX8-77" fmla="*/ 34031 w 284612"/>
                <a:gd name="connsiteY8-78" fmla="*/ 325025 h 442372"/>
                <a:gd name="connsiteX9-79" fmla="*/ 25806 w 284612"/>
                <a:gd name="connsiteY9-80" fmla="*/ 441563 h 442372"/>
                <a:gd name="connsiteX10-81" fmla="*/ 11087 w 284612"/>
                <a:gd name="connsiteY10-82" fmla="*/ 379744 h 442372"/>
                <a:gd name="connsiteX11-83" fmla="*/ 6948 w 284612"/>
                <a:gd name="connsiteY11-84" fmla="*/ 222023 h 442372"/>
                <a:gd name="connsiteX12-85" fmla="*/ 7989 w 284612"/>
                <a:gd name="connsiteY12-86" fmla="*/ 215148 h 442372"/>
                <a:gd name="connsiteX13-87" fmla="*/ 7166 w 284612"/>
                <a:gd name="connsiteY13-88" fmla="*/ 212876 h 442372"/>
                <a:gd name="connsiteX14-89" fmla="*/ 106268 w 284612"/>
                <a:gd name="connsiteY14-90" fmla="*/ 0 h 442372"/>
                <a:gd name="connsiteX0-91" fmla="*/ 106268 w 284612"/>
                <a:gd name="connsiteY0-92" fmla="*/ 0 h 442372"/>
                <a:gd name="connsiteX1-93" fmla="*/ 160498 w 284612"/>
                <a:gd name="connsiteY1-94" fmla="*/ 21527 h 442372"/>
                <a:gd name="connsiteX2-95" fmla="*/ 186083 w 284612"/>
                <a:gd name="connsiteY2-96" fmla="*/ 26315 h 442372"/>
                <a:gd name="connsiteX3-97" fmla="*/ 156142 w 284612"/>
                <a:gd name="connsiteY3-98" fmla="*/ 51019 h 442372"/>
                <a:gd name="connsiteX4-99" fmla="*/ 66552 w 284612"/>
                <a:gd name="connsiteY4-100" fmla="*/ 183898 h 442372"/>
                <a:gd name="connsiteX5-101" fmla="*/ 284612 w 284612"/>
                <a:gd name="connsiteY5-102" fmla="*/ 230192 h 442372"/>
                <a:gd name="connsiteX6-103" fmla="*/ 69675 w 284612"/>
                <a:gd name="connsiteY6-104" fmla="*/ 230558 h 442372"/>
                <a:gd name="connsiteX7-105" fmla="*/ 30712 w 284612"/>
                <a:gd name="connsiteY7-106" fmla="*/ 273769 h 442372"/>
                <a:gd name="connsiteX8-107" fmla="*/ 34031 w 284612"/>
                <a:gd name="connsiteY8-108" fmla="*/ 325025 h 442372"/>
                <a:gd name="connsiteX9-109" fmla="*/ 25806 w 284612"/>
                <a:gd name="connsiteY9-110" fmla="*/ 441563 h 442372"/>
                <a:gd name="connsiteX10-111" fmla="*/ 11087 w 284612"/>
                <a:gd name="connsiteY10-112" fmla="*/ 379744 h 442372"/>
                <a:gd name="connsiteX11-113" fmla="*/ 6948 w 284612"/>
                <a:gd name="connsiteY11-114" fmla="*/ 222023 h 442372"/>
                <a:gd name="connsiteX12-115" fmla="*/ 7989 w 284612"/>
                <a:gd name="connsiteY12-116" fmla="*/ 215148 h 442372"/>
                <a:gd name="connsiteX13-117" fmla="*/ 7166 w 284612"/>
                <a:gd name="connsiteY13-118" fmla="*/ 212876 h 442372"/>
                <a:gd name="connsiteX14-119" fmla="*/ 106268 w 284612"/>
                <a:gd name="connsiteY14-120" fmla="*/ 0 h 442372"/>
                <a:gd name="connsiteX0-121" fmla="*/ 106268 w 284612"/>
                <a:gd name="connsiteY0-122" fmla="*/ 0 h 442372"/>
                <a:gd name="connsiteX1-123" fmla="*/ 160498 w 284612"/>
                <a:gd name="connsiteY1-124" fmla="*/ 21527 h 442372"/>
                <a:gd name="connsiteX2-125" fmla="*/ 186083 w 284612"/>
                <a:gd name="connsiteY2-126" fmla="*/ 26315 h 442372"/>
                <a:gd name="connsiteX3-127" fmla="*/ 156142 w 284612"/>
                <a:gd name="connsiteY3-128" fmla="*/ 51019 h 442372"/>
                <a:gd name="connsiteX4-129" fmla="*/ 111002 w 284612"/>
                <a:gd name="connsiteY4-130" fmla="*/ 160085 h 442372"/>
                <a:gd name="connsiteX5-131" fmla="*/ 284612 w 284612"/>
                <a:gd name="connsiteY5-132" fmla="*/ 230192 h 442372"/>
                <a:gd name="connsiteX6-133" fmla="*/ 69675 w 284612"/>
                <a:gd name="connsiteY6-134" fmla="*/ 230558 h 442372"/>
                <a:gd name="connsiteX7-135" fmla="*/ 30712 w 284612"/>
                <a:gd name="connsiteY7-136" fmla="*/ 273769 h 442372"/>
                <a:gd name="connsiteX8-137" fmla="*/ 34031 w 284612"/>
                <a:gd name="connsiteY8-138" fmla="*/ 325025 h 442372"/>
                <a:gd name="connsiteX9-139" fmla="*/ 25806 w 284612"/>
                <a:gd name="connsiteY9-140" fmla="*/ 441563 h 442372"/>
                <a:gd name="connsiteX10-141" fmla="*/ 11087 w 284612"/>
                <a:gd name="connsiteY10-142" fmla="*/ 379744 h 442372"/>
                <a:gd name="connsiteX11-143" fmla="*/ 6948 w 284612"/>
                <a:gd name="connsiteY11-144" fmla="*/ 222023 h 442372"/>
                <a:gd name="connsiteX12-145" fmla="*/ 7989 w 284612"/>
                <a:gd name="connsiteY12-146" fmla="*/ 215148 h 442372"/>
                <a:gd name="connsiteX13-147" fmla="*/ 7166 w 284612"/>
                <a:gd name="connsiteY13-148" fmla="*/ 212876 h 442372"/>
                <a:gd name="connsiteX14-149" fmla="*/ 106268 w 284612"/>
                <a:gd name="connsiteY14-150" fmla="*/ 0 h 442372"/>
                <a:gd name="connsiteX0-151" fmla="*/ 106268 w 284612"/>
                <a:gd name="connsiteY0-152" fmla="*/ 0 h 442372"/>
                <a:gd name="connsiteX1-153" fmla="*/ 160498 w 284612"/>
                <a:gd name="connsiteY1-154" fmla="*/ 21527 h 442372"/>
                <a:gd name="connsiteX2-155" fmla="*/ 186083 w 284612"/>
                <a:gd name="connsiteY2-156" fmla="*/ 26315 h 442372"/>
                <a:gd name="connsiteX3-157" fmla="*/ 156142 w 284612"/>
                <a:gd name="connsiteY3-158" fmla="*/ 51019 h 442372"/>
                <a:gd name="connsiteX4-159" fmla="*/ 111002 w 284612"/>
                <a:gd name="connsiteY4-160" fmla="*/ 160085 h 442372"/>
                <a:gd name="connsiteX5-161" fmla="*/ 284612 w 284612"/>
                <a:gd name="connsiteY5-162" fmla="*/ 230192 h 442372"/>
                <a:gd name="connsiteX6-163" fmla="*/ 69675 w 284612"/>
                <a:gd name="connsiteY6-164" fmla="*/ 230558 h 442372"/>
                <a:gd name="connsiteX7-165" fmla="*/ 30712 w 284612"/>
                <a:gd name="connsiteY7-166" fmla="*/ 273769 h 442372"/>
                <a:gd name="connsiteX8-167" fmla="*/ 34031 w 284612"/>
                <a:gd name="connsiteY8-168" fmla="*/ 325025 h 442372"/>
                <a:gd name="connsiteX9-169" fmla="*/ 25806 w 284612"/>
                <a:gd name="connsiteY9-170" fmla="*/ 441563 h 442372"/>
                <a:gd name="connsiteX10-171" fmla="*/ 11087 w 284612"/>
                <a:gd name="connsiteY10-172" fmla="*/ 379744 h 442372"/>
                <a:gd name="connsiteX11-173" fmla="*/ 6948 w 284612"/>
                <a:gd name="connsiteY11-174" fmla="*/ 222023 h 442372"/>
                <a:gd name="connsiteX12-175" fmla="*/ 7989 w 284612"/>
                <a:gd name="connsiteY12-176" fmla="*/ 215148 h 442372"/>
                <a:gd name="connsiteX13-177" fmla="*/ 7166 w 284612"/>
                <a:gd name="connsiteY13-178" fmla="*/ 212876 h 442372"/>
                <a:gd name="connsiteX14-179" fmla="*/ 106268 w 284612"/>
                <a:gd name="connsiteY14-180" fmla="*/ 0 h 442372"/>
                <a:gd name="connsiteX0-181" fmla="*/ 106268 w 311496"/>
                <a:gd name="connsiteY0-182" fmla="*/ 0 h 442372"/>
                <a:gd name="connsiteX1-183" fmla="*/ 160498 w 311496"/>
                <a:gd name="connsiteY1-184" fmla="*/ 21527 h 442372"/>
                <a:gd name="connsiteX2-185" fmla="*/ 311496 w 311496"/>
                <a:gd name="connsiteY2-186" fmla="*/ 34252 h 442372"/>
                <a:gd name="connsiteX3-187" fmla="*/ 156142 w 311496"/>
                <a:gd name="connsiteY3-188" fmla="*/ 51019 h 442372"/>
                <a:gd name="connsiteX4-189" fmla="*/ 111002 w 311496"/>
                <a:gd name="connsiteY4-190" fmla="*/ 160085 h 442372"/>
                <a:gd name="connsiteX5-191" fmla="*/ 284612 w 311496"/>
                <a:gd name="connsiteY5-192" fmla="*/ 230192 h 442372"/>
                <a:gd name="connsiteX6-193" fmla="*/ 69675 w 311496"/>
                <a:gd name="connsiteY6-194" fmla="*/ 230558 h 442372"/>
                <a:gd name="connsiteX7-195" fmla="*/ 30712 w 311496"/>
                <a:gd name="connsiteY7-196" fmla="*/ 273769 h 442372"/>
                <a:gd name="connsiteX8-197" fmla="*/ 34031 w 311496"/>
                <a:gd name="connsiteY8-198" fmla="*/ 325025 h 442372"/>
                <a:gd name="connsiteX9-199" fmla="*/ 25806 w 311496"/>
                <a:gd name="connsiteY9-200" fmla="*/ 441563 h 442372"/>
                <a:gd name="connsiteX10-201" fmla="*/ 11087 w 311496"/>
                <a:gd name="connsiteY10-202" fmla="*/ 379744 h 442372"/>
                <a:gd name="connsiteX11-203" fmla="*/ 6948 w 311496"/>
                <a:gd name="connsiteY11-204" fmla="*/ 222023 h 442372"/>
                <a:gd name="connsiteX12-205" fmla="*/ 7989 w 311496"/>
                <a:gd name="connsiteY12-206" fmla="*/ 215148 h 442372"/>
                <a:gd name="connsiteX13-207" fmla="*/ 7166 w 311496"/>
                <a:gd name="connsiteY13-208" fmla="*/ 212876 h 442372"/>
                <a:gd name="connsiteX14-209" fmla="*/ 106268 w 311496"/>
                <a:gd name="connsiteY14-210" fmla="*/ 0 h 442372"/>
                <a:gd name="connsiteX0-211" fmla="*/ 106268 w 311526"/>
                <a:gd name="connsiteY0-212" fmla="*/ 0 h 442372"/>
                <a:gd name="connsiteX1-213" fmla="*/ 160498 w 311526"/>
                <a:gd name="connsiteY1-214" fmla="*/ 21527 h 442372"/>
                <a:gd name="connsiteX2-215" fmla="*/ 311496 w 311526"/>
                <a:gd name="connsiteY2-216" fmla="*/ 34252 h 442372"/>
                <a:gd name="connsiteX3-217" fmla="*/ 156142 w 311526"/>
                <a:gd name="connsiteY3-218" fmla="*/ 51019 h 442372"/>
                <a:gd name="connsiteX4-219" fmla="*/ 111002 w 311526"/>
                <a:gd name="connsiteY4-220" fmla="*/ 160085 h 442372"/>
                <a:gd name="connsiteX5-221" fmla="*/ 284612 w 311526"/>
                <a:gd name="connsiteY5-222" fmla="*/ 230192 h 442372"/>
                <a:gd name="connsiteX6-223" fmla="*/ 69675 w 311526"/>
                <a:gd name="connsiteY6-224" fmla="*/ 230558 h 442372"/>
                <a:gd name="connsiteX7-225" fmla="*/ 30712 w 311526"/>
                <a:gd name="connsiteY7-226" fmla="*/ 273769 h 442372"/>
                <a:gd name="connsiteX8-227" fmla="*/ 34031 w 311526"/>
                <a:gd name="connsiteY8-228" fmla="*/ 325025 h 442372"/>
                <a:gd name="connsiteX9-229" fmla="*/ 25806 w 311526"/>
                <a:gd name="connsiteY9-230" fmla="*/ 441563 h 442372"/>
                <a:gd name="connsiteX10-231" fmla="*/ 11087 w 311526"/>
                <a:gd name="connsiteY10-232" fmla="*/ 379744 h 442372"/>
                <a:gd name="connsiteX11-233" fmla="*/ 6948 w 311526"/>
                <a:gd name="connsiteY11-234" fmla="*/ 222023 h 442372"/>
                <a:gd name="connsiteX12-235" fmla="*/ 7989 w 311526"/>
                <a:gd name="connsiteY12-236" fmla="*/ 215148 h 442372"/>
                <a:gd name="connsiteX13-237" fmla="*/ 7166 w 311526"/>
                <a:gd name="connsiteY13-238" fmla="*/ 212876 h 442372"/>
                <a:gd name="connsiteX14-239" fmla="*/ 106268 w 311526"/>
                <a:gd name="connsiteY14-240" fmla="*/ 0 h 442372"/>
                <a:gd name="connsiteX0-241" fmla="*/ 106268 w 311526"/>
                <a:gd name="connsiteY0-242" fmla="*/ 0 h 442372"/>
                <a:gd name="connsiteX1-243" fmla="*/ 160498 w 311526"/>
                <a:gd name="connsiteY1-244" fmla="*/ 21527 h 442372"/>
                <a:gd name="connsiteX2-245" fmla="*/ 311496 w 311526"/>
                <a:gd name="connsiteY2-246" fmla="*/ 34252 h 442372"/>
                <a:gd name="connsiteX3-247" fmla="*/ 179954 w 311526"/>
                <a:gd name="connsiteY3-248" fmla="*/ 60544 h 442372"/>
                <a:gd name="connsiteX4-249" fmla="*/ 111002 w 311526"/>
                <a:gd name="connsiteY4-250" fmla="*/ 160085 h 442372"/>
                <a:gd name="connsiteX5-251" fmla="*/ 284612 w 311526"/>
                <a:gd name="connsiteY5-252" fmla="*/ 230192 h 442372"/>
                <a:gd name="connsiteX6-253" fmla="*/ 69675 w 311526"/>
                <a:gd name="connsiteY6-254" fmla="*/ 230558 h 442372"/>
                <a:gd name="connsiteX7-255" fmla="*/ 30712 w 311526"/>
                <a:gd name="connsiteY7-256" fmla="*/ 273769 h 442372"/>
                <a:gd name="connsiteX8-257" fmla="*/ 34031 w 311526"/>
                <a:gd name="connsiteY8-258" fmla="*/ 325025 h 442372"/>
                <a:gd name="connsiteX9-259" fmla="*/ 25806 w 311526"/>
                <a:gd name="connsiteY9-260" fmla="*/ 441563 h 442372"/>
                <a:gd name="connsiteX10-261" fmla="*/ 11087 w 311526"/>
                <a:gd name="connsiteY10-262" fmla="*/ 379744 h 442372"/>
                <a:gd name="connsiteX11-263" fmla="*/ 6948 w 311526"/>
                <a:gd name="connsiteY11-264" fmla="*/ 222023 h 442372"/>
                <a:gd name="connsiteX12-265" fmla="*/ 7989 w 311526"/>
                <a:gd name="connsiteY12-266" fmla="*/ 215148 h 442372"/>
                <a:gd name="connsiteX13-267" fmla="*/ 7166 w 311526"/>
                <a:gd name="connsiteY13-268" fmla="*/ 212876 h 442372"/>
                <a:gd name="connsiteX14-269" fmla="*/ 106268 w 311526"/>
                <a:gd name="connsiteY14-270" fmla="*/ 0 h 442372"/>
                <a:gd name="connsiteX0-271" fmla="*/ 106268 w 311526"/>
                <a:gd name="connsiteY0-272" fmla="*/ 0 h 442372"/>
                <a:gd name="connsiteX1-273" fmla="*/ 160498 w 311526"/>
                <a:gd name="connsiteY1-274" fmla="*/ 21527 h 442372"/>
                <a:gd name="connsiteX2-275" fmla="*/ 311496 w 311526"/>
                <a:gd name="connsiteY2-276" fmla="*/ 34252 h 442372"/>
                <a:gd name="connsiteX3-277" fmla="*/ 179954 w 311526"/>
                <a:gd name="connsiteY3-278" fmla="*/ 60544 h 442372"/>
                <a:gd name="connsiteX4-279" fmla="*/ 111002 w 311526"/>
                <a:gd name="connsiteY4-280" fmla="*/ 160085 h 442372"/>
                <a:gd name="connsiteX5-281" fmla="*/ 284612 w 311526"/>
                <a:gd name="connsiteY5-282" fmla="*/ 230192 h 442372"/>
                <a:gd name="connsiteX6-283" fmla="*/ 69675 w 311526"/>
                <a:gd name="connsiteY6-284" fmla="*/ 230558 h 442372"/>
                <a:gd name="connsiteX7-285" fmla="*/ 30712 w 311526"/>
                <a:gd name="connsiteY7-286" fmla="*/ 273769 h 442372"/>
                <a:gd name="connsiteX8-287" fmla="*/ 34031 w 311526"/>
                <a:gd name="connsiteY8-288" fmla="*/ 325025 h 442372"/>
                <a:gd name="connsiteX9-289" fmla="*/ 25806 w 311526"/>
                <a:gd name="connsiteY9-290" fmla="*/ 441563 h 442372"/>
                <a:gd name="connsiteX10-291" fmla="*/ 11087 w 311526"/>
                <a:gd name="connsiteY10-292" fmla="*/ 379744 h 442372"/>
                <a:gd name="connsiteX11-293" fmla="*/ 6948 w 311526"/>
                <a:gd name="connsiteY11-294" fmla="*/ 222023 h 442372"/>
                <a:gd name="connsiteX12-295" fmla="*/ 7989 w 311526"/>
                <a:gd name="connsiteY12-296" fmla="*/ 215148 h 442372"/>
                <a:gd name="connsiteX13-297" fmla="*/ 7166 w 311526"/>
                <a:gd name="connsiteY13-298" fmla="*/ 212876 h 442372"/>
                <a:gd name="connsiteX14-299" fmla="*/ 106268 w 311526"/>
                <a:gd name="connsiteY14-300" fmla="*/ 0 h 442372"/>
                <a:gd name="connsiteX0-301" fmla="*/ 106268 w 311526"/>
                <a:gd name="connsiteY0-302" fmla="*/ 0 h 442372"/>
                <a:gd name="connsiteX1-303" fmla="*/ 160498 w 311526"/>
                <a:gd name="connsiteY1-304" fmla="*/ 21527 h 442372"/>
                <a:gd name="connsiteX2-305" fmla="*/ 311496 w 311526"/>
                <a:gd name="connsiteY2-306" fmla="*/ 34252 h 442372"/>
                <a:gd name="connsiteX3-307" fmla="*/ 179954 w 311526"/>
                <a:gd name="connsiteY3-308" fmla="*/ 60544 h 442372"/>
                <a:gd name="connsiteX4-309" fmla="*/ 139577 w 311526"/>
                <a:gd name="connsiteY4-310" fmla="*/ 166435 h 442372"/>
                <a:gd name="connsiteX5-311" fmla="*/ 284612 w 311526"/>
                <a:gd name="connsiteY5-312" fmla="*/ 230192 h 442372"/>
                <a:gd name="connsiteX6-313" fmla="*/ 69675 w 311526"/>
                <a:gd name="connsiteY6-314" fmla="*/ 230558 h 442372"/>
                <a:gd name="connsiteX7-315" fmla="*/ 30712 w 311526"/>
                <a:gd name="connsiteY7-316" fmla="*/ 273769 h 442372"/>
                <a:gd name="connsiteX8-317" fmla="*/ 34031 w 311526"/>
                <a:gd name="connsiteY8-318" fmla="*/ 325025 h 442372"/>
                <a:gd name="connsiteX9-319" fmla="*/ 25806 w 311526"/>
                <a:gd name="connsiteY9-320" fmla="*/ 441563 h 442372"/>
                <a:gd name="connsiteX10-321" fmla="*/ 11087 w 311526"/>
                <a:gd name="connsiteY10-322" fmla="*/ 379744 h 442372"/>
                <a:gd name="connsiteX11-323" fmla="*/ 6948 w 311526"/>
                <a:gd name="connsiteY11-324" fmla="*/ 222023 h 442372"/>
                <a:gd name="connsiteX12-325" fmla="*/ 7989 w 311526"/>
                <a:gd name="connsiteY12-326" fmla="*/ 215148 h 442372"/>
                <a:gd name="connsiteX13-327" fmla="*/ 7166 w 311526"/>
                <a:gd name="connsiteY13-328" fmla="*/ 212876 h 442372"/>
                <a:gd name="connsiteX14-329" fmla="*/ 106268 w 311526"/>
                <a:gd name="connsiteY14-330" fmla="*/ 0 h 442372"/>
                <a:gd name="connsiteX0-331" fmla="*/ 106268 w 422724"/>
                <a:gd name="connsiteY0-332" fmla="*/ 0 h 442372"/>
                <a:gd name="connsiteX1-333" fmla="*/ 160498 w 422724"/>
                <a:gd name="connsiteY1-334" fmla="*/ 21527 h 442372"/>
                <a:gd name="connsiteX2-335" fmla="*/ 311496 w 422724"/>
                <a:gd name="connsiteY2-336" fmla="*/ 34252 h 442372"/>
                <a:gd name="connsiteX3-337" fmla="*/ 179954 w 422724"/>
                <a:gd name="connsiteY3-338" fmla="*/ 60544 h 442372"/>
                <a:gd name="connsiteX4-339" fmla="*/ 139577 w 422724"/>
                <a:gd name="connsiteY4-340" fmla="*/ 166435 h 442372"/>
                <a:gd name="connsiteX5-341" fmla="*/ 422724 w 422724"/>
                <a:gd name="connsiteY5-342" fmla="*/ 258767 h 442372"/>
                <a:gd name="connsiteX6-343" fmla="*/ 69675 w 422724"/>
                <a:gd name="connsiteY6-344" fmla="*/ 230558 h 442372"/>
                <a:gd name="connsiteX7-345" fmla="*/ 30712 w 422724"/>
                <a:gd name="connsiteY7-346" fmla="*/ 273769 h 442372"/>
                <a:gd name="connsiteX8-347" fmla="*/ 34031 w 422724"/>
                <a:gd name="connsiteY8-348" fmla="*/ 325025 h 442372"/>
                <a:gd name="connsiteX9-349" fmla="*/ 25806 w 422724"/>
                <a:gd name="connsiteY9-350" fmla="*/ 441563 h 442372"/>
                <a:gd name="connsiteX10-351" fmla="*/ 11087 w 422724"/>
                <a:gd name="connsiteY10-352" fmla="*/ 379744 h 442372"/>
                <a:gd name="connsiteX11-353" fmla="*/ 6948 w 422724"/>
                <a:gd name="connsiteY11-354" fmla="*/ 222023 h 442372"/>
                <a:gd name="connsiteX12-355" fmla="*/ 7989 w 422724"/>
                <a:gd name="connsiteY12-356" fmla="*/ 215148 h 442372"/>
                <a:gd name="connsiteX13-357" fmla="*/ 7166 w 422724"/>
                <a:gd name="connsiteY13-358" fmla="*/ 212876 h 442372"/>
                <a:gd name="connsiteX14-359" fmla="*/ 106268 w 422724"/>
                <a:gd name="connsiteY14-360" fmla="*/ 0 h 442372"/>
                <a:gd name="connsiteX0-361" fmla="*/ 106268 w 422724"/>
                <a:gd name="connsiteY0-362" fmla="*/ 0 h 442372"/>
                <a:gd name="connsiteX1-363" fmla="*/ 160498 w 422724"/>
                <a:gd name="connsiteY1-364" fmla="*/ 21527 h 442372"/>
                <a:gd name="connsiteX2-365" fmla="*/ 311496 w 422724"/>
                <a:gd name="connsiteY2-366" fmla="*/ 34252 h 442372"/>
                <a:gd name="connsiteX3-367" fmla="*/ 179954 w 422724"/>
                <a:gd name="connsiteY3-368" fmla="*/ 60544 h 442372"/>
                <a:gd name="connsiteX4-369" fmla="*/ 139577 w 422724"/>
                <a:gd name="connsiteY4-370" fmla="*/ 166435 h 442372"/>
                <a:gd name="connsiteX5-371" fmla="*/ 422724 w 422724"/>
                <a:gd name="connsiteY5-372" fmla="*/ 258767 h 442372"/>
                <a:gd name="connsiteX6-373" fmla="*/ 69675 w 422724"/>
                <a:gd name="connsiteY6-374" fmla="*/ 230558 h 442372"/>
                <a:gd name="connsiteX7-375" fmla="*/ 30712 w 422724"/>
                <a:gd name="connsiteY7-376" fmla="*/ 273769 h 442372"/>
                <a:gd name="connsiteX8-377" fmla="*/ 34031 w 422724"/>
                <a:gd name="connsiteY8-378" fmla="*/ 325025 h 442372"/>
                <a:gd name="connsiteX9-379" fmla="*/ 25806 w 422724"/>
                <a:gd name="connsiteY9-380" fmla="*/ 441563 h 442372"/>
                <a:gd name="connsiteX10-381" fmla="*/ 11087 w 422724"/>
                <a:gd name="connsiteY10-382" fmla="*/ 379744 h 442372"/>
                <a:gd name="connsiteX11-383" fmla="*/ 6948 w 422724"/>
                <a:gd name="connsiteY11-384" fmla="*/ 222023 h 442372"/>
                <a:gd name="connsiteX12-385" fmla="*/ 7989 w 422724"/>
                <a:gd name="connsiteY12-386" fmla="*/ 215148 h 442372"/>
                <a:gd name="connsiteX13-387" fmla="*/ 7166 w 422724"/>
                <a:gd name="connsiteY13-388" fmla="*/ 212876 h 442372"/>
                <a:gd name="connsiteX14-389" fmla="*/ 106268 w 422724"/>
                <a:gd name="connsiteY14-390" fmla="*/ 0 h 442372"/>
                <a:gd name="connsiteX0-391" fmla="*/ 106268 w 422724"/>
                <a:gd name="connsiteY0-392" fmla="*/ 0 h 442372"/>
                <a:gd name="connsiteX1-393" fmla="*/ 160498 w 422724"/>
                <a:gd name="connsiteY1-394" fmla="*/ 21527 h 442372"/>
                <a:gd name="connsiteX2-395" fmla="*/ 311496 w 422724"/>
                <a:gd name="connsiteY2-396" fmla="*/ 34252 h 442372"/>
                <a:gd name="connsiteX3-397" fmla="*/ 179954 w 422724"/>
                <a:gd name="connsiteY3-398" fmla="*/ 60544 h 442372"/>
                <a:gd name="connsiteX4-399" fmla="*/ 139577 w 422724"/>
                <a:gd name="connsiteY4-400" fmla="*/ 166435 h 442372"/>
                <a:gd name="connsiteX5-401" fmla="*/ 422724 w 422724"/>
                <a:gd name="connsiteY5-402" fmla="*/ 258767 h 442372"/>
                <a:gd name="connsiteX6-403" fmla="*/ 69675 w 422724"/>
                <a:gd name="connsiteY6-404" fmla="*/ 230558 h 442372"/>
                <a:gd name="connsiteX7-405" fmla="*/ 30712 w 422724"/>
                <a:gd name="connsiteY7-406" fmla="*/ 273769 h 442372"/>
                <a:gd name="connsiteX8-407" fmla="*/ 34031 w 422724"/>
                <a:gd name="connsiteY8-408" fmla="*/ 325025 h 442372"/>
                <a:gd name="connsiteX9-409" fmla="*/ 25806 w 422724"/>
                <a:gd name="connsiteY9-410" fmla="*/ 441563 h 442372"/>
                <a:gd name="connsiteX10-411" fmla="*/ 11087 w 422724"/>
                <a:gd name="connsiteY10-412" fmla="*/ 379744 h 442372"/>
                <a:gd name="connsiteX11-413" fmla="*/ 6948 w 422724"/>
                <a:gd name="connsiteY11-414" fmla="*/ 222023 h 442372"/>
                <a:gd name="connsiteX12-415" fmla="*/ 7989 w 422724"/>
                <a:gd name="connsiteY12-416" fmla="*/ 215148 h 442372"/>
                <a:gd name="connsiteX13-417" fmla="*/ 7166 w 422724"/>
                <a:gd name="connsiteY13-418" fmla="*/ 212876 h 442372"/>
                <a:gd name="connsiteX14-419" fmla="*/ 106268 w 422724"/>
                <a:gd name="connsiteY14-420" fmla="*/ 0 h 442372"/>
                <a:gd name="connsiteX0-421" fmla="*/ 106268 w 422724"/>
                <a:gd name="connsiteY0-422" fmla="*/ 0 h 442372"/>
                <a:gd name="connsiteX1-423" fmla="*/ 160498 w 422724"/>
                <a:gd name="connsiteY1-424" fmla="*/ 21527 h 442372"/>
                <a:gd name="connsiteX2-425" fmla="*/ 311496 w 422724"/>
                <a:gd name="connsiteY2-426" fmla="*/ 34252 h 442372"/>
                <a:gd name="connsiteX3-427" fmla="*/ 179954 w 422724"/>
                <a:gd name="connsiteY3-428" fmla="*/ 60544 h 442372"/>
                <a:gd name="connsiteX4-429" fmla="*/ 139577 w 422724"/>
                <a:gd name="connsiteY4-430" fmla="*/ 166435 h 442372"/>
                <a:gd name="connsiteX5-431" fmla="*/ 422724 w 422724"/>
                <a:gd name="connsiteY5-432" fmla="*/ 258767 h 442372"/>
                <a:gd name="connsiteX6-433" fmla="*/ 69675 w 422724"/>
                <a:gd name="connsiteY6-434" fmla="*/ 230558 h 442372"/>
                <a:gd name="connsiteX7-435" fmla="*/ 30712 w 422724"/>
                <a:gd name="connsiteY7-436" fmla="*/ 273769 h 442372"/>
                <a:gd name="connsiteX8-437" fmla="*/ 34031 w 422724"/>
                <a:gd name="connsiteY8-438" fmla="*/ 325025 h 442372"/>
                <a:gd name="connsiteX9-439" fmla="*/ 25806 w 422724"/>
                <a:gd name="connsiteY9-440" fmla="*/ 441563 h 442372"/>
                <a:gd name="connsiteX10-441" fmla="*/ 11087 w 422724"/>
                <a:gd name="connsiteY10-442" fmla="*/ 379744 h 442372"/>
                <a:gd name="connsiteX11-443" fmla="*/ 6948 w 422724"/>
                <a:gd name="connsiteY11-444" fmla="*/ 222023 h 442372"/>
                <a:gd name="connsiteX12-445" fmla="*/ 7989 w 422724"/>
                <a:gd name="connsiteY12-446" fmla="*/ 215148 h 442372"/>
                <a:gd name="connsiteX13-447" fmla="*/ 7166 w 422724"/>
                <a:gd name="connsiteY13-448" fmla="*/ 212876 h 442372"/>
                <a:gd name="connsiteX14-449" fmla="*/ 106268 w 422724"/>
                <a:gd name="connsiteY14-450" fmla="*/ 0 h 442372"/>
                <a:gd name="connsiteX0-451" fmla="*/ 106268 w 422724"/>
                <a:gd name="connsiteY0-452" fmla="*/ 0 h 442372"/>
                <a:gd name="connsiteX1-453" fmla="*/ 160498 w 422724"/>
                <a:gd name="connsiteY1-454" fmla="*/ 21527 h 442372"/>
                <a:gd name="connsiteX2-455" fmla="*/ 311496 w 422724"/>
                <a:gd name="connsiteY2-456" fmla="*/ 34252 h 442372"/>
                <a:gd name="connsiteX3-457" fmla="*/ 179954 w 422724"/>
                <a:gd name="connsiteY3-458" fmla="*/ 60544 h 442372"/>
                <a:gd name="connsiteX4-459" fmla="*/ 139577 w 422724"/>
                <a:gd name="connsiteY4-460" fmla="*/ 166435 h 442372"/>
                <a:gd name="connsiteX5-461" fmla="*/ 422724 w 422724"/>
                <a:gd name="connsiteY5-462" fmla="*/ 258767 h 442372"/>
                <a:gd name="connsiteX6-463" fmla="*/ 83963 w 422724"/>
                <a:gd name="connsiteY6-464" fmla="*/ 230558 h 442372"/>
                <a:gd name="connsiteX7-465" fmla="*/ 30712 w 422724"/>
                <a:gd name="connsiteY7-466" fmla="*/ 273769 h 442372"/>
                <a:gd name="connsiteX8-467" fmla="*/ 34031 w 422724"/>
                <a:gd name="connsiteY8-468" fmla="*/ 325025 h 442372"/>
                <a:gd name="connsiteX9-469" fmla="*/ 25806 w 422724"/>
                <a:gd name="connsiteY9-470" fmla="*/ 441563 h 442372"/>
                <a:gd name="connsiteX10-471" fmla="*/ 11087 w 422724"/>
                <a:gd name="connsiteY10-472" fmla="*/ 379744 h 442372"/>
                <a:gd name="connsiteX11-473" fmla="*/ 6948 w 422724"/>
                <a:gd name="connsiteY11-474" fmla="*/ 222023 h 442372"/>
                <a:gd name="connsiteX12-475" fmla="*/ 7989 w 422724"/>
                <a:gd name="connsiteY12-476" fmla="*/ 215148 h 442372"/>
                <a:gd name="connsiteX13-477" fmla="*/ 7166 w 422724"/>
                <a:gd name="connsiteY13-478" fmla="*/ 212876 h 442372"/>
                <a:gd name="connsiteX14-479" fmla="*/ 106268 w 422724"/>
                <a:gd name="connsiteY14-480" fmla="*/ 0 h 442372"/>
                <a:gd name="connsiteX0-481" fmla="*/ 106268 w 422724"/>
                <a:gd name="connsiteY0-482" fmla="*/ 0 h 442372"/>
                <a:gd name="connsiteX1-483" fmla="*/ 160498 w 422724"/>
                <a:gd name="connsiteY1-484" fmla="*/ 21527 h 442372"/>
                <a:gd name="connsiteX2-485" fmla="*/ 311496 w 422724"/>
                <a:gd name="connsiteY2-486" fmla="*/ 34252 h 442372"/>
                <a:gd name="connsiteX3-487" fmla="*/ 179954 w 422724"/>
                <a:gd name="connsiteY3-488" fmla="*/ 60544 h 442372"/>
                <a:gd name="connsiteX4-489" fmla="*/ 139577 w 422724"/>
                <a:gd name="connsiteY4-490" fmla="*/ 166435 h 442372"/>
                <a:gd name="connsiteX5-491" fmla="*/ 422724 w 422724"/>
                <a:gd name="connsiteY5-492" fmla="*/ 258767 h 442372"/>
                <a:gd name="connsiteX6-493" fmla="*/ 83963 w 422724"/>
                <a:gd name="connsiteY6-494" fmla="*/ 230558 h 442372"/>
                <a:gd name="connsiteX7-495" fmla="*/ 30712 w 422724"/>
                <a:gd name="connsiteY7-496" fmla="*/ 273769 h 442372"/>
                <a:gd name="connsiteX8-497" fmla="*/ 34031 w 422724"/>
                <a:gd name="connsiteY8-498" fmla="*/ 325025 h 442372"/>
                <a:gd name="connsiteX9-499" fmla="*/ 25806 w 422724"/>
                <a:gd name="connsiteY9-500" fmla="*/ 441563 h 442372"/>
                <a:gd name="connsiteX10-501" fmla="*/ 11087 w 422724"/>
                <a:gd name="connsiteY10-502" fmla="*/ 379744 h 442372"/>
                <a:gd name="connsiteX11-503" fmla="*/ 6948 w 422724"/>
                <a:gd name="connsiteY11-504" fmla="*/ 222023 h 442372"/>
                <a:gd name="connsiteX12-505" fmla="*/ 7989 w 422724"/>
                <a:gd name="connsiteY12-506" fmla="*/ 215148 h 442372"/>
                <a:gd name="connsiteX13-507" fmla="*/ 7166 w 422724"/>
                <a:gd name="connsiteY13-508" fmla="*/ 212876 h 442372"/>
                <a:gd name="connsiteX14-509" fmla="*/ 106268 w 422724"/>
                <a:gd name="connsiteY14-510" fmla="*/ 0 h 442372"/>
                <a:gd name="connsiteX0-511" fmla="*/ 106268 w 424061"/>
                <a:gd name="connsiteY0-512" fmla="*/ 0 h 442372"/>
                <a:gd name="connsiteX1-513" fmla="*/ 160498 w 424061"/>
                <a:gd name="connsiteY1-514" fmla="*/ 21527 h 442372"/>
                <a:gd name="connsiteX2-515" fmla="*/ 311496 w 424061"/>
                <a:gd name="connsiteY2-516" fmla="*/ 34252 h 442372"/>
                <a:gd name="connsiteX3-517" fmla="*/ 179954 w 424061"/>
                <a:gd name="connsiteY3-518" fmla="*/ 60544 h 442372"/>
                <a:gd name="connsiteX4-519" fmla="*/ 139577 w 424061"/>
                <a:gd name="connsiteY4-520" fmla="*/ 166435 h 442372"/>
                <a:gd name="connsiteX5-521" fmla="*/ 422724 w 424061"/>
                <a:gd name="connsiteY5-522" fmla="*/ 258767 h 442372"/>
                <a:gd name="connsiteX6-523" fmla="*/ 239545 w 424061"/>
                <a:gd name="connsiteY6-524" fmla="*/ 231260 h 442372"/>
                <a:gd name="connsiteX7-525" fmla="*/ 83963 w 424061"/>
                <a:gd name="connsiteY7-526" fmla="*/ 230558 h 442372"/>
                <a:gd name="connsiteX8-527" fmla="*/ 30712 w 424061"/>
                <a:gd name="connsiteY8-528" fmla="*/ 273769 h 442372"/>
                <a:gd name="connsiteX9-529" fmla="*/ 34031 w 424061"/>
                <a:gd name="connsiteY9-530" fmla="*/ 325025 h 442372"/>
                <a:gd name="connsiteX10-531" fmla="*/ 25806 w 424061"/>
                <a:gd name="connsiteY10-532" fmla="*/ 441563 h 442372"/>
                <a:gd name="connsiteX11-533" fmla="*/ 11087 w 424061"/>
                <a:gd name="connsiteY11-534" fmla="*/ 379744 h 442372"/>
                <a:gd name="connsiteX12-535" fmla="*/ 6948 w 424061"/>
                <a:gd name="connsiteY12-536" fmla="*/ 222023 h 442372"/>
                <a:gd name="connsiteX13-537" fmla="*/ 7989 w 424061"/>
                <a:gd name="connsiteY13-538" fmla="*/ 215148 h 442372"/>
                <a:gd name="connsiteX14-539" fmla="*/ 7166 w 424061"/>
                <a:gd name="connsiteY14-540" fmla="*/ 212876 h 442372"/>
                <a:gd name="connsiteX15" fmla="*/ 106268 w 424061"/>
                <a:gd name="connsiteY15" fmla="*/ 0 h 442372"/>
                <a:gd name="connsiteX0-541" fmla="*/ 106268 w 424061"/>
                <a:gd name="connsiteY0-542" fmla="*/ 0 h 442372"/>
                <a:gd name="connsiteX1-543" fmla="*/ 160498 w 424061"/>
                <a:gd name="connsiteY1-544" fmla="*/ 21527 h 442372"/>
                <a:gd name="connsiteX2-545" fmla="*/ 311496 w 424061"/>
                <a:gd name="connsiteY2-546" fmla="*/ 34252 h 442372"/>
                <a:gd name="connsiteX3-547" fmla="*/ 179954 w 424061"/>
                <a:gd name="connsiteY3-548" fmla="*/ 60544 h 442372"/>
                <a:gd name="connsiteX4-549" fmla="*/ 139577 w 424061"/>
                <a:gd name="connsiteY4-550" fmla="*/ 166435 h 442372"/>
                <a:gd name="connsiteX5-551" fmla="*/ 422724 w 424061"/>
                <a:gd name="connsiteY5-552" fmla="*/ 258767 h 442372"/>
                <a:gd name="connsiteX6-553" fmla="*/ 239545 w 424061"/>
                <a:gd name="connsiteY6-554" fmla="*/ 237610 h 442372"/>
                <a:gd name="connsiteX7-555" fmla="*/ 83963 w 424061"/>
                <a:gd name="connsiteY7-556" fmla="*/ 230558 h 442372"/>
                <a:gd name="connsiteX8-557" fmla="*/ 30712 w 424061"/>
                <a:gd name="connsiteY8-558" fmla="*/ 273769 h 442372"/>
                <a:gd name="connsiteX9-559" fmla="*/ 34031 w 424061"/>
                <a:gd name="connsiteY9-560" fmla="*/ 325025 h 442372"/>
                <a:gd name="connsiteX10-561" fmla="*/ 25806 w 424061"/>
                <a:gd name="connsiteY10-562" fmla="*/ 441563 h 442372"/>
                <a:gd name="connsiteX11-563" fmla="*/ 11087 w 424061"/>
                <a:gd name="connsiteY11-564" fmla="*/ 379744 h 442372"/>
                <a:gd name="connsiteX12-565" fmla="*/ 6948 w 424061"/>
                <a:gd name="connsiteY12-566" fmla="*/ 222023 h 442372"/>
                <a:gd name="connsiteX13-567" fmla="*/ 7989 w 424061"/>
                <a:gd name="connsiteY13-568" fmla="*/ 215148 h 442372"/>
                <a:gd name="connsiteX14-569" fmla="*/ 7166 w 424061"/>
                <a:gd name="connsiteY14-570" fmla="*/ 212876 h 442372"/>
                <a:gd name="connsiteX15-571" fmla="*/ 106268 w 424061"/>
                <a:gd name="connsiteY15-572" fmla="*/ 0 h 442372"/>
                <a:gd name="connsiteX0-573" fmla="*/ 106268 w 424242"/>
                <a:gd name="connsiteY0-574" fmla="*/ 0 h 442372"/>
                <a:gd name="connsiteX1-575" fmla="*/ 160498 w 424242"/>
                <a:gd name="connsiteY1-576" fmla="*/ 21527 h 442372"/>
                <a:gd name="connsiteX2-577" fmla="*/ 311496 w 424242"/>
                <a:gd name="connsiteY2-578" fmla="*/ 34252 h 442372"/>
                <a:gd name="connsiteX3-579" fmla="*/ 179954 w 424242"/>
                <a:gd name="connsiteY3-580" fmla="*/ 60544 h 442372"/>
                <a:gd name="connsiteX4-581" fmla="*/ 139577 w 424242"/>
                <a:gd name="connsiteY4-582" fmla="*/ 166435 h 442372"/>
                <a:gd name="connsiteX5-583" fmla="*/ 422724 w 424242"/>
                <a:gd name="connsiteY5-584" fmla="*/ 258767 h 442372"/>
                <a:gd name="connsiteX6-585" fmla="*/ 239545 w 424242"/>
                <a:gd name="connsiteY6-586" fmla="*/ 237610 h 442372"/>
                <a:gd name="connsiteX7-587" fmla="*/ 83963 w 424242"/>
                <a:gd name="connsiteY7-588" fmla="*/ 230558 h 442372"/>
                <a:gd name="connsiteX8-589" fmla="*/ 30712 w 424242"/>
                <a:gd name="connsiteY8-590" fmla="*/ 273769 h 442372"/>
                <a:gd name="connsiteX9-591" fmla="*/ 34031 w 424242"/>
                <a:gd name="connsiteY9-592" fmla="*/ 325025 h 442372"/>
                <a:gd name="connsiteX10-593" fmla="*/ 25806 w 424242"/>
                <a:gd name="connsiteY10-594" fmla="*/ 441563 h 442372"/>
                <a:gd name="connsiteX11-595" fmla="*/ 11087 w 424242"/>
                <a:gd name="connsiteY11-596" fmla="*/ 379744 h 442372"/>
                <a:gd name="connsiteX12-597" fmla="*/ 6948 w 424242"/>
                <a:gd name="connsiteY12-598" fmla="*/ 222023 h 442372"/>
                <a:gd name="connsiteX13-599" fmla="*/ 7989 w 424242"/>
                <a:gd name="connsiteY13-600" fmla="*/ 215148 h 442372"/>
                <a:gd name="connsiteX14-601" fmla="*/ 7166 w 424242"/>
                <a:gd name="connsiteY14-602" fmla="*/ 212876 h 442372"/>
                <a:gd name="connsiteX15-603" fmla="*/ 106268 w 424242"/>
                <a:gd name="connsiteY15-604" fmla="*/ 0 h 442372"/>
                <a:gd name="connsiteX0-605" fmla="*/ 106268 w 424242"/>
                <a:gd name="connsiteY0-606" fmla="*/ 0 h 442372"/>
                <a:gd name="connsiteX1-607" fmla="*/ 160498 w 424242"/>
                <a:gd name="connsiteY1-608" fmla="*/ 21527 h 442372"/>
                <a:gd name="connsiteX2-609" fmla="*/ 311496 w 424242"/>
                <a:gd name="connsiteY2-610" fmla="*/ 34252 h 442372"/>
                <a:gd name="connsiteX3-611" fmla="*/ 179954 w 424242"/>
                <a:gd name="connsiteY3-612" fmla="*/ 60544 h 442372"/>
                <a:gd name="connsiteX4-613" fmla="*/ 139577 w 424242"/>
                <a:gd name="connsiteY4-614" fmla="*/ 166435 h 442372"/>
                <a:gd name="connsiteX5-615" fmla="*/ 422724 w 424242"/>
                <a:gd name="connsiteY5-616" fmla="*/ 258767 h 442372"/>
                <a:gd name="connsiteX6-617" fmla="*/ 239545 w 424242"/>
                <a:gd name="connsiteY6-618" fmla="*/ 237610 h 442372"/>
                <a:gd name="connsiteX7-619" fmla="*/ 83963 w 424242"/>
                <a:gd name="connsiteY7-620" fmla="*/ 230558 h 442372"/>
                <a:gd name="connsiteX8-621" fmla="*/ 30712 w 424242"/>
                <a:gd name="connsiteY8-622" fmla="*/ 273769 h 442372"/>
                <a:gd name="connsiteX9-623" fmla="*/ 34031 w 424242"/>
                <a:gd name="connsiteY9-624" fmla="*/ 325025 h 442372"/>
                <a:gd name="connsiteX10-625" fmla="*/ 25806 w 424242"/>
                <a:gd name="connsiteY10-626" fmla="*/ 441563 h 442372"/>
                <a:gd name="connsiteX11-627" fmla="*/ 11087 w 424242"/>
                <a:gd name="connsiteY11-628" fmla="*/ 379744 h 442372"/>
                <a:gd name="connsiteX12-629" fmla="*/ 6948 w 424242"/>
                <a:gd name="connsiteY12-630" fmla="*/ 222023 h 442372"/>
                <a:gd name="connsiteX13-631" fmla="*/ 7989 w 424242"/>
                <a:gd name="connsiteY13-632" fmla="*/ 215148 h 442372"/>
                <a:gd name="connsiteX14-633" fmla="*/ 7166 w 424242"/>
                <a:gd name="connsiteY14-634" fmla="*/ 212876 h 442372"/>
                <a:gd name="connsiteX15-635" fmla="*/ 106268 w 424242"/>
                <a:gd name="connsiteY15-636" fmla="*/ 0 h 442372"/>
                <a:gd name="connsiteX0-637" fmla="*/ 106268 w 424242"/>
                <a:gd name="connsiteY0-638" fmla="*/ 0 h 383059"/>
                <a:gd name="connsiteX1-639" fmla="*/ 160498 w 424242"/>
                <a:gd name="connsiteY1-640" fmla="*/ 21527 h 383059"/>
                <a:gd name="connsiteX2-641" fmla="*/ 311496 w 424242"/>
                <a:gd name="connsiteY2-642" fmla="*/ 34252 h 383059"/>
                <a:gd name="connsiteX3-643" fmla="*/ 179954 w 424242"/>
                <a:gd name="connsiteY3-644" fmla="*/ 60544 h 383059"/>
                <a:gd name="connsiteX4-645" fmla="*/ 139577 w 424242"/>
                <a:gd name="connsiteY4-646" fmla="*/ 166435 h 383059"/>
                <a:gd name="connsiteX5-647" fmla="*/ 422724 w 424242"/>
                <a:gd name="connsiteY5-648" fmla="*/ 258767 h 383059"/>
                <a:gd name="connsiteX6-649" fmla="*/ 239545 w 424242"/>
                <a:gd name="connsiteY6-650" fmla="*/ 237610 h 383059"/>
                <a:gd name="connsiteX7-651" fmla="*/ 83963 w 424242"/>
                <a:gd name="connsiteY7-652" fmla="*/ 230558 h 383059"/>
                <a:gd name="connsiteX8-653" fmla="*/ 30712 w 424242"/>
                <a:gd name="connsiteY8-654" fmla="*/ 273769 h 383059"/>
                <a:gd name="connsiteX9-655" fmla="*/ 34031 w 424242"/>
                <a:gd name="connsiteY9-656" fmla="*/ 325025 h 383059"/>
                <a:gd name="connsiteX10-657" fmla="*/ 11087 w 424242"/>
                <a:gd name="connsiteY10-658" fmla="*/ 379744 h 383059"/>
                <a:gd name="connsiteX11-659" fmla="*/ 6948 w 424242"/>
                <a:gd name="connsiteY11-660" fmla="*/ 222023 h 383059"/>
                <a:gd name="connsiteX12-661" fmla="*/ 7989 w 424242"/>
                <a:gd name="connsiteY12-662" fmla="*/ 215148 h 383059"/>
                <a:gd name="connsiteX13-663" fmla="*/ 7166 w 424242"/>
                <a:gd name="connsiteY13-664" fmla="*/ 212876 h 383059"/>
                <a:gd name="connsiteX14-665" fmla="*/ 106268 w 424242"/>
                <a:gd name="connsiteY14-666" fmla="*/ 0 h 383059"/>
                <a:gd name="connsiteX0-667" fmla="*/ 106268 w 424242"/>
                <a:gd name="connsiteY0-668" fmla="*/ 0 h 383121"/>
                <a:gd name="connsiteX1-669" fmla="*/ 160498 w 424242"/>
                <a:gd name="connsiteY1-670" fmla="*/ 21527 h 383121"/>
                <a:gd name="connsiteX2-671" fmla="*/ 311496 w 424242"/>
                <a:gd name="connsiteY2-672" fmla="*/ 34252 h 383121"/>
                <a:gd name="connsiteX3-673" fmla="*/ 179954 w 424242"/>
                <a:gd name="connsiteY3-674" fmla="*/ 60544 h 383121"/>
                <a:gd name="connsiteX4-675" fmla="*/ 139577 w 424242"/>
                <a:gd name="connsiteY4-676" fmla="*/ 166435 h 383121"/>
                <a:gd name="connsiteX5-677" fmla="*/ 422724 w 424242"/>
                <a:gd name="connsiteY5-678" fmla="*/ 258767 h 383121"/>
                <a:gd name="connsiteX6-679" fmla="*/ 239545 w 424242"/>
                <a:gd name="connsiteY6-680" fmla="*/ 237610 h 383121"/>
                <a:gd name="connsiteX7-681" fmla="*/ 83963 w 424242"/>
                <a:gd name="connsiteY7-682" fmla="*/ 230558 h 383121"/>
                <a:gd name="connsiteX8-683" fmla="*/ 24362 w 424242"/>
                <a:gd name="connsiteY8-684" fmla="*/ 265831 h 383121"/>
                <a:gd name="connsiteX9-685" fmla="*/ 34031 w 424242"/>
                <a:gd name="connsiteY9-686" fmla="*/ 325025 h 383121"/>
                <a:gd name="connsiteX10-687" fmla="*/ 11087 w 424242"/>
                <a:gd name="connsiteY10-688" fmla="*/ 379744 h 383121"/>
                <a:gd name="connsiteX11-689" fmla="*/ 6948 w 424242"/>
                <a:gd name="connsiteY11-690" fmla="*/ 222023 h 383121"/>
                <a:gd name="connsiteX12-691" fmla="*/ 7989 w 424242"/>
                <a:gd name="connsiteY12-692" fmla="*/ 215148 h 383121"/>
                <a:gd name="connsiteX13-693" fmla="*/ 7166 w 424242"/>
                <a:gd name="connsiteY13-694" fmla="*/ 212876 h 383121"/>
                <a:gd name="connsiteX14-695" fmla="*/ 106268 w 424242"/>
                <a:gd name="connsiteY14-696" fmla="*/ 0 h 383121"/>
                <a:gd name="connsiteX0-697" fmla="*/ 106268 w 415873"/>
                <a:gd name="connsiteY0-698" fmla="*/ 0 h 383121"/>
                <a:gd name="connsiteX1-699" fmla="*/ 160498 w 415873"/>
                <a:gd name="connsiteY1-700" fmla="*/ 21527 h 383121"/>
                <a:gd name="connsiteX2-701" fmla="*/ 311496 w 415873"/>
                <a:gd name="connsiteY2-702" fmla="*/ 34252 h 383121"/>
                <a:gd name="connsiteX3-703" fmla="*/ 179954 w 415873"/>
                <a:gd name="connsiteY3-704" fmla="*/ 60544 h 383121"/>
                <a:gd name="connsiteX4-705" fmla="*/ 139577 w 415873"/>
                <a:gd name="connsiteY4-706" fmla="*/ 166435 h 383121"/>
                <a:gd name="connsiteX5-707" fmla="*/ 414257 w 415873"/>
                <a:gd name="connsiteY5-708" fmla="*/ 260884 h 383121"/>
                <a:gd name="connsiteX6-709" fmla="*/ 239545 w 415873"/>
                <a:gd name="connsiteY6-710" fmla="*/ 237610 h 383121"/>
                <a:gd name="connsiteX7-711" fmla="*/ 83963 w 415873"/>
                <a:gd name="connsiteY7-712" fmla="*/ 230558 h 383121"/>
                <a:gd name="connsiteX8-713" fmla="*/ 24362 w 415873"/>
                <a:gd name="connsiteY8-714" fmla="*/ 265831 h 383121"/>
                <a:gd name="connsiteX9-715" fmla="*/ 34031 w 415873"/>
                <a:gd name="connsiteY9-716" fmla="*/ 325025 h 383121"/>
                <a:gd name="connsiteX10-717" fmla="*/ 11087 w 415873"/>
                <a:gd name="connsiteY10-718" fmla="*/ 379744 h 383121"/>
                <a:gd name="connsiteX11-719" fmla="*/ 6948 w 415873"/>
                <a:gd name="connsiteY11-720" fmla="*/ 222023 h 383121"/>
                <a:gd name="connsiteX12-721" fmla="*/ 7989 w 415873"/>
                <a:gd name="connsiteY12-722" fmla="*/ 215148 h 383121"/>
                <a:gd name="connsiteX13-723" fmla="*/ 7166 w 415873"/>
                <a:gd name="connsiteY13-724" fmla="*/ 212876 h 383121"/>
                <a:gd name="connsiteX14-725" fmla="*/ 106268 w 415873"/>
                <a:gd name="connsiteY14-726" fmla="*/ 0 h 383121"/>
                <a:gd name="connsiteX0-727" fmla="*/ 106268 w 415873"/>
                <a:gd name="connsiteY0-728" fmla="*/ 0 h 383121"/>
                <a:gd name="connsiteX1-729" fmla="*/ 160498 w 415873"/>
                <a:gd name="connsiteY1-730" fmla="*/ 21527 h 383121"/>
                <a:gd name="connsiteX2-731" fmla="*/ 249584 w 415873"/>
                <a:gd name="connsiteY2-732" fmla="*/ 29489 h 383121"/>
                <a:gd name="connsiteX3-733" fmla="*/ 179954 w 415873"/>
                <a:gd name="connsiteY3-734" fmla="*/ 60544 h 383121"/>
                <a:gd name="connsiteX4-735" fmla="*/ 139577 w 415873"/>
                <a:gd name="connsiteY4-736" fmla="*/ 166435 h 383121"/>
                <a:gd name="connsiteX5-737" fmla="*/ 414257 w 415873"/>
                <a:gd name="connsiteY5-738" fmla="*/ 260884 h 383121"/>
                <a:gd name="connsiteX6-739" fmla="*/ 239545 w 415873"/>
                <a:gd name="connsiteY6-740" fmla="*/ 237610 h 383121"/>
                <a:gd name="connsiteX7-741" fmla="*/ 83963 w 415873"/>
                <a:gd name="connsiteY7-742" fmla="*/ 230558 h 383121"/>
                <a:gd name="connsiteX8-743" fmla="*/ 24362 w 415873"/>
                <a:gd name="connsiteY8-744" fmla="*/ 265831 h 383121"/>
                <a:gd name="connsiteX9-745" fmla="*/ 34031 w 415873"/>
                <a:gd name="connsiteY9-746" fmla="*/ 325025 h 383121"/>
                <a:gd name="connsiteX10-747" fmla="*/ 11087 w 415873"/>
                <a:gd name="connsiteY10-748" fmla="*/ 379744 h 383121"/>
                <a:gd name="connsiteX11-749" fmla="*/ 6948 w 415873"/>
                <a:gd name="connsiteY11-750" fmla="*/ 222023 h 383121"/>
                <a:gd name="connsiteX12-751" fmla="*/ 7989 w 415873"/>
                <a:gd name="connsiteY12-752" fmla="*/ 215148 h 383121"/>
                <a:gd name="connsiteX13-753" fmla="*/ 7166 w 415873"/>
                <a:gd name="connsiteY13-754" fmla="*/ 212876 h 383121"/>
                <a:gd name="connsiteX14-755" fmla="*/ 106268 w 415873"/>
                <a:gd name="connsiteY14-756" fmla="*/ 0 h 383121"/>
                <a:gd name="connsiteX0-757" fmla="*/ 106268 w 415873"/>
                <a:gd name="connsiteY0-758" fmla="*/ 0 h 383121"/>
                <a:gd name="connsiteX1-759" fmla="*/ 160498 w 415873"/>
                <a:gd name="connsiteY1-760" fmla="*/ 21527 h 383121"/>
                <a:gd name="connsiteX2-761" fmla="*/ 249584 w 415873"/>
                <a:gd name="connsiteY2-762" fmla="*/ 29489 h 383121"/>
                <a:gd name="connsiteX3-763" fmla="*/ 179954 w 415873"/>
                <a:gd name="connsiteY3-764" fmla="*/ 60544 h 383121"/>
                <a:gd name="connsiteX4-765" fmla="*/ 164977 w 415873"/>
                <a:gd name="connsiteY4-766" fmla="*/ 179135 h 383121"/>
                <a:gd name="connsiteX5-767" fmla="*/ 414257 w 415873"/>
                <a:gd name="connsiteY5-768" fmla="*/ 260884 h 383121"/>
                <a:gd name="connsiteX6-769" fmla="*/ 239545 w 415873"/>
                <a:gd name="connsiteY6-770" fmla="*/ 237610 h 383121"/>
                <a:gd name="connsiteX7-771" fmla="*/ 83963 w 415873"/>
                <a:gd name="connsiteY7-772" fmla="*/ 230558 h 383121"/>
                <a:gd name="connsiteX8-773" fmla="*/ 24362 w 415873"/>
                <a:gd name="connsiteY8-774" fmla="*/ 265831 h 383121"/>
                <a:gd name="connsiteX9-775" fmla="*/ 34031 w 415873"/>
                <a:gd name="connsiteY9-776" fmla="*/ 325025 h 383121"/>
                <a:gd name="connsiteX10-777" fmla="*/ 11087 w 415873"/>
                <a:gd name="connsiteY10-778" fmla="*/ 379744 h 383121"/>
                <a:gd name="connsiteX11-779" fmla="*/ 6948 w 415873"/>
                <a:gd name="connsiteY11-780" fmla="*/ 222023 h 383121"/>
                <a:gd name="connsiteX12-781" fmla="*/ 7989 w 415873"/>
                <a:gd name="connsiteY12-782" fmla="*/ 215148 h 383121"/>
                <a:gd name="connsiteX13-783" fmla="*/ 7166 w 415873"/>
                <a:gd name="connsiteY13-784" fmla="*/ 212876 h 383121"/>
                <a:gd name="connsiteX14-785" fmla="*/ 106268 w 415873"/>
                <a:gd name="connsiteY14-786" fmla="*/ 0 h 383121"/>
                <a:gd name="connsiteX0-787" fmla="*/ 106268 w 415873"/>
                <a:gd name="connsiteY0-788" fmla="*/ 0 h 383121"/>
                <a:gd name="connsiteX1-789" fmla="*/ 160498 w 415873"/>
                <a:gd name="connsiteY1-790" fmla="*/ 21527 h 383121"/>
                <a:gd name="connsiteX2-791" fmla="*/ 179954 w 415873"/>
                <a:gd name="connsiteY2-792" fmla="*/ 60544 h 383121"/>
                <a:gd name="connsiteX3-793" fmla="*/ 164977 w 415873"/>
                <a:gd name="connsiteY3-794" fmla="*/ 179135 h 383121"/>
                <a:gd name="connsiteX4-795" fmla="*/ 414257 w 415873"/>
                <a:gd name="connsiteY4-796" fmla="*/ 260884 h 383121"/>
                <a:gd name="connsiteX5-797" fmla="*/ 239545 w 415873"/>
                <a:gd name="connsiteY5-798" fmla="*/ 237610 h 383121"/>
                <a:gd name="connsiteX6-799" fmla="*/ 83963 w 415873"/>
                <a:gd name="connsiteY6-800" fmla="*/ 230558 h 383121"/>
                <a:gd name="connsiteX7-801" fmla="*/ 24362 w 415873"/>
                <a:gd name="connsiteY7-802" fmla="*/ 265831 h 383121"/>
                <a:gd name="connsiteX8-803" fmla="*/ 34031 w 415873"/>
                <a:gd name="connsiteY8-804" fmla="*/ 325025 h 383121"/>
                <a:gd name="connsiteX9-805" fmla="*/ 11087 w 415873"/>
                <a:gd name="connsiteY9-806" fmla="*/ 379744 h 383121"/>
                <a:gd name="connsiteX10-807" fmla="*/ 6948 w 415873"/>
                <a:gd name="connsiteY10-808" fmla="*/ 222023 h 383121"/>
                <a:gd name="connsiteX11-809" fmla="*/ 7989 w 415873"/>
                <a:gd name="connsiteY11-810" fmla="*/ 215148 h 383121"/>
                <a:gd name="connsiteX12-811" fmla="*/ 7166 w 415873"/>
                <a:gd name="connsiteY12-812" fmla="*/ 212876 h 383121"/>
                <a:gd name="connsiteX13-813" fmla="*/ 106268 w 415873"/>
                <a:gd name="connsiteY13-814" fmla="*/ 0 h 383121"/>
                <a:gd name="connsiteX0-815" fmla="*/ 106268 w 415873"/>
                <a:gd name="connsiteY0-816" fmla="*/ 0 h 383121"/>
                <a:gd name="connsiteX1-817" fmla="*/ 160498 w 415873"/>
                <a:gd name="connsiteY1-818" fmla="*/ 21527 h 383121"/>
                <a:gd name="connsiteX2-819" fmla="*/ 164977 w 415873"/>
                <a:gd name="connsiteY2-820" fmla="*/ 179135 h 383121"/>
                <a:gd name="connsiteX3-821" fmla="*/ 414257 w 415873"/>
                <a:gd name="connsiteY3-822" fmla="*/ 260884 h 383121"/>
                <a:gd name="connsiteX4-823" fmla="*/ 239545 w 415873"/>
                <a:gd name="connsiteY4-824" fmla="*/ 237610 h 383121"/>
                <a:gd name="connsiteX5-825" fmla="*/ 83963 w 415873"/>
                <a:gd name="connsiteY5-826" fmla="*/ 230558 h 383121"/>
                <a:gd name="connsiteX6-827" fmla="*/ 24362 w 415873"/>
                <a:gd name="connsiteY6-828" fmla="*/ 265831 h 383121"/>
                <a:gd name="connsiteX7-829" fmla="*/ 34031 w 415873"/>
                <a:gd name="connsiteY7-830" fmla="*/ 325025 h 383121"/>
                <a:gd name="connsiteX8-831" fmla="*/ 11087 w 415873"/>
                <a:gd name="connsiteY8-832" fmla="*/ 379744 h 383121"/>
                <a:gd name="connsiteX9-833" fmla="*/ 6948 w 415873"/>
                <a:gd name="connsiteY9-834" fmla="*/ 222023 h 383121"/>
                <a:gd name="connsiteX10-835" fmla="*/ 7989 w 415873"/>
                <a:gd name="connsiteY10-836" fmla="*/ 215148 h 383121"/>
                <a:gd name="connsiteX11-837" fmla="*/ 7166 w 415873"/>
                <a:gd name="connsiteY11-838" fmla="*/ 212876 h 383121"/>
                <a:gd name="connsiteX12-839" fmla="*/ 106268 w 415873"/>
                <a:gd name="connsiteY12-840" fmla="*/ 0 h 383121"/>
                <a:gd name="connsiteX0-841" fmla="*/ 106268 w 415873"/>
                <a:gd name="connsiteY0-842" fmla="*/ 0 h 383121"/>
                <a:gd name="connsiteX1-843" fmla="*/ 147798 w 415873"/>
                <a:gd name="connsiteY1-844" fmla="*/ 19410 h 383121"/>
                <a:gd name="connsiteX2-845" fmla="*/ 164977 w 415873"/>
                <a:gd name="connsiteY2-846" fmla="*/ 179135 h 383121"/>
                <a:gd name="connsiteX3-847" fmla="*/ 414257 w 415873"/>
                <a:gd name="connsiteY3-848" fmla="*/ 260884 h 383121"/>
                <a:gd name="connsiteX4-849" fmla="*/ 239545 w 415873"/>
                <a:gd name="connsiteY4-850" fmla="*/ 237610 h 383121"/>
                <a:gd name="connsiteX5-851" fmla="*/ 83963 w 415873"/>
                <a:gd name="connsiteY5-852" fmla="*/ 230558 h 383121"/>
                <a:gd name="connsiteX6-853" fmla="*/ 24362 w 415873"/>
                <a:gd name="connsiteY6-854" fmla="*/ 265831 h 383121"/>
                <a:gd name="connsiteX7-855" fmla="*/ 34031 w 415873"/>
                <a:gd name="connsiteY7-856" fmla="*/ 325025 h 383121"/>
                <a:gd name="connsiteX8-857" fmla="*/ 11087 w 415873"/>
                <a:gd name="connsiteY8-858" fmla="*/ 379744 h 383121"/>
                <a:gd name="connsiteX9-859" fmla="*/ 6948 w 415873"/>
                <a:gd name="connsiteY9-860" fmla="*/ 222023 h 383121"/>
                <a:gd name="connsiteX10-861" fmla="*/ 7989 w 415873"/>
                <a:gd name="connsiteY10-862" fmla="*/ 215148 h 383121"/>
                <a:gd name="connsiteX11-863" fmla="*/ 7166 w 415873"/>
                <a:gd name="connsiteY11-864" fmla="*/ 212876 h 383121"/>
                <a:gd name="connsiteX12-865" fmla="*/ 106268 w 415873"/>
                <a:gd name="connsiteY12-866" fmla="*/ 0 h 3831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415873" h="383121">
                  <a:moveTo>
                    <a:pt x="106268" y="0"/>
                  </a:moveTo>
                  <a:cubicBezTo>
                    <a:pt x="106268" y="0"/>
                    <a:pt x="114543" y="10578"/>
                    <a:pt x="147798" y="19410"/>
                  </a:cubicBezTo>
                  <a:cubicBezTo>
                    <a:pt x="157583" y="49266"/>
                    <a:pt x="120567" y="138889"/>
                    <a:pt x="164977" y="179135"/>
                  </a:cubicBezTo>
                  <a:cubicBezTo>
                    <a:pt x="209387" y="219381"/>
                    <a:pt x="389659" y="215155"/>
                    <a:pt x="414257" y="260884"/>
                  </a:cubicBezTo>
                  <a:cubicBezTo>
                    <a:pt x="430918" y="271688"/>
                    <a:pt x="315055" y="212150"/>
                    <a:pt x="239545" y="237610"/>
                  </a:cubicBezTo>
                  <a:cubicBezTo>
                    <a:pt x="183085" y="232909"/>
                    <a:pt x="118769" y="223473"/>
                    <a:pt x="83963" y="230558"/>
                  </a:cubicBezTo>
                  <a:lnTo>
                    <a:pt x="24362" y="265831"/>
                  </a:lnTo>
                  <a:cubicBezTo>
                    <a:pt x="25997" y="281858"/>
                    <a:pt x="36244" y="306040"/>
                    <a:pt x="34031" y="325025"/>
                  </a:cubicBezTo>
                  <a:cubicBezTo>
                    <a:pt x="31819" y="344011"/>
                    <a:pt x="15601" y="396911"/>
                    <a:pt x="11087" y="379744"/>
                  </a:cubicBezTo>
                  <a:cubicBezTo>
                    <a:pt x="6573" y="362577"/>
                    <a:pt x="2256" y="269905"/>
                    <a:pt x="6948" y="222023"/>
                  </a:cubicBezTo>
                  <a:lnTo>
                    <a:pt x="7989" y="215148"/>
                  </a:lnTo>
                  <a:lnTo>
                    <a:pt x="7166" y="212876"/>
                  </a:lnTo>
                  <a:cubicBezTo>
                    <a:pt x="-8416" y="157537"/>
                    <a:pt x="-7802" y="70528"/>
                    <a:pt x="106268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3203574" y="1790700"/>
              <a:ext cx="74613" cy="74613"/>
            </a:xfrm>
            <a:custGeom>
              <a:avLst/>
              <a:gdLst>
                <a:gd name="connsiteX0" fmla="*/ 0 w 90488"/>
                <a:gd name="connsiteY0" fmla="*/ 0 h 258763"/>
                <a:gd name="connsiteX1" fmla="*/ 74613 w 90488"/>
                <a:gd name="connsiteY1" fmla="*/ 74613 h 258763"/>
                <a:gd name="connsiteX2" fmla="*/ 90488 w 90488"/>
                <a:gd name="connsiteY2" fmla="*/ 258763 h 258763"/>
                <a:gd name="connsiteX0-1" fmla="*/ 0 w 74613"/>
                <a:gd name="connsiteY0-2" fmla="*/ 0 h 74613"/>
                <a:gd name="connsiteX1-3" fmla="*/ 74613 w 74613"/>
                <a:gd name="connsiteY1-4" fmla="*/ 74613 h 746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74613" h="74613">
                  <a:moveTo>
                    <a:pt x="0" y="0"/>
                  </a:moveTo>
                  <a:cubicBezTo>
                    <a:pt x="29766" y="15743"/>
                    <a:pt x="59532" y="31486"/>
                    <a:pt x="74613" y="74613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3273744" y="1879600"/>
              <a:ext cx="26542" cy="265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1" name="组合 1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8371839" y="3462177"/>
            <a:ext cx="3342641" cy="1882671"/>
            <a:chOff x="8371839" y="3462177"/>
            <a:chExt cx="3342641" cy="1882671"/>
          </a:xfrm>
        </p:grpSpPr>
        <p:grpSp>
          <p:nvGrpSpPr>
            <p:cNvPr id="6" name="组合 5"/>
            <p:cNvGrpSpPr/>
            <p:nvPr/>
          </p:nvGrpSpPr>
          <p:grpSpPr>
            <a:xfrm>
              <a:off x="9304867" y="3462177"/>
              <a:ext cx="378883" cy="640981"/>
              <a:chOff x="9304867" y="3462177"/>
              <a:chExt cx="378883" cy="640981"/>
            </a:xfrm>
          </p:grpSpPr>
          <p:grpSp>
            <p:nvGrpSpPr>
              <p:cNvPr id="228" name="组合 227" descr="e7d195523061f1c074694c8bbf98be7b1e4b015d796375963FD28840057458461C7CA0DAD340D15583DEDFC2E3241C4F392EF3A8B4D067B40CF4F149DD7E51F346B0CAB1BCCF6DB2480C67273C6C9E4C36A1D7C44EB3F94CE1DFA8680C6E71481615A639F0EF101BCB636CB2C0E26F206E8EB72B2B9AFB508EB9760AD369AD88977D7F383BB54524"/>
              <p:cNvGrpSpPr/>
              <p:nvPr/>
            </p:nvGrpSpPr>
            <p:grpSpPr>
              <a:xfrm>
                <a:off x="9387113" y="3462177"/>
                <a:ext cx="266719" cy="640153"/>
                <a:chOff x="4868087" y="-289886"/>
                <a:chExt cx="555896" cy="1334209"/>
              </a:xfrm>
            </p:grpSpPr>
            <p:sp>
              <p:nvSpPr>
                <p:cNvPr id="229" name="圆角矩形 138"/>
                <p:cNvSpPr/>
                <p:nvPr/>
              </p:nvSpPr>
              <p:spPr>
                <a:xfrm>
                  <a:off x="5038191" y="-289886"/>
                  <a:ext cx="215686" cy="11185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30" name="圆角矩形 139"/>
                <p:cNvSpPr/>
                <p:nvPr/>
              </p:nvSpPr>
              <p:spPr>
                <a:xfrm>
                  <a:off x="4925772" y="67103"/>
                  <a:ext cx="178652" cy="664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31" name="圆角矩形 140"/>
                <p:cNvSpPr/>
                <p:nvPr/>
              </p:nvSpPr>
              <p:spPr>
                <a:xfrm>
                  <a:off x="5182381" y="141242"/>
                  <a:ext cx="181090" cy="5965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32" name="流程图: 手动操作 231"/>
                <p:cNvSpPr/>
                <p:nvPr/>
              </p:nvSpPr>
              <p:spPr>
                <a:xfrm>
                  <a:off x="4925777" y="749176"/>
                  <a:ext cx="440518" cy="295147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33" name="圆角矩形 142"/>
                <p:cNvSpPr/>
                <p:nvPr/>
              </p:nvSpPr>
              <p:spPr>
                <a:xfrm>
                  <a:off x="4868087" y="642658"/>
                  <a:ext cx="555896" cy="11317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cxnSp>
            <p:nvCxnSpPr>
              <p:cNvPr id="234" name="直接连接符 233"/>
              <p:cNvCxnSpPr/>
              <p:nvPr/>
            </p:nvCxnSpPr>
            <p:spPr>
              <a:xfrm>
                <a:off x="9304867" y="4103158"/>
                <a:ext cx="378883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8371839" y="4099034"/>
              <a:ext cx="3342641" cy="1245814"/>
              <a:chOff x="8371839" y="4099034"/>
              <a:chExt cx="3342641" cy="1245814"/>
            </a:xfrm>
          </p:grpSpPr>
          <p:sp>
            <p:nvSpPr>
              <p:cNvPr id="182" name="任意多边形: 形状 181"/>
              <p:cNvSpPr/>
              <p:nvPr/>
            </p:nvSpPr>
            <p:spPr>
              <a:xfrm>
                <a:off x="9038709" y="4175875"/>
                <a:ext cx="310636" cy="1168973"/>
              </a:xfrm>
              <a:custGeom>
                <a:avLst/>
                <a:gdLst>
                  <a:gd name="connsiteX0" fmla="*/ 271939 w 361950"/>
                  <a:gd name="connsiteY0" fmla="*/ 11906 h 1362075"/>
                  <a:gd name="connsiteX1" fmla="*/ 7144 w 361950"/>
                  <a:gd name="connsiteY1" fmla="*/ 1356836 h 1362075"/>
                  <a:gd name="connsiteX2" fmla="*/ 57626 w 361950"/>
                  <a:gd name="connsiteY2" fmla="*/ 1356836 h 1362075"/>
                  <a:gd name="connsiteX3" fmla="*/ 357664 w 361950"/>
                  <a:gd name="connsiteY3" fmla="*/ 7144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1362075">
                    <a:moveTo>
                      <a:pt x="271939" y="11906"/>
                    </a:moveTo>
                    <a:lnTo>
                      <a:pt x="7144" y="1356836"/>
                    </a:lnTo>
                    <a:lnTo>
                      <a:pt x="57626" y="1356836"/>
                    </a:lnTo>
                    <a:lnTo>
                      <a:pt x="357664" y="714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8894018" y="4175875"/>
                <a:ext cx="310636" cy="1168973"/>
              </a:xfrm>
              <a:custGeom>
                <a:avLst/>
                <a:gdLst>
                  <a:gd name="connsiteX0" fmla="*/ 272891 w 361950"/>
                  <a:gd name="connsiteY0" fmla="*/ 11906 h 1362075"/>
                  <a:gd name="connsiteX1" fmla="*/ 7144 w 361950"/>
                  <a:gd name="connsiteY1" fmla="*/ 1356836 h 1362075"/>
                  <a:gd name="connsiteX2" fmla="*/ 58579 w 361950"/>
                  <a:gd name="connsiteY2" fmla="*/ 1356836 h 1362075"/>
                  <a:gd name="connsiteX3" fmla="*/ 358616 w 361950"/>
                  <a:gd name="connsiteY3" fmla="*/ 7144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1362075">
                    <a:moveTo>
                      <a:pt x="272891" y="11906"/>
                    </a:moveTo>
                    <a:lnTo>
                      <a:pt x="7144" y="1356836"/>
                    </a:lnTo>
                    <a:lnTo>
                      <a:pt x="58579" y="1356836"/>
                    </a:lnTo>
                    <a:lnTo>
                      <a:pt x="358616" y="714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10766010" y="4175875"/>
                <a:ext cx="310636" cy="1168973"/>
              </a:xfrm>
              <a:custGeom>
                <a:avLst/>
                <a:gdLst>
                  <a:gd name="connsiteX0" fmla="*/ 92869 w 361950"/>
                  <a:gd name="connsiteY0" fmla="*/ 11906 h 1362075"/>
                  <a:gd name="connsiteX1" fmla="*/ 358616 w 361950"/>
                  <a:gd name="connsiteY1" fmla="*/ 1356836 h 1362075"/>
                  <a:gd name="connsiteX2" fmla="*/ 307181 w 361950"/>
                  <a:gd name="connsiteY2" fmla="*/ 1356836 h 1362075"/>
                  <a:gd name="connsiteX3" fmla="*/ 7144 w 361950"/>
                  <a:gd name="connsiteY3" fmla="*/ 7144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1362075">
                    <a:moveTo>
                      <a:pt x="92869" y="11906"/>
                    </a:moveTo>
                    <a:lnTo>
                      <a:pt x="358616" y="1356836"/>
                    </a:lnTo>
                    <a:lnTo>
                      <a:pt x="307181" y="1356836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10910701" y="4175875"/>
                <a:ext cx="310636" cy="1168973"/>
              </a:xfrm>
              <a:custGeom>
                <a:avLst/>
                <a:gdLst>
                  <a:gd name="connsiteX0" fmla="*/ 92869 w 361950"/>
                  <a:gd name="connsiteY0" fmla="*/ 11906 h 1362075"/>
                  <a:gd name="connsiteX1" fmla="*/ 357664 w 361950"/>
                  <a:gd name="connsiteY1" fmla="*/ 1356836 h 1362075"/>
                  <a:gd name="connsiteX2" fmla="*/ 307181 w 361950"/>
                  <a:gd name="connsiteY2" fmla="*/ 1356836 h 1362075"/>
                  <a:gd name="connsiteX3" fmla="*/ 7144 w 361950"/>
                  <a:gd name="connsiteY3" fmla="*/ 7144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1362075">
                    <a:moveTo>
                      <a:pt x="92869" y="11906"/>
                    </a:moveTo>
                    <a:lnTo>
                      <a:pt x="357664" y="1356836"/>
                    </a:lnTo>
                    <a:lnTo>
                      <a:pt x="307181" y="1356836"/>
                    </a:lnTo>
                    <a:lnTo>
                      <a:pt x="7144" y="714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8824534" y="4099034"/>
                <a:ext cx="2476914" cy="98096"/>
              </a:xfrm>
              <a:custGeom>
                <a:avLst/>
                <a:gdLst>
                  <a:gd name="connsiteX0" fmla="*/ 2843689 w 2886075"/>
                  <a:gd name="connsiteY0" fmla="*/ 108109 h 114300"/>
                  <a:gd name="connsiteX1" fmla="*/ 44291 w 2886075"/>
                  <a:gd name="connsiteY1" fmla="*/ 108109 h 114300"/>
                  <a:gd name="connsiteX2" fmla="*/ 7144 w 2886075"/>
                  <a:gd name="connsiteY2" fmla="*/ 70961 h 114300"/>
                  <a:gd name="connsiteX3" fmla="*/ 7144 w 2886075"/>
                  <a:gd name="connsiteY3" fmla="*/ 44291 h 114300"/>
                  <a:gd name="connsiteX4" fmla="*/ 44291 w 2886075"/>
                  <a:gd name="connsiteY4" fmla="*/ 7144 h 114300"/>
                  <a:gd name="connsiteX5" fmla="*/ 2843689 w 2886075"/>
                  <a:gd name="connsiteY5" fmla="*/ 7144 h 114300"/>
                  <a:gd name="connsiteX6" fmla="*/ 2880836 w 2886075"/>
                  <a:gd name="connsiteY6" fmla="*/ 44291 h 114300"/>
                  <a:gd name="connsiteX7" fmla="*/ 2880836 w 2886075"/>
                  <a:gd name="connsiteY7" fmla="*/ 70961 h 114300"/>
                  <a:gd name="connsiteX8" fmla="*/ 2843689 w 2886075"/>
                  <a:gd name="connsiteY8" fmla="*/ 10810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86075" h="114300">
                    <a:moveTo>
                      <a:pt x="2843689" y="108109"/>
                    </a:moveTo>
                    <a:lnTo>
                      <a:pt x="44291" y="108109"/>
                    </a:lnTo>
                    <a:cubicBezTo>
                      <a:pt x="24289" y="108109"/>
                      <a:pt x="7144" y="91916"/>
                      <a:pt x="7144" y="70961"/>
                    </a:cubicBezTo>
                    <a:lnTo>
                      <a:pt x="7144" y="44291"/>
                    </a:lnTo>
                    <a:cubicBezTo>
                      <a:pt x="7144" y="24289"/>
                      <a:pt x="23336" y="7144"/>
                      <a:pt x="44291" y="7144"/>
                    </a:cubicBezTo>
                    <a:lnTo>
                      <a:pt x="2843689" y="7144"/>
                    </a:lnTo>
                    <a:cubicBezTo>
                      <a:pt x="2863691" y="7144"/>
                      <a:pt x="2880836" y="23336"/>
                      <a:pt x="2880836" y="44291"/>
                    </a:cubicBezTo>
                    <a:lnTo>
                      <a:pt x="2880836" y="70961"/>
                    </a:lnTo>
                    <a:cubicBezTo>
                      <a:pt x="2880836" y="90964"/>
                      <a:pt x="2863691" y="108109"/>
                      <a:pt x="2843689" y="1081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cxnSp>
            <p:nvCxnSpPr>
              <p:cNvPr id="240" name="直接连接符 239"/>
              <p:cNvCxnSpPr/>
              <p:nvPr/>
            </p:nvCxnSpPr>
            <p:spPr>
              <a:xfrm>
                <a:off x="8371839" y="5338233"/>
                <a:ext cx="2313094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10789920" y="5338233"/>
                <a:ext cx="92456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8" name="等腰三角形 27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rot="20071917" flipV="1">
            <a:off x="4211340" y="4206286"/>
            <a:ext cx="150191" cy="129475"/>
          </a:xfrm>
          <a:prstGeom prst="triangl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9" name="等腰三角形 278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rot="20438208">
            <a:off x="1366540" y="4038600"/>
            <a:ext cx="101213" cy="87253"/>
          </a:xfrm>
          <a:prstGeom prst="triangl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91436" y="4943021"/>
            <a:ext cx="88533" cy="8853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7" grpId="0" animBg="1"/>
      <p:bldP spid="78" grpId="0" animBg="1"/>
      <p:bldP spid="97" grpId="0" animBg="1"/>
      <p:bldP spid="278" grpId="0" animBg="1"/>
      <p:bldP spid="2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6889750" y="3566623"/>
            <a:ext cx="4775200" cy="1780077"/>
            <a:chOff x="6889750" y="3566623"/>
            <a:chExt cx="4775200" cy="1780077"/>
          </a:xfrm>
        </p:grpSpPr>
        <p:grpSp>
          <p:nvGrpSpPr>
            <p:cNvPr id="45" name="组合 44"/>
            <p:cNvGrpSpPr/>
            <p:nvPr/>
          </p:nvGrpSpPr>
          <p:grpSpPr>
            <a:xfrm>
              <a:off x="7126074" y="3566623"/>
              <a:ext cx="4274489" cy="1780077"/>
              <a:chOff x="3543695" y="5275801"/>
              <a:chExt cx="3013885" cy="1255109"/>
            </a:xfrm>
            <a:solidFill>
              <a:schemeClr val="bg1"/>
            </a:solidFill>
          </p:grpSpPr>
          <p:sp>
            <p:nvSpPr>
              <p:cNvPr id="46" name="任意多边形: 形状 45"/>
              <p:cNvSpPr/>
              <p:nvPr/>
            </p:nvSpPr>
            <p:spPr>
              <a:xfrm>
                <a:off x="4204057" y="5275801"/>
                <a:ext cx="1614868" cy="1255109"/>
              </a:xfrm>
              <a:custGeom>
                <a:avLst/>
                <a:gdLst>
                  <a:gd name="connsiteX0" fmla="*/ 1614868 w 1614868"/>
                  <a:gd name="connsiteY0" fmla="*/ 807434 h 1255109"/>
                  <a:gd name="connsiteX1" fmla="*/ 1479518 w 1614868"/>
                  <a:gd name="connsiteY1" fmla="*/ 1255109 h 1255109"/>
                  <a:gd name="connsiteX2" fmla="*/ 135350 w 1614868"/>
                  <a:gd name="connsiteY2" fmla="*/ 1255109 h 1255109"/>
                  <a:gd name="connsiteX3" fmla="*/ 1333 w 1614868"/>
                  <a:gd name="connsiteY3" fmla="*/ 853535 h 1255109"/>
                  <a:gd name="connsiteX4" fmla="*/ 0 w 1614868"/>
                  <a:gd name="connsiteY4" fmla="*/ 807434 h 1255109"/>
                  <a:gd name="connsiteX5" fmla="*/ 807434 w 1614868"/>
                  <a:gd name="connsiteY5" fmla="*/ 0 h 1255109"/>
                  <a:gd name="connsiteX6" fmla="*/ 1064990 w 1614868"/>
                  <a:gd name="connsiteY6" fmla="*/ 42005 h 1255109"/>
                  <a:gd name="connsiteX7" fmla="*/ 1614868 w 1614868"/>
                  <a:gd name="connsiteY7" fmla="*/ 807434 h 1255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4868" h="1255109">
                    <a:moveTo>
                      <a:pt x="1614868" y="807434"/>
                    </a:moveTo>
                    <a:cubicBezTo>
                      <a:pt x="1614868" y="973074"/>
                      <a:pt x="1565053" y="1126998"/>
                      <a:pt x="1479518" y="1255109"/>
                    </a:cubicBezTo>
                    <a:lnTo>
                      <a:pt x="135350" y="1255109"/>
                    </a:lnTo>
                    <a:cubicBezTo>
                      <a:pt x="57817" y="1138904"/>
                      <a:pt x="9620" y="1001554"/>
                      <a:pt x="1333" y="853535"/>
                    </a:cubicBezTo>
                    <a:cubicBezTo>
                      <a:pt x="476" y="838295"/>
                      <a:pt x="0" y="822960"/>
                      <a:pt x="0" y="807434"/>
                    </a:cubicBezTo>
                    <a:cubicBezTo>
                      <a:pt x="0" y="361569"/>
                      <a:pt x="361474" y="0"/>
                      <a:pt x="807434" y="0"/>
                    </a:cubicBezTo>
                    <a:cubicBezTo>
                      <a:pt x="897541" y="0"/>
                      <a:pt x="984123" y="14764"/>
                      <a:pt x="1064990" y="42005"/>
                    </a:cubicBezTo>
                    <a:cubicBezTo>
                      <a:pt x="1384649" y="149447"/>
                      <a:pt x="1614868" y="451580"/>
                      <a:pt x="1614868" y="807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4958809" y="5712618"/>
                <a:ext cx="1598771" cy="818292"/>
              </a:xfrm>
              <a:custGeom>
                <a:avLst/>
                <a:gdLst>
                  <a:gd name="connsiteX0" fmla="*/ 1598771 w 1598771"/>
                  <a:gd name="connsiteY0" fmla="*/ 799338 h 818292"/>
                  <a:gd name="connsiteX1" fmla="*/ 1598486 w 1598771"/>
                  <a:gd name="connsiteY1" fmla="*/ 818293 h 818292"/>
                  <a:gd name="connsiteX2" fmla="*/ 286 w 1598771"/>
                  <a:gd name="connsiteY2" fmla="*/ 818293 h 818292"/>
                  <a:gd name="connsiteX3" fmla="*/ 0 w 1598771"/>
                  <a:gd name="connsiteY3" fmla="*/ 799338 h 818292"/>
                  <a:gd name="connsiteX4" fmla="*/ 599027 w 1598771"/>
                  <a:gd name="connsiteY4" fmla="*/ 25241 h 818292"/>
                  <a:gd name="connsiteX5" fmla="*/ 799338 w 1598771"/>
                  <a:gd name="connsiteY5" fmla="*/ 0 h 818292"/>
                  <a:gd name="connsiteX6" fmla="*/ 916781 w 1598771"/>
                  <a:gd name="connsiteY6" fmla="*/ 8573 h 818292"/>
                  <a:gd name="connsiteX7" fmla="*/ 1598771 w 1598771"/>
                  <a:gd name="connsiteY7" fmla="*/ 799338 h 818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8771" h="818292">
                    <a:moveTo>
                      <a:pt x="1598771" y="799338"/>
                    </a:moveTo>
                    <a:cubicBezTo>
                      <a:pt x="1598771" y="805624"/>
                      <a:pt x="1598676" y="812006"/>
                      <a:pt x="1598486" y="818293"/>
                    </a:cubicBezTo>
                    <a:lnTo>
                      <a:pt x="286" y="818293"/>
                    </a:lnTo>
                    <a:cubicBezTo>
                      <a:pt x="190" y="812006"/>
                      <a:pt x="0" y="805624"/>
                      <a:pt x="0" y="799338"/>
                    </a:cubicBezTo>
                    <a:cubicBezTo>
                      <a:pt x="0" y="427101"/>
                      <a:pt x="254508" y="114300"/>
                      <a:pt x="599027" y="25241"/>
                    </a:cubicBezTo>
                    <a:cubicBezTo>
                      <a:pt x="663035" y="8858"/>
                      <a:pt x="730091" y="0"/>
                      <a:pt x="799338" y="0"/>
                    </a:cubicBezTo>
                    <a:cubicBezTo>
                      <a:pt x="839248" y="0"/>
                      <a:pt x="878491" y="2858"/>
                      <a:pt x="916781" y="8573"/>
                    </a:cubicBezTo>
                    <a:cubicBezTo>
                      <a:pt x="1302639" y="65342"/>
                      <a:pt x="1598771" y="397764"/>
                      <a:pt x="1598771" y="7993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3543695" y="6087617"/>
                <a:ext cx="865822" cy="443293"/>
              </a:xfrm>
              <a:custGeom>
                <a:avLst/>
                <a:gdLst>
                  <a:gd name="connsiteX0" fmla="*/ 865823 w 865822"/>
                  <a:gd name="connsiteY0" fmla="*/ 433006 h 443293"/>
                  <a:gd name="connsiteX1" fmla="*/ 865727 w 865822"/>
                  <a:gd name="connsiteY1" fmla="*/ 443293 h 443293"/>
                  <a:gd name="connsiteX2" fmla="*/ 95 w 865822"/>
                  <a:gd name="connsiteY2" fmla="*/ 443293 h 443293"/>
                  <a:gd name="connsiteX3" fmla="*/ 0 w 865822"/>
                  <a:gd name="connsiteY3" fmla="*/ 433006 h 443293"/>
                  <a:gd name="connsiteX4" fmla="*/ 324422 w 865822"/>
                  <a:gd name="connsiteY4" fmla="*/ 13716 h 443293"/>
                  <a:gd name="connsiteX5" fmla="*/ 432911 w 865822"/>
                  <a:gd name="connsiteY5" fmla="*/ 0 h 443293"/>
                  <a:gd name="connsiteX6" fmla="*/ 496538 w 865822"/>
                  <a:gd name="connsiteY6" fmla="*/ 4667 h 443293"/>
                  <a:gd name="connsiteX7" fmla="*/ 865823 w 865822"/>
                  <a:gd name="connsiteY7" fmla="*/ 433006 h 44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5822" h="443293">
                    <a:moveTo>
                      <a:pt x="865823" y="433006"/>
                    </a:moveTo>
                    <a:cubicBezTo>
                      <a:pt x="865823" y="436435"/>
                      <a:pt x="865727" y="439864"/>
                      <a:pt x="865727" y="443293"/>
                    </a:cubicBezTo>
                    <a:lnTo>
                      <a:pt x="95" y="443293"/>
                    </a:lnTo>
                    <a:cubicBezTo>
                      <a:pt x="95" y="439864"/>
                      <a:pt x="0" y="436435"/>
                      <a:pt x="0" y="433006"/>
                    </a:cubicBezTo>
                    <a:cubicBezTo>
                      <a:pt x="0" y="231457"/>
                      <a:pt x="137827" y="62008"/>
                      <a:pt x="324422" y="13716"/>
                    </a:cubicBezTo>
                    <a:cubicBezTo>
                      <a:pt x="359093" y="4858"/>
                      <a:pt x="395383" y="0"/>
                      <a:pt x="432911" y="0"/>
                    </a:cubicBezTo>
                    <a:cubicBezTo>
                      <a:pt x="454533" y="0"/>
                      <a:pt x="475774" y="1524"/>
                      <a:pt x="496538" y="4667"/>
                    </a:cubicBezTo>
                    <a:cubicBezTo>
                      <a:pt x="705517" y="35528"/>
                      <a:pt x="865823" y="215551"/>
                      <a:pt x="865823" y="433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140" name="直接连接符 139"/>
            <p:cNvCxnSpPr/>
            <p:nvPr/>
          </p:nvCxnSpPr>
          <p:spPr>
            <a:xfrm>
              <a:off x="6889750" y="5338233"/>
              <a:ext cx="3795183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0814050" y="5338233"/>
              <a:ext cx="8509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弧形 6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7845810" y="3326748"/>
            <a:ext cx="2574540" cy="2574540"/>
          </a:xfrm>
          <a:prstGeom prst="arc">
            <a:avLst>
              <a:gd name="adj1" fmla="val 11198693"/>
              <a:gd name="adj2" fmla="val 15537411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8" name="椭圆 6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8687615" y="1487846"/>
            <a:ext cx="165100" cy="1651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椭圆 7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10937106" y="4807249"/>
            <a:ext cx="88533" cy="8853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椭圆 71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8053535" y="2905000"/>
            <a:ext cx="88533" cy="8853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3" name="组合 5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7989640" y="1803400"/>
            <a:ext cx="2354303" cy="3546684"/>
            <a:chOff x="7989640" y="1803400"/>
            <a:chExt cx="2354303" cy="3546684"/>
          </a:xfrm>
        </p:grpSpPr>
        <p:sp>
          <p:nvSpPr>
            <p:cNvPr id="123" name="任意多边形: 形状 122"/>
            <p:cNvSpPr/>
            <p:nvPr/>
          </p:nvSpPr>
          <p:spPr>
            <a:xfrm flipH="1">
              <a:off x="8759200" y="5116016"/>
              <a:ext cx="391979" cy="212789"/>
            </a:xfrm>
            <a:custGeom>
              <a:avLst/>
              <a:gdLst>
                <a:gd name="connsiteX0" fmla="*/ 11430 w 533400"/>
                <a:gd name="connsiteY0" fmla="*/ 38862 h 289560"/>
                <a:gd name="connsiteX1" fmla="*/ 48006 w 533400"/>
                <a:gd name="connsiteY1" fmla="*/ 264414 h 289560"/>
                <a:gd name="connsiteX2" fmla="*/ 81534 w 533400"/>
                <a:gd name="connsiteY2" fmla="*/ 284226 h 289560"/>
                <a:gd name="connsiteX3" fmla="*/ 509778 w 533400"/>
                <a:gd name="connsiteY3" fmla="*/ 189738 h 289560"/>
                <a:gd name="connsiteX4" fmla="*/ 518922 w 533400"/>
                <a:gd name="connsiteY4" fmla="*/ 159258 h 289560"/>
                <a:gd name="connsiteX5" fmla="*/ 316230 w 533400"/>
                <a:gd name="connsiteY5" fmla="*/ 96774 h 289560"/>
                <a:gd name="connsiteX6" fmla="*/ 160782 w 533400"/>
                <a:gd name="connsiteY6" fmla="*/ 11430 h 289560"/>
                <a:gd name="connsiteX7" fmla="*/ 11430 w 533400"/>
                <a:gd name="connsiteY7" fmla="*/ 38862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400" h="289560">
                  <a:moveTo>
                    <a:pt x="11430" y="38862"/>
                  </a:moveTo>
                  <a:lnTo>
                    <a:pt x="48006" y="264414"/>
                  </a:lnTo>
                  <a:cubicBezTo>
                    <a:pt x="52578" y="278130"/>
                    <a:pt x="66294" y="287274"/>
                    <a:pt x="81534" y="284226"/>
                  </a:cubicBezTo>
                  <a:lnTo>
                    <a:pt x="509778" y="189738"/>
                  </a:lnTo>
                  <a:cubicBezTo>
                    <a:pt x="523494" y="186690"/>
                    <a:pt x="528066" y="169926"/>
                    <a:pt x="518922" y="159258"/>
                  </a:cubicBezTo>
                  <a:cubicBezTo>
                    <a:pt x="496062" y="137922"/>
                    <a:pt x="442722" y="107442"/>
                    <a:pt x="316230" y="96774"/>
                  </a:cubicBezTo>
                  <a:cubicBezTo>
                    <a:pt x="226314" y="55626"/>
                    <a:pt x="160782" y="11430"/>
                    <a:pt x="160782" y="11430"/>
                  </a:cubicBezTo>
                  <a:lnTo>
                    <a:pt x="11430" y="388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4" name="任意多边形: 形状 123"/>
            <p:cNvSpPr/>
            <p:nvPr/>
          </p:nvSpPr>
          <p:spPr>
            <a:xfrm flipH="1">
              <a:off x="9951964" y="5137295"/>
              <a:ext cx="391979" cy="212789"/>
            </a:xfrm>
            <a:custGeom>
              <a:avLst/>
              <a:gdLst>
                <a:gd name="connsiteX0" fmla="*/ 66329 w 533400"/>
                <a:gd name="connsiteY0" fmla="*/ 11430 h 289560"/>
                <a:gd name="connsiteX1" fmla="*/ 11465 w 533400"/>
                <a:gd name="connsiteY1" fmla="*/ 229362 h 289560"/>
                <a:gd name="connsiteX2" fmla="*/ 73949 w 533400"/>
                <a:gd name="connsiteY2" fmla="*/ 267462 h 289560"/>
                <a:gd name="connsiteX3" fmla="*/ 511337 w 533400"/>
                <a:gd name="connsiteY3" fmla="*/ 281178 h 289560"/>
                <a:gd name="connsiteX4" fmla="*/ 526577 w 533400"/>
                <a:gd name="connsiteY4" fmla="*/ 253746 h 289560"/>
                <a:gd name="connsiteX5" fmla="*/ 345221 w 533400"/>
                <a:gd name="connsiteY5" fmla="*/ 142494 h 289560"/>
                <a:gd name="connsiteX6" fmla="*/ 215681 w 533400"/>
                <a:gd name="connsiteY6" fmla="*/ 20574 h 289560"/>
                <a:gd name="connsiteX7" fmla="*/ 66329 w 533400"/>
                <a:gd name="connsiteY7" fmla="*/ 1143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3400" h="289560">
                  <a:moveTo>
                    <a:pt x="66329" y="11430"/>
                  </a:moveTo>
                  <a:lnTo>
                    <a:pt x="11465" y="229362"/>
                  </a:lnTo>
                  <a:cubicBezTo>
                    <a:pt x="9941" y="265938"/>
                    <a:pt x="58709" y="265938"/>
                    <a:pt x="73949" y="267462"/>
                  </a:cubicBezTo>
                  <a:lnTo>
                    <a:pt x="511337" y="281178"/>
                  </a:lnTo>
                  <a:cubicBezTo>
                    <a:pt x="525053" y="281178"/>
                    <a:pt x="534197" y="265938"/>
                    <a:pt x="526577" y="253746"/>
                  </a:cubicBezTo>
                  <a:cubicBezTo>
                    <a:pt x="509813" y="226314"/>
                    <a:pt x="465617" y="183642"/>
                    <a:pt x="345221" y="142494"/>
                  </a:cubicBezTo>
                  <a:cubicBezTo>
                    <a:pt x="267497" y="80010"/>
                    <a:pt x="215681" y="20574"/>
                    <a:pt x="215681" y="20574"/>
                  </a:cubicBezTo>
                  <a:lnTo>
                    <a:pt x="66329" y="114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任意多边形: 形状 110"/>
            <p:cNvSpPr/>
            <p:nvPr/>
          </p:nvSpPr>
          <p:spPr>
            <a:xfrm flipH="1">
              <a:off x="8992706" y="3668836"/>
              <a:ext cx="929551" cy="1511921"/>
            </a:xfrm>
            <a:custGeom>
              <a:avLst/>
              <a:gdLst>
                <a:gd name="connsiteX0" fmla="*/ 566925 w 1264920"/>
                <a:gd name="connsiteY0" fmla="*/ 31536 h 2057400"/>
                <a:gd name="connsiteX1" fmla="*/ 21333 w 1264920"/>
                <a:gd name="connsiteY1" fmla="*/ 23916 h 2057400"/>
                <a:gd name="connsiteX2" fmla="*/ 239265 w 1264920"/>
                <a:gd name="connsiteY2" fmla="*/ 436920 h 2057400"/>
                <a:gd name="connsiteX3" fmla="*/ 883917 w 1264920"/>
                <a:gd name="connsiteY3" fmla="*/ 1061760 h 2057400"/>
                <a:gd name="connsiteX4" fmla="*/ 1033269 w 1264920"/>
                <a:gd name="connsiteY4" fmla="*/ 2056932 h 2057400"/>
                <a:gd name="connsiteX5" fmla="*/ 1261869 w 1264920"/>
                <a:gd name="connsiteY5" fmla="*/ 1992924 h 2057400"/>
                <a:gd name="connsiteX6" fmla="*/ 1135377 w 1264920"/>
                <a:gd name="connsiteY6" fmla="*/ 1049568 h 2057400"/>
                <a:gd name="connsiteX7" fmla="*/ 1089657 w 1264920"/>
                <a:gd name="connsiteY7" fmla="*/ 874308 h 2057400"/>
                <a:gd name="connsiteX8" fmla="*/ 566925 w 1264920"/>
                <a:gd name="connsiteY8" fmla="*/ 31536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4920" h="2057400">
                  <a:moveTo>
                    <a:pt x="566925" y="31536"/>
                  </a:moveTo>
                  <a:cubicBezTo>
                    <a:pt x="566925" y="31536"/>
                    <a:pt x="48765" y="-8088"/>
                    <a:pt x="21333" y="23916"/>
                  </a:cubicBezTo>
                  <a:cubicBezTo>
                    <a:pt x="-6099" y="55920"/>
                    <a:pt x="10665" y="311952"/>
                    <a:pt x="239265" y="436920"/>
                  </a:cubicBezTo>
                  <a:cubicBezTo>
                    <a:pt x="466341" y="618276"/>
                    <a:pt x="877821" y="1051092"/>
                    <a:pt x="883917" y="1061760"/>
                  </a:cubicBezTo>
                  <a:cubicBezTo>
                    <a:pt x="897633" y="1090716"/>
                    <a:pt x="1033269" y="2056932"/>
                    <a:pt x="1033269" y="2056932"/>
                  </a:cubicBezTo>
                  <a:lnTo>
                    <a:pt x="1261869" y="1992924"/>
                  </a:lnTo>
                  <a:lnTo>
                    <a:pt x="1135377" y="1049568"/>
                  </a:lnTo>
                  <a:cubicBezTo>
                    <a:pt x="1141473" y="1017564"/>
                    <a:pt x="1112517" y="898692"/>
                    <a:pt x="1089657" y="874308"/>
                  </a:cubicBezTo>
                  <a:lnTo>
                    <a:pt x="566925" y="315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" name="任意多边形: 形状 166"/>
            <p:cNvSpPr/>
            <p:nvPr/>
          </p:nvSpPr>
          <p:spPr>
            <a:xfrm flipH="1">
              <a:off x="9503401" y="3613616"/>
              <a:ext cx="814197" cy="1587481"/>
            </a:xfrm>
            <a:custGeom>
              <a:avLst/>
              <a:gdLst>
                <a:gd name="connsiteX0" fmla="*/ 814197 w 814197"/>
                <a:gd name="connsiteY0" fmla="*/ 0 h 1548880"/>
                <a:gd name="connsiteX1" fmla="*/ 411019 w 814197"/>
                <a:gd name="connsiteY1" fmla="*/ 0 h 1548880"/>
                <a:gd name="connsiteX2" fmla="*/ 411019 w 814197"/>
                <a:gd name="connsiteY2" fmla="*/ 2150 h 1548880"/>
                <a:gd name="connsiteX3" fmla="*/ 406538 w 814197"/>
                <a:gd name="connsiteY3" fmla="*/ 3359 h 1548880"/>
                <a:gd name="connsiteX4" fmla="*/ 361741 w 814197"/>
                <a:gd name="connsiteY4" fmla="*/ 375180 h 1548880"/>
                <a:gd name="connsiteX5" fmla="*/ 0 w 814197"/>
                <a:gd name="connsiteY5" fmla="*/ 1548880 h 1548880"/>
                <a:gd name="connsiteX6" fmla="*/ 162391 w 814197"/>
                <a:gd name="connsiteY6" fmla="*/ 1543280 h 1548880"/>
                <a:gd name="connsiteX7" fmla="*/ 803395 w 814197"/>
                <a:gd name="connsiteY7" fmla="*/ 84020 h 1548880"/>
                <a:gd name="connsiteX8" fmla="*/ 811957 w 814197"/>
                <a:gd name="connsiteY8" fmla="*/ 83996 h 1548880"/>
                <a:gd name="connsiteX0-1" fmla="*/ 814197 w 814197"/>
                <a:gd name="connsiteY0-2" fmla="*/ 0 h 1566369"/>
                <a:gd name="connsiteX1-3" fmla="*/ 411019 w 814197"/>
                <a:gd name="connsiteY1-4" fmla="*/ 0 h 1566369"/>
                <a:gd name="connsiteX2-5" fmla="*/ 411019 w 814197"/>
                <a:gd name="connsiteY2-6" fmla="*/ 2150 h 1566369"/>
                <a:gd name="connsiteX3-7" fmla="*/ 406538 w 814197"/>
                <a:gd name="connsiteY3-8" fmla="*/ 3359 h 1566369"/>
                <a:gd name="connsiteX4-9" fmla="*/ 361741 w 814197"/>
                <a:gd name="connsiteY4-10" fmla="*/ 375180 h 1566369"/>
                <a:gd name="connsiteX5-11" fmla="*/ 0 w 814197"/>
                <a:gd name="connsiteY5-12" fmla="*/ 1548880 h 1566369"/>
                <a:gd name="connsiteX6-13" fmla="*/ 162391 w 814197"/>
                <a:gd name="connsiteY6-14" fmla="*/ 1543280 h 1566369"/>
                <a:gd name="connsiteX7-15" fmla="*/ 803395 w 814197"/>
                <a:gd name="connsiteY7-16" fmla="*/ 84020 h 1566369"/>
                <a:gd name="connsiteX8-17" fmla="*/ 811957 w 814197"/>
                <a:gd name="connsiteY8-18" fmla="*/ 83996 h 1566369"/>
                <a:gd name="connsiteX9" fmla="*/ 814197 w 814197"/>
                <a:gd name="connsiteY9" fmla="*/ 0 h 1566369"/>
                <a:gd name="connsiteX0-19" fmla="*/ 814197 w 814197"/>
                <a:gd name="connsiteY0-20" fmla="*/ 0 h 1575369"/>
                <a:gd name="connsiteX1-21" fmla="*/ 411019 w 814197"/>
                <a:gd name="connsiteY1-22" fmla="*/ 0 h 1575369"/>
                <a:gd name="connsiteX2-23" fmla="*/ 411019 w 814197"/>
                <a:gd name="connsiteY2-24" fmla="*/ 2150 h 1575369"/>
                <a:gd name="connsiteX3-25" fmla="*/ 406538 w 814197"/>
                <a:gd name="connsiteY3-26" fmla="*/ 3359 h 1575369"/>
                <a:gd name="connsiteX4-27" fmla="*/ 361741 w 814197"/>
                <a:gd name="connsiteY4-28" fmla="*/ 375180 h 1575369"/>
                <a:gd name="connsiteX5-29" fmla="*/ 0 w 814197"/>
                <a:gd name="connsiteY5-30" fmla="*/ 1548880 h 1575369"/>
                <a:gd name="connsiteX6-31" fmla="*/ 162391 w 814197"/>
                <a:gd name="connsiteY6-32" fmla="*/ 1543280 h 1575369"/>
                <a:gd name="connsiteX7-33" fmla="*/ 803395 w 814197"/>
                <a:gd name="connsiteY7-34" fmla="*/ 84020 h 1575369"/>
                <a:gd name="connsiteX8-35" fmla="*/ 811957 w 814197"/>
                <a:gd name="connsiteY8-36" fmla="*/ 83996 h 1575369"/>
                <a:gd name="connsiteX9-37" fmla="*/ 814197 w 814197"/>
                <a:gd name="connsiteY9-38" fmla="*/ 0 h 1575369"/>
                <a:gd name="connsiteX0-39" fmla="*/ 814197 w 814197"/>
                <a:gd name="connsiteY0-40" fmla="*/ 0 h 1594190"/>
                <a:gd name="connsiteX1-41" fmla="*/ 411019 w 814197"/>
                <a:gd name="connsiteY1-42" fmla="*/ 0 h 1594190"/>
                <a:gd name="connsiteX2-43" fmla="*/ 411019 w 814197"/>
                <a:gd name="connsiteY2-44" fmla="*/ 2150 h 1594190"/>
                <a:gd name="connsiteX3-45" fmla="*/ 406538 w 814197"/>
                <a:gd name="connsiteY3-46" fmla="*/ 3359 h 1594190"/>
                <a:gd name="connsiteX4-47" fmla="*/ 361741 w 814197"/>
                <a:gd name="connsiteY4-48" fmla="*/ 375180 h 1594190"/>
                <a:gd name="connsiteX5-49" fmla="*/ 0 w 814197"/>
                <a:gd name="connsiteY5-50" fmla="*/ 1548880 h 1594190"/>
                <a:gd name="connsiteX6-51" fmla="*/ 159216 w 814197"/>
                <a:gd name="connsiteY6-52" fmla="*/ 1571855 h 1594190"/>
                <a:gd name="connsiteX7-53" fmla="*/ 803395 w 814197"/>
                <a:gd name="connsiteY7-54" fmla="*/ 84020 h 1594190"/>
                <a:gd name="connsiteX8-55" fmla="*/ 811957 w 814197"/>
                <a:gd name="connsiteY8-56" fmla="*/ 83996 h 1594190"/>
                <a:gd name="connsiteX9-57" fmla="*/ 814197 w 814197"/>
                <a:gd name="connsiteY9-58" fmla="*/ 0 h 1594190"/>
                <a:gd name="connsiteX0-59" fmla="*/ 814197 w 814197"/>
                <a:gd name="connsiteY0-60" fmla="*/ 0 h 1587138"/>
                <a:gd name="connsiteX1-61" fmla="*/ 411019 w 814197"/>
                <a:gd name="connsiteY1-62" fmla="*/ 0 h 1587138"/>
                <a:gd name="connsiteX2-63" fmla="*/ 411019 w 814197"/>
                <a:gd name="connsiteY2-64" fmla="*/ 2150 h 1587138"/>
                <a:gd name="connsiteX3-65" fmla="*/ 406538 w 814197"/>
                <a:gd name="connsiteY3-66" fmla="*/ 3359 h 1587138"/>
                <a:gd name="connsiteX4-67" fmla="*/ 361741 w 814197"/>
                <a:gd name="connsiteY4-68" fmla="*/ 375180 h 1587138"/>
                <a:gd name="connsiteX5-69" fmla="*/ 0 w 814197"/>
                <a:gd name="connsiteY5-70" fmla="*/ 1548880 h 1587138"/>
                <a:gd name="connsiteX6-71" fmla="*/ 159216 w 814197"/>
                <a:gd name="connsiteY6-72" fmla="*/ 1571855 h 1587138"/>
                <a:gd name="connsiteX7-73" fmla="*/ 803395 w 814197"/>
                <a:gd name="connsiteY7-74" fmla="*/ 84020 h 1587138"/>
                <a:gd name="connsiteX8-75" fmla="*/ 811957 w 814197"/>
                <a:gd name="connsiteY8-76" fmla="*/ 83996 h 1587138"/>
                <a:gd name="connsiteX9-77" fmla="*/ 814197 w 814197"/>
                <a:gd name="connsiteY9-78" fmla="*/ 0 h 1587138"/>
                <a:gd name="connsiteX0-79" fmla="*/ 814197 w 814197"/>
                <a:gd name="connsiteY0-80" fmla="*/ 0 h 1587481"/>
                <a:gd name="connsiteX1-81" fmla="*/ 411019 w 814197"/>
                <a:gd name="connsiteY1-82" fmla="*/ 0 h 1587481"/>
                <a:gd name="connsiteX2-83" fmla="*/ 411019 w 814197"/>
                <a:gd name="connsiteY2-84" fmla="*/ 2150 h 1587481"/>
                <a:gd name="connsiteX3-85" fmla="*/ 406538 w 814197"/>
                <a:gd name="connsiteY3-86" fmla="*/ 3359 h 1587481"/>
                <a:gd name="connsiteX4-87" fmla="*/ 361741 w 814197"/>
                <a:gd name="connsiteY4-88" fmla="*/ 375180 h 1587481"/>
                <a:gd name="connsiteX5-89" fmla="*/ 0 w 814197"/>
                <a:gd name="connsiteY5-90" fmla="*/ 1548880 h 1587481"/>
                <a:gd name="connsiteX6-91" fmla="*/ 159216 w 814197"/>
                <a:gd name="connsiteY6-92" fmla="*/ 1571855 h 1587481"/>
                <a:gd name="connsiteX7-93" fmla="*/ 803395 w 814197"/>
                <a:gd name="connsiteY7-94" fmla="*/ 84020 h 1587481"/>
                <a:gd name="connsiteX8-95" fmla="*/ 811957 w 814197"/>
                <a:gd name="connsiteY8-96" fmla="*/ 83996 h 1587481"/>
                <a:gd name="connsiteX9-97" fmla="*/ 814197 w 814197"/>
                <a:gd name="connsiteY9-98" fmla="*/ 0 h 1587481"/>
                <a:gd name="connsiteX0-99" fmla="*/ 814197 w 814197"/>
                <a:gd name="connsiteY0-100" fmla="*/ 0 h 1587481"/>
                <a:gd name="connsiteX1-101" fmla="*/ 411019 w 814197"/>
                <a:gd name="connsiteY1-102" fmla="*/ 0 h 1587481"/>
                <a:gd name="connsiteX2-103" fmla="*/ 411019 w 814197"/>
                <a:gd name="connsiteY2-104" fmla="*/ 2150 h 1587481"/>
                <a:gd name="connsiteX3-105" fmla="*/ 406538 w 814197"/>
                <a:gd name="connsiteY3-106" fmla="*/ 3359 h 1587481"/>
                <a:gd name="connsiteX4-107" fmla="*/ 361741 w 814197"/>
                <a:gd name="connsiteY4-108" fmla="*/ 375180 h 1587481"/>
                <a:gd name="connsiteX5-109" fmla="*/ 0 w 814197"/>
                <a:gd name="connsiteY5-110" fmla="*/ 1548880 h 1587481"/>
                <a:gd name="connsiteX6-111" fmla="*/ 159216 w 814197"/>
                <a:gd name="connsiteY6-112" fmla="*/ 1571855 h 1587481"/>
                <a:gd name="connsiteX7-113" fmla="*/ 811957 w 814197"/>
                <a:gd name="connsiteY7-114" fmla="*/ 83996 h 1587481"/>
                <a:gd name="connsiteX8-115" fmla="*/ 814197 w 814197"/>
                <a:gd name="connsiteY8-116" fmla="*/ 0 h 1587481"/>
                <a:gd name="connsiteX0-117" fmla="*/ 811957 w 903397"/>
                <a:gd name="connsiteY0-118" fmla="*/ 83996 h 1587481"/>
                <a:gd name="connsiteX1-119" fmla="*/ 814197 w 903397"/>
                <a:gd name="connsiteY1-120" fmla="*/ 0 h 1587481"/>
                <a:gd name="connsiteX2-121" fmla="*/ 411019 w 903397"/>
                <a:gd name="connsiteY2-122" fmla="*/ 0 h 1587481"/>
                <a:gd name="connsiteX3-123" fmla="*/ 411019 w 903397"/>
                <a:gd name="connsiteY3-124" fmla="*/ 2150 h 1587481"/>
                <a:gd name="connsiteX4-125" fmla="*/ 406538 w 903397"/>
                <a:gd name="connsiteY4-126" fmla="*/ 3359 h 1587481"/>
                <a:gd name="connsiteX5-127" fmla="*/ 361741 w 903397"/>
                <a:gd name="connsiteY5-128" fmla="*/ 375180 h 1587481"/>
                <a:gd name="connsiteX6-129" fmla="*/ 0 w 903397"/>
                <a:gd name="connsiteY6-130" fmla="*/ 1548880 h 1587481"/>
                <a:gd name="connsiteX7-131" fmla="*/ 159216 w 903397"/>
                <a:gd name="connsiteY7-132" fmla="*/ 1571855 h 1587481"/>
                <a:gd name="connsiteX8-133" fmla="*/ 903397 w 903397"/>
                <a:gd name="connsiteY8-134" fmla="*/ 175436 h 1587481"/>
                <a:gd name="connsiteX0-135" fmla="*/ 811957 w 814197"/>
                <a:gd name="connsiteY0-136" fmla="*/ 83996 h 1587481"/>
                <a:gd name="connsiteX1-137" fmla="*/ 814197 w 814197"/>
                <a:gd name="connsiteY1-138" fmla="*/ 0 h 1587481"/>
                <a:gd name="connsiteX2-139" fmla="*/ 411019 w 814197"/>
                <a:gd name="connsiteY2-140" fmla="*/ 0 h 1587481"/>
                <a:gd name="connsiteX3-141" fmla="*/ 411019 w 814197"/>
                <a:gd name="connsiteY3-142" fmla="*/ 2150 h 1587481"/>
                <a:gd name="connsiteX4-143" fmla="*/ 406538 w 814197"/>
                <a:gd name="connsiteY4-144" fmla="*/ 3359 h 1587481"/>
                <a:gd name="connsiteX5-145" fmla="*/ 361741 w 814197"/>
                <a:gd name="connsiteY5-146" fmla="*/ 375180 h 1587481"/>
                <a:gd name="connsiteX6-147" fmla="*/ 0 w 814197"/>
                <a:gd name="connsiteY6-148" fmla="*/ 1548880 h 1587481"/>
                <a:gd name="connsiteX7-149" fmla="*/ 159216 w 814197"/>
                <a:gd name="connsiteY7-150" fmla="*/ 1571855 h 1587481"/>
                <a:gd name="connsiteX8-151" fmla="*/ 801797 w 814197"/>
                <a:gd name="connsiteY8-152" fmla="*/ 150036 h 1587481"/>
                <a:gd name="connsiteX0-153" fmla="*/ 811957 w 814197"/>
                <a:gd name="connsiteY0-154" fmla="*/ 83996 h 1587481"/>
                <a:gd name="connsiteX1-155" fmla="*/ 814197 w 814197"/>
                <a:gd name="connsiteY1-156" fmla="*/ 0 h 1587481"/>
                <a:gd name="connsiteX2-157" fmla="*/ 411019 w 814197"/>
                <a:gd name="connsiteY2-158" fmla="*/ 0 h 1587481"/>
                <a:gd name="connsiteX3-159" fmla="*/ 411019 w 814197"/>
                <a:gd name="connsiteY3-160" fmla="*/ 2150 h 1587481"/>
                <a:gd name="connsiteX4-161" fmla="*/ 406538 w 814197"/>
                <a:gd name="connsiteY4-162" fmla="*/ 3359 h 1587481"/>
                <a:gd name="connsiteX5-163" fmla="*/ 361741 w 814197"/>
                <a:gd name="connsiteY5-164" fmla="*/ 375180 h 1587481"/>
                <a:gd name="connsiteX6-165" fmla="*/ 0 w 814197"/>
                <a:gd name="connsiteY6-166" fmla="*/ 1548880 h 1587481"/>
                <a:gd name="connsiteX7-167" fmla="*/ 159216 w 814197"/>
                <a:gd name="connsiteY7-168" fmla="*/ 1571855 h 1587481"/>
                <a:gd name="connsiteX8-169" fmla="*/ 780630 w 814197"/>
                <a:gd name="connsiteY8-170" fmla="*/ 150036 h 1587481"/>
                <a:gd name="connsiteX0-171" fmla="*/ 811957 w 814197"/>
                <a:gd name="connsiteY0-172" fmla="*/ 96696 h 1587481"/>
                <a:gd name="connsiteX1-173" fmla="*/ 814197 w 814197"/>
                <a:gd name="connsiteY1-174" fmla="*/ 0 h 1587481"/>
                <a:gd name="connsiteX2-175" fmla="*/ 411019 w 814197"/>
                <a:gd name="connsiteY2-176" fmla="*/ 0 h 1587481"/>
                <a:gd name="connsiteX3-177" fmla="*/ 411019 w 814197"/>
                <a:gd name="connsiteY3-178" fmla="*/ 2150 h 1587481"/>
                <a:gd name="connsiteX4-179" fmla="*/ 406538 w 814197"/>
                <a:gd name="connsiteY4-180" fmla="*/ 3359 h 1587481"/>
                <a:gd name="connsiteX5-181" fmla="*/ 361741 w 814197"/>
                <a:gd name="connsiteY5-182" fmla="*/ 375180 h 1587481"/>
                <a:gd name="connsiteX6-183" fmla="*/ 0 w 814197"/>
                <a:gd name="connsiteY6-184" fmla="*/ 1548880 h 1587481"/>
                <a:gd name="connsiteX7-185" fmla="*/ 159216 w 814197"/>
                <a:gd name="connsiteY7-186" fmla="*/ 1571855 h 1587481"/>
                <a:gd name="connsiteX8-187" fmla="*/ 780630 w 814197"/>
                <a:gd name="connsiteY8-188" fmla="*/ 150036 h 1587481"/>
                <a:gd name="connsiteX0-189" fmla="*/ 810369 w 814197"/>
                <a:gd name="connsiteY0-190" fmla="*/ 110983 h 1587481"/>
                <a:gd name="connsiteX1-191" fmla="*/ 814197 w 814197"/>
                <a:gd name="connsiteY1-192" fmla="*/ 0 h 1587481"/>
                <a:gd name="connsiteX2-193" fmla="*/ 411019 w 814197"/>
                <a:gd name="connsiteY2-194" fmla="*/ 0 h 1587481"/>
                <a:gd name="connsiteX3-195" fmla="*/ 411019 w 814197"/>
                <a:gd name="connsiteY3-196" fmla="*/ 2150 h 1587481"/>
                <a:gd name="connsiteX4-197" fmla="*/ 406538 w 814197"/>
                <a:gd name="connsiteY4-198" fmla="*/ 3359 h 1587481"/>
                <a:gd name="connsiteX5-199" fmla="*/ 361741 w 814197"/>
                <a:gd name="connsiteY5-200" fmla="*/ 375180 h 1587481"/>
                <a:gd name="connsiteX6-201" fmla="*/ 0 w 814197"/>
                <a:gd name="connsiteY6-202" fmla="*/ 1548880 h 1587481"/>
                <a:gd name="connsiteX7-203" fmla="*/ 159216 w 814197"/>
                <a:gd name="connsiteY7-204" fmla="*/ 1571855 h 1587481"/>
                <a:gd name="connsiteX8-205" fmla="*/ 780630 w 814197"/>
                <a:gd name="connsiteY8-206" fmla="*/ 150036 h 1587481"/>
                <a:gd name="connsiteX0-207" fmla="*/ 810369 w 814197"/>
                <a:gd name="connsiteY0-208" fmla="*/ 123683 h 1587481"/>
                <a:gd name="connsiteX1-209" fmla="*/ 814197 w 814197"/>
                <a:gd name="connsiteY1-210" fmla="*/ 0 h 1587481"/>
                <a:gd name="connsiteX2-211" fmla="*/ 411019 w 814197"/>
                <a:gd name="connsiteY2-212" fmla="*/ 0 h 1587481"/>
                <a:gd name="connsiteX3-213" fmla="*/ 411019 w 814197"/>
                <a:gd name="connsiteY3-214" fmla="*/ 2150 h 1587481"/>
                <a:gd name="connsiteX4-215" fmla="*/ 406538 w 814197"/>
                <a:gd name="connsiteY4-216" fmla="*/ 3359 h 1587481"/>
                <a:gd name="connsiteX5-217" fmla="*/ 361741 w 814197"/>
                <a:gd name="connsiteY5-218" fmla="*/ 375180 h 1587481"/>
                <a:gd name="connsiteX6-219" fmla="*/ 0 w 814197"/>
                <a:gd name="connsiteY6-220" fmla="*/ 1548880 h 1587481"/>
                <a:gd name="connsiteX7-221" fmla="*/ 159216 w 814197"/>
                <a:gd name="connsiteY7-222" fmla="*/ 1571855 h 1587481"/>
                <a:gd name="connsiteX8-223" fmla="*/ 780630 w 814197"/>
                <a:gd name="connsiteY8-224" fmla="*/ 150036 h 1587481"/>
                <a:gd name="connsiteX0-225" fmla="*/ 810369 w 814197"/>
                <a:gd name="connsiteY0-226" fmla="*/ 123683 h 1587481"/>
                <a:gd name="connsiteX1-227" fmla="*/ 814197 w 814197"/>
                <a:gd name="connsiteY1-228" fmla="*/ 0 h 1587481"/>
                <a:gd name="connsiteX2-229" fmla="*/ 411019 w 814197"/>
                <a:gd name="connsiteY2-230" fmla="*/ 0 h 1587481"/>
                <a:gd name="connsiteX3-231" fmla="*/ 411019 w 814197"/>
                <a:gd name="connsiteY3-232" fmla="*/ 2150 h 1587481"/>
                <a:gd name="connsiteX4-233" fmla="*/ 406538 w 814197"/>
                <a:gd name="connsiteY4-234" fmla="*/ 3359 h 1587481"/>
                <a:gd name="connsiteX5-235" fmla="*/ 361741 w 814197"/>
                <a:gd name="connsiteY5-236" fmla="*/ 375180 h 1587481"/>
                <a:gd name="connsiteX6-237" fmla="*/ 0 w 814197"/>
                <a:gd name="connsiteY6-238" fmla="*/ 1548880 h 1587481"/>
                <a:gd name="connsiteX7-239" fmla="*/ 159216 w 814197"/>
                <a:gd name="connsiteY7-240" fmla="*/ 1571855 h 1587481"/>
                <a:gd name="connsiteX8-241" fmla="*/ 693317 w 814197"/>
                <a:gd name="connsiteY8-242" fmla="*/ 362761 h 1587481"/>
                <a:gd name="connsiteX0-243" fmla="*/ 810369 w 814197"/>
                <a:gd name="connsiteY0-244" fmla="*/ 123683 h 1587481"/>
                <a:gd name="connsiteX1-245" fmla="*/ 814197 w 814197"/>
                <a:gd name="connsiteY1-246" fmla="*/ 0 h 1587481"/>
                <a:gd name="connsiteX2-247" fmla="*/ 411019 w 814197"/>
                <a:gd name="connsiteY2-248" fmla="*/ 0 h 1587481"/>
                <a:gd name="connsiteX3-249" fmla="*/ 411019 w 814197"/>
                <a:gd name="connsiteY3-250" fmla="*/ 2150 h 1587481"/>
                <a:gd name="connsiteX4-251" fmla="*/ 406538 w 814197"/>
                <a:gd name="connsiteY4-252" fmla="*/ 3359 h 1587481"/>
                <a:gd name="connsiteX5-253" fmla="*/ 361741 w 814197"/>
                <a:gd name="connsiteY5-254" fmla="*/ 375180 h 1587481"/>
                <a:gd name="connsiteX6-255" fmla="*/ 0 w 814197"/>
                <a:gd name="connsiteY6-256" fmla="*/ 1548880 h 1587481"/>
                <a:gd name="connsiteX7-257" fmla="*/ 159216 w 814197"/>
                <a:gd name="connsiteY7-258" fmla="*/ 1571855 h 1587481"/>
                <a:gd name="connsiteX8-259" fmla="*/ 704429 w 814197"/>
                <a:gd name="connsiteY8-260" fmla="*/ 365936 h 1587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814197" h="1587481">
                  <a:moveTo>
                    <a:pt x="810369" y="123683"/>
                  </a:moveTo>
                  <a:cubicBezTo>
                    <a:pt x="811116" y="95684"/>
                    <a:pt x="813450" y="27999"/>
                    <a:pt x="814197" y="0"/>
                  </a:cubicBezTo>
                  <a:lnTo>
                    <a:pt x="411019" y="0"/>
                  </a:lnTo>
                  <a:lnTo>
                    <a:pt x="411019" y="2150"/>
                  </a:lnTo>
                  <a:lnTo>
                    <a:pt x="406538" y="3359"/>
                  </a:lnTo>
                  <a:cubicBezTo>
                    <a:pt x="381899" y="22398"/>
                    <a:pt x="295664" y="222868"/>
                    <a:pt x="361741" y="375180"/>
                  </a:cubicBezTo>
                  <a:cubicBezTo>
                    <a:pt x="361741" y="385260"/>
                    <a:pt x="0" y="1548880"/>
                    <a:pt x="0" y="1548880"/>
                  </a:cubicBezTo>
                  <a:cubicBezTo>
                    <a:pt x="30317" y="1578764"/>
                    <a:pt x="79686" y="1605472"/>
                    <a:pt x="159216" y="1571855"/>
                  </a:cubicBezTo>
                  <a:lnTo>
                    <a:pt x="704429" y="365936"/>
                  </a:lnTo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0" name="任意多边形: 形状 129"/>
            <p:cNvSpPr/>
            <p:nvPr/>
          </p:nvSpPr>
          <p:spPr>
            <a:xfrm flipH="1">
              <a:off x="9553325" y="3670835"/>
              <a:ext cx="212789" cy="291185"/>
            </a:xfrm>
            <a:custGeom>
              <a:avLst/>
              <a:gdLst>
                <a:gd name="connsiteX0" fmla="*/ 37338 w 289560"/>
                <a:gd name="connsiteY0" fmla="*/ 122682 h 396240"/>
                <a:gd name="connsiteX1" fmla="*/ 127254 w 289560"/>
                <a:gd name="connsiteY1" fmla="*/ 386334 h 396240"/>
                <a:gd name="connsiteX2" fmla="*/ 232410 w 289560"/>
                <a:gd name="connsiteY2" fmla="*/ 361950 h 396240"/>
                <a:gd name="connsiteX3" fmla="*/ 282702 w 289560"/>
                <a:gd name="connsiteY3" fmla="*/ 230886 h 396240"/>
                <a:gd name="connsiteX4" fmla="*/ 156210 w 289560"/>
                <a:gd name="connsiteY4" fmla="*/ 102870 h 396240"/>
                <a:gd name="connsiteX5" fmla="*/ 134874 w 289560"/>
                <a:gd name="connsiteY5" fmla="*/ 11430 h 396240"/>
                <a:gd name="connsiteX6" fmla="*/ 11430 w 289560"/>
                <a:gd name="connsiteY6" fmla="*/ 38862 h 396240"/>
                <a:gd name="connsiteX7" fmla="*/ 37338 w 289560"/>
                <a:gd name="connsiteY7" fmla="*/ 122682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" h="396240">
                  <a:moveTo>
                    <a:pt x="37338" y="122682"/>
                  </a:moveTo>
                  <a:lnTo>
                    <a:pt x="127254" y="386334"/>
                  </a:lnTo>
                  <a:lnTo>
                    <a:pt x="232410" y="361950"/>
                  </a:lnTo>
                  <a:lnTo>
                    <a:pt x="282702" y="230886"/>
                  </a:lnTo>
                  <a:lnTo>
                    <a:pt x="156210" y="102870"/>
                  </a:lnTo>
                  <a:lnTo>
                    <a:pt x="134874" y="11430"/>
                  </a:lnTo>
                  <a:lnTo>
                    <a:pt x="11430" y="38862"/>
                  </a:lnTo>
                  <a:cubicBezTo>
                    <a:pt x="11430" y="37338"/>
                    <a:pt x="31242" y="124206"/>
                    <a:pt x="37338" y="122682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任意多边形: 形状 107"/>
            <p:cNvSpPr/>
            <p:nvPr/>
          </p:nvSpPr>
          <p:spPr>
            <a:xfrm flipH="1">
              <a:off x="8533420" y="2554710"/>
              <a:ext cx="257587" cy="212789"/>
            </a:xfrm>
            <a:custGeom>
              <a:avLst/>
              <a:gdLst>
                <a:gd name="connsiteX0" fmla="*/ 164439 w 350520"/>
                <a:gd name="connsiteY0" fmla="*/ 11430 h 289560"/>
                <a:gd name="connsiteX1" fmla="*/ 19659 w 350520"/>
                <a:gd name="connsiteY1" fmla="*/ 165354 h 289560"/>
                <a:gd name="connsiteX2" fmla="*/ 15088 w 350520"/>
                <a:gd name="connsiteY2" fmla="*/ 192786 h 289560"/>
                <a:gd name="connsiteX3" fmla="*/ 66903 w 350520"/>
                <a:gd name="connsiteY3" fmla="*/ 270510 h 289560"/>
                <a:gd name="connsiteX4" fmla="*/ 94336 w 350520"/>
                <a:gd name="connsiteY4" fmla="*/ 276606 h 289560"/>
                <a:gd name="connsiteX5" fmla="*/ 263499 w 350520"/>
                <a:gd name="connsiteY5" fmla="*/ 217170 h 289560"/>
                <a:gd name="connsiteX6" fmla="*/ 312268 w 350520"/>
                <a:gd name="connsiteY6" fmla="*/ 40386 h 289560"/>
                <a:gd name="connsiteX7" fmla="*/ 164439 w 350520"/>
                <a:gd name="connsiteY7" fmla="*/ 11430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520" h="289560">
                  <a:moveTo>
                    <a:pt x="164439" y="11430"/>
                  </a:moveTo>
                  <a:lnTo>
                    <a:pt x="19659" y="165354"/>
                  </a:lnTo>
                  <a:cubicBezTo>
                    <a:pt x="10516" y="171450"/>
                    <a:pt x="8992" y="183642"/>
                    <a:pt x="15088" y="192786"/>
                  </a:cubicBezTo>
                  <a:lnTo>
                    <a:pt x="66903" y="270510"/>
                  </a:lnTo>
                  <a:cubicBezTo>
                    <a:pt x="72999" y="279654"/>
                    <a:pt x="85192" y="282702"/>
                    <a:pt x="94336" y="276606"/>
                  </a:cubicBezTo>
                  <a:lnTo>
                    <a:pt x="263499" y="217170"/>
                  </a:lnTo>
                  <a:cubicBezTo>
                    <a:pt x="333603" y="186690"/>
                    <a:pt x="386943" y="118110"/>
                    <a:pt x="312268" y="40386"/>
                  </a:cubicBezTo>
                  <a:cubicBezTo>
                    <a:pt x="297028" y="23622"/>
                    <a:pt x="164439" y="11430"/>
                    <a:pt x="164439" y="1143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任意多边形: 形状 113"/>
            <p:cNvSpPr/>
            <p:nvPr/>
          </p:nvSpPr>
          <p:spPr>
            <a:xfrm flipH="1">
              <a:off x="9642834" y="2494233"/>
              <a:ext cx="78396" cy="67196"/>
            </a:xfrm>
            <a:custGeom>
              <a:avLst/>
              <a:gdLst>
                <a:gd name="connsiteX0" fmla="*/ 11430 w 106680"/>
                <a:gd name="connsiteY0" fmla="*/ 11430 h 91440"/>
                <a:gd name="connsiteX1" fmla="*/ 96774 w 106680"/>
                <a:gd name="connsiteY1" fmla="*/ 89154 h 91440"/>
                <a:gd name="connsiteX2" fmla="*/ 96774 w 106680"/>
                <a:gd name="connsiteY2" fmla="*/ 31242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" h="91440">
                  <a:moveTo>
                    <a:pt x="11430" y="11430"/>
                  </a:moveTo>
                  <a:lnTo>
                    <a:pt x="96774" y="89154"/>
                  </a:lnTo>
                  <a:lnTo>
                    <a:pt x="96774" y="31242"/>
                  </a:lnTo>
                  <a:close/>
                </a:path>
              </a:pathLst>
            </a:custGeom>
            <a:solidFill>
              <a:srgbClr val="EE7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任意多边形: 形状 114"/>
            <p:cNvSpPr/>
            <p:nvPr/>
          </p:nvSpPr>
          <p:spPr>
            <a:xfrm flipH="1">
              <a:off x="9241366" y="1889264"/>
              <a:ext cx="535755" cy="666787"/>
            </a:xfrm>
            <a:custGeom>
              <a:avLst/>
              <a:gdLst>
                <a:gd name="connsiteX0" fmla="*/ 803823 w 807720"/>
                <a:gd name="connsiteY0" fmla="*/ 638751 h 975360"/>
                <a:gd name="connsiteX1" fmla="*/ 747435 w 807720"/>
                <a:gd name="connsiteY1" fmla="*/ 490923 h 975360"/>
                <a:gd name="connsiteX2" fmla="*/ 758103 w 807720"/>
                <a:gd name="connsiteY2" fmla="*/ 244035 h 975360"/>
                <a:gd name="connsiteX3" fmla="*/ 343575 w 807720"/>
                <a:gd name="connsiteY3" fmla="*/ 12387 h 975360"/>
                <a:gd name="connsiteX4" fmla="*/ 12867 w 807720"/>
                <a:gd name="connsiteY4" fmla="*/ 431487 h 975360"/>
                <a:gd name="connsiteX5" fmla="*/ 407583 w 807720"/>
                <a:gd name="connsiteY5" fmla="*/ 932883 h 975360"/>
                <a:gd name="connsiteX6" fmla="*/ 677331 w 807720"/>
                <a:gd name="connsiteY6" fmla="*/ 859731 h 975360"/>
                <a:gd name="connsiteX7" fmla="*/ 707811 w 807720"/>
                <a:gd name="connsiteY7" fmla="*/ 814011 h 975360"/>
                <a:gd name="connsiteX8" fmla="*/ 683427 w 807720"/>
                <a:gd name="connsiteY8" fmla="*/ 750003 h 975360"/>
                <a:gd name="connsiteX9" fmla="*/ 738291 w 807720"/>
                <a:gd name="connsiteY9" fmla="*/ 739335 h 975360"/>
                <a:gd name="connsiteX10" fmla="*/ 735243 w 807720"/>
                <a:gd name="connsiteY10" fmla="*/ 698187 h 975360"/>
                <a:gd name="connsiteX11" fmla="*/ 803823 w 807720"/>
                <a:gd name="connsiteY11" fmla="*/ 638751 h 975360"/>
                <a:gd name="connsiteX0-1" fmla="*/ 792394 w 794337"/>
                <a:gd name="connsiteY0-2" fmla="*/ 627322 h 963942"/>
                <a:gd name="connsiteX1-3" fmla="*/ 736006 w 794337"/>
                <a:gd name="connsiteY1-4" fmla="*/ 479494 h 963942"/>
                <a:gd name="connsiteX2-5" fmla="*/ 746674 w 794337"/>
                <a:gd name="connsiteY2-6" fmla="*/ 232606 h 963942"/>
                <a:gd name="connsiteX3-7" fmla="*/ 332146 w 794337"/>
                <a:gd name="connsiteY3-8" fmla="*/ 958 h 963942"/>
                <a:gd name="connsiteX4-9" fmla="*/ 1438 w 794337"/>
                <a:gd name="connsiteY4-10" fmla="*/ 420058 h 963942"/>
                <a:gd name="connsiteX5-11" fmla="*/ 396154 w 794337"/>
                <a:gd name="connsiteY5-12" fmla="*/ 921454 h 963942"/>
                <a:gd name="connsiteX6-13" fmla="*/ 665902 w 794337"/>
                <a:gd name="connsiteY6-14" fmla="*/ 848302 h 963942"/>
                <a:gd name="connsiteX7-15" fmla="*/ 696382 w 794337"/>
                <a:gd name="connsiteY7-16" fmla="*/ 802582 h 963942"/>
                <a:gd name="connsiteX8-17" fmla="*/ 726862 w 794337"/>
                <a:gd name="connsiteY8-18" fmla="*/ 727906 h 963942"/>
                <a:gd name="connsiteX9-19" fmla="*/ 723814 w 794337"/>
                <a:gd name="connsiteY9-20" fmla="*/ 686758 h 963942"/>
                <a:gd name="connsiteX10-21" fmla="*/ 792394 w 794337"/>
                <a:gd name="connsiteY10-22" fmla="*/ 627322 h 963942"/>
                <a:gd name="connsiteX0-23" fmla="*/ 792394 w 794337"/>
                <a:gd name="connsiteY0-24" fmla="*/ 627322 h 963942"/>
                <a:gd name="connsiteX1-25" fmla="*/ 736006 w 794337"/>
                <a:gd name="connsiteY1-26" fmla="*/ 479494 h 963942"/>
                <a:gd name="connsiteX2-27" fmla="*/ 746674 w 794337"/>
                <a:gd name="connsiteY2-28" fmla="*/ 232606 h 963942"/>
                <a:gd name="connsiteX3-29" fmla="*/ 332146 w 794337"/>
                <a:gd name="connsiteY3-30" fmla="*/ 958 h 963942"/>
                <a:gd name="connsiteX4-31" fmla="*/ 1438 w 794337"/>
                <a:gd name="connsiteY4-32" fmla="*/ 420058 h 963942"/>
                <a:gd name="connsiteX5-33" fmla="*/ 396154 w 794337"/>
                <a:gd name="connsiteY5-34" fmla="*/ 921454 h 963942"/>
                <a:gd name="connsiteX6-35" fmla="*/ 665902 w 794337"/>
                <a:gd name="connsiteY6-36" fmla="*/ 848302 h 963942"/>
                <a:gd name="connsiteX7-37" fmla="*/ 726862 w 794337"/>
                <a:gd name="connsiteY7-38" fmla="*/ 727906 h 963942"/>
                <a:gd name="connsiteX8-39" fmla="*/ 723814 w 794337"/>
                <a:gd name="connsiteY8-40" fmla="*/ 686758 h 963942"/>
                <a:gd name="connsiteX9-41" fmla="*/ 792394 w 794337"/>
                <a:gd name="connsiteY9-42" fmla="*/ 627322 h 963942"/>
                <a:gd name="connsiteX0-43" fmla="*/ 792394 w 794337"/>
                <a:gd name="connsiteY0-44" fmla="*/ 627322 h 963942"/>
                <a:gd name="connsiteX1-45" fmla="*/ 736006 w 794337"/>
                <a:gd name="connsiteY1-46" fmla="*/ 479494 h 963942"/>
                <a:gd name="connsiteX2-47" fmla="*/ 746674 w 794337"/>
                <a:gd name="connsiteY2-48" fmla="*/ 232606 h 963942"/>
                <a:gd name="connsiteX3-49" fmla="*/ 332146 w 794337"/>
                <a:gd name="connsiteY3-50" fmla="*/ 958 h 963942"/>
                <a:gd name="connsiteX4-51" fmla="*/ 1438 w 794337"/>
                <a:gd name="connsiteY4-52" fmla="*/ 420058 h 963942"/>
                <a:gd name="connsiteX5-53" fmla="*/ 396154 w 794337"/>
                <a:gd name="connsiteY5-54" fmla="*/ 921454 h 963942"/>
                <a:gd name="connsiteX6-55" fmla="*/ 665902 w 794337"/>
                <a:gd name="connsiteY6-56" fmla="*/ 848302 h 963942"/>
                <a:gd name="connsiteX7-57" fmla="*/ 726862 w 794337"/>
                <a:gd name="connsiteY7-58" fmla="*/ 727906 h 963942"/>
                <a:gd name="connsiteX8-59" fmla="*/ 723814 w 794337"/>
                <a:gd name="connsiteY8-60" fmla="*/ 686758 h 963942"/>
                <a:gd name="connsiteX9-61" fmla="*/ 792394 w 794337"/>
                <a:gd name="connsiteY9-62" fmla="*/ 627322 h 963942"/>
                <a:gd name="connsiteX0-63" fmla="*/ 792394 w 794337"/>
                <a:gd name="connsiteY0-64" fmla="*/ 627322 h 963942"/>
                <a:gd name="connsiteX1-65" fmla="*/ 736006 w 794337"/>
                <a:gd name="connsiteY1-66" fmla="*/ 479494 h 963942"/>
                <a:gd name="connsiteX2-67" fmla="*/ 746674 w 794337"/>
                <a:gd name="connsiteY2-68" fmla="*/ 232606 h 963942"/>
                <a:gd name="connsiteX3-69" fmla="*/ 332146 w 794337"/>
                <a:gd name="connsiteY3-70" fmla="*/ 958 h 963942"/>
                <a:gd name="connsiteX4-71" fmla="*/ 1438 w 794337"/>
                <a:gd name="connsiteY4-72" fmla="*/ 420058 h 963942"/>
                <a:gd name="connsiteX5-73" fmla="*/ 396154 w 794337"/>
                <a:gd name="connsiteY5-74" fmla="*/ 921454 h 963942"/>
                <a:gd name="connsiteX6-75" fmla="*/ 665902 w 794337"/>
                <a:gd name="connsiteY6-76" fmla="*/ 848302 h 963942"/>
                <a:gd name="connsiteX7-77" fmla="*/ 726862 w 794337"/>
                <a:gd name="connsiteY7-78" fmla="*/ 727906 h 963942"/>
                <a:gd name="connsiteX8-79" fmla="*/ 723814 w 794337"/>
                <a:gd name="connsiteY8-80" fmla="*/ 686758 h 963942"/>
                <a:gd name="connsiteX9-81" fmla="*/ 792394 w 794337"/>
                <a:gd name="connsiteY9-82" fmla="*/ 627322 h 963942"/>
                <a:gd name="connsiteX0-83" fmla="*/ 726862 w 851291"/>
                <a:gd name="connsiteY0-84" fmla="*/ 727906 h 963942"/>
                <a:gd name="connsiteX1-85" fmla="*/ 723814 w 851291"/>
                <a:gd name="connsiteY1-86" fmla="*/ 686758 h 963942"/>
                <a:gd name="connsiteX2-87" fmla="*/ 792394 w 851291"/>
                <a:gd name="connsiteY2-88" fmla="*/ 627322 h 963942"/>
                <a:gd name="connsiteX3-89" fmla="*/ 736006 w 851291"/>
                <a:gd name="connsiteY3-90" fmla="*/ 479494 h 963942"/>
                <a:gd name="connsiteX4-91" fmla="*/ 746674 w 851291"/>
                <a:gd name="connsiteY4-92" fmla="*/ 232606 h 963942"/>
                <a:gd name="connsiteX5-93" fmla="*/ 332146 w 851291"/>
                <a:gd name="connsiteY5-94" fmla="*/ 958 h 963942"/>
                <a:gd name="connsiteX6-95" fmla="*/ 1438 w 851291"/>
                <a:gd name="connsiteY6-96" fmla="*/ 420058 h 963942"/>
                <a:gd name="connsiteX7-97" fmla="*/ 396154 w 851291"/>
                <a:gd name="connsiteY7-98" fmla="*/ 921454 h 963942"/>
                <a:gd name="connsiteX8-99" fmla="*/ 665902 w 851291"/>
                <a:gd name="connsiteY8-100" fmla="*/ 848302 h 963942"/>
                <a:gd name="connsiteX9-101" fmla="*/ 851292 w 851291"/>
                <a:gd name="connsiteY9-102" fmla="*/ 852336 h 963942"/>
                <a:gd name="connsiteX0-103" fmla="*/ 726862 w 794337"/>
                <a:gd name="connsiteY0-104" fmla="*/ 727906 h 963942"/>
                <a:gd name="connsiteX1-105" fmla="*/ 723814 w 794337"/>
                <a:gd name="connsiteY1-106" fmla="*/ 686758 h 963942"/>
                <a:gd name="connsiteX2-107" fmla="*/ 792394 w 794337"/>
                <a:gd name="connsiteY2-108" fmla="*/ 627322 h 963942"/>
                <a:gd name="connsiteX3-109" fmla="*/ 736006 w 794337"/>
                <a:gd name="connsiteY3-110" fmla="*/ 479494 h 963942"/>
                <a:gd name="connsiteX4-111" fmla="*/ 746674 w 794337"/>
                <a:gd name="connsiteY4-112" fmla="*/ 232606 h 963942"/>
                <a:gd name="connsiteX5-113" fmla="*/ 332146 w 794337"/>
                <a:gd name="connsiteY5-114" fmla="*/ 958 h 963942"/>
                <a:gd name="connsiteX6-115" fmla="*/ 1438 w 794337"/>
                <a:gd name="connsiteY6-116" fmla="*/ 420058 h 963942"/>
                <a:gd name="connsiteX7-117" fmla="*/ 396154 w 794337"/>
                <a:gd name="connsiteY7-118" fmla="*/ 921454 h 963942"/>
                <a:gd name="connsiteX8-119" fmla="*/ 665902 w 794337"/>
                <a:gd name="connsiteY8-120" fmla="*/ 848302 h 963942"/>
                <a:gd name="connsiteX9-121" fmla="*/ 622306 w 794337"/>
                <a:gd name="connsiteY9-122" fmla="*/ 755125 h 963942"/>
                <a:gd name="connsiteX0-123" fmla="*/ 726862 w 794337"/>
                <a:gd name="connsiteY0-124" fmla="*/ 727906 h 963942"/>
                <a:gd name="connsiteX1-125" fmla="*/ 723814 w 794337"/>
                <a:gd name="connsiteY1-126" fmla="*/ 686758 h 963942"/>
                <a:gd name="connsiteX2-127" fmla="*/ 792394 w 794337"/>
                <a:gd name="connsiteY2-128" fmla="*/ 627322 h 963942"/>
                <a:gd name="connsiteX3-129" fmla="*/ 736006 w 794337"/>
                <a:gd name="connsiteY3-130" fmla="*/ 479494 h 963942"/>
                <a:gd name="connsiteX4-131" fmla="*/ 746674 w 794337"/>
                <a:gd name="connsiteY4-132" fmla="*/ 232606 h 963942"/>
                <a:gd name="connsiteX5-133" fmla="*/ 332146 w 794337"/>
                <a:gd name="connsiteY5-134" fmla="*/ 958 h 963942"/>
                <a:gd name="connsiteX6-135" fmla="*/ 1438 w 794337"/>
                <a:gd name="connsiteY6-136" fmla="*/ 420058 h 963942"/>
                <a:gd name="connsiteX7-137" fmla="*/ 396154 w 794337"/>
                <a:gd name="connsiteY7-138" fmla="*/ 921454 h 963942"/>
                <a:gd name="connsiteX8-139" fmla="*/ 665902 w 794337"/>
                <a:gd name="connsiteY8-140" fmla="*/ 848302 h 963942"/>
                <a:gd name="connsiteX9-141" fmla="*/ 622306 w 794337"/>
                <a:gd name="connsiteY9-142" fmla="*/ 755125 h 963942"/>
                <a:gd name="connsiteX0-143" fmla="*/ 726862 w 794337"/>
                <a:gd name="connsiteY0-144" fmla="*/ 727906 h 963942"/>
                <a:gd name="connsiteX1-145" fmla="*/ 723814 w 794337"/>
                <a:gd name="connsiteY1-146" fmla="*/ 686758 h 963942"/>
                <a:gd name="connsiteX2-147" fmla="*/ 792394 w 794337"/>
                <a:gd name="connsiteY2-148" fmla="*/ 627322 h 963942"/>
                <a:gd name="connsiteX3-149" fmla="*/ 736006 w 794337"/>
                <a:gd name="connsiteY3-150" fmla="*/ 479494 h 963942"/>
                <a:gd name="connsiteX4-151" fmla="*/ 746674 w 794337"/>
                <a:gd name="connsiteY4-152" fmla="*/ 232606 h 963942"/>
                <a:gd name="connsiteX5-153" fmla="*/ 332146 w 794337"/>
                <a:gd name="connsiteY5-154" fmla="*/ 958 h 963942"/>
                <a:gd name="connsiteX6-155" fmla="*/ 1438 w 794337"/>
                <a:gd name="connsiteY6-156" fmla="*/ 420058 h 963942"/>
                <a:gd name="connsiteX7-157" fmla="*/ 396154 w 794337"/>
                <a:gd name="connsiteY7-158" fmla="*/ 921454 h 963942"/>
                <a:gd name="connsiteX8-159" fmla="*/ 665902 w 794337"/>
                <a:gd name="connsiteY8-160" fmla="*/ 848302 h 963942"/>
                <a:gd name="connsiteX9-161" fmla="*/ 602864 w 794337"/>
                <a:gd name="connsiteY9-162" fmla="*/ 768087 h 963942"/>
                <a:gd name="connsiteX0-163" fmla="*/ 726862 w 794337"/>
                <a:gd name="connsiteY0-164" fmla="*/ 727906 h 963942"/>
                <a:gd name="connsiteX1-165" fmla="*/ 723814 w 794337"/>
                <a:gd name="connsiteY1-166" fmla="*/ 686758 h 963942"/>
                <a:gd name="connsiteX2-167" fmla="*/ 792394 w 794337"/>
                <a:gd name="connsiteY2-168" fmla="*/ 627322 h 963942"/>
                <a:gd name="connsiteX3-169" fmla="*/ 736006 w 794337"/>
                <a:gd name="connsiteY3-170" fmla="*/ 479494 h 963942"/>
                <a:gd name="connsiteX4-171" fmla="*/ 746674 w 794337"/>
                <a:gd name="connsiteY4-172" fmla="*/ 232606 h 963942"/>
                <a:gd name="connsiteX5-173" fmla="*/ 332146 w 794337"/>
                <a:gd name="connsiteY5-174" fmla="*/ 958 h 963942"/>
                <a:gd name="connsiteX6-175" fmla="*/ 1438 w 794337"/>
                <a:gd name="connsiteY6-176" fmla="*/ 420058 h 963942"/>
                <a:gd name="connsiteX7-177" fmla="*/ 396154 w 794337"/>
                <a:gd name="connsiteY7-178" fmla="*/ 921454 h 963942"/>
                <a:gd name="connsiteX8-179" fmla="*/ 665902 w 794337"/>
                <a:gd name="connsiteY8-180" fmla="*/ 848302 h 963942"/>
                <a:gd name="connsiteX9-181" fmla="*/ 602864 w 794337"/>
                <a:gd name="connsiteY9-182" fmla="*/ 768087 h 963942"/>
                <a:gd name="connsiteX0-183" fmla="*/ 689419 w 794337"/>
                <a:gd name="connsiteY0-184" fmla="*/ 745188 h 963942"/>
                <a:gd name="connsiteX1-185" fmla="*/ 723814 w 794337"/>
                <a:gd name="connsiteY1-186" fmla="*/ 686758 h 963942"/>
                <a:gd name="connsiteX2-187" fmla="*/ 792394 w 794337"/>
                <a:gd name="connsiteY2-188" fmla="*/ 627322 h 963942"/>
                <a:gd name="connsiteX3-189" fmla="*/ 736006 w 794337"/>
                <a:gd name="connsiteY3-190" fmla="*/ 479494 h 963942"/>
                <a:gd name="connsiteX4-191" fmla="*/ 746674 w 794337"/>
                <a:gd name="connsiteY4-192" fmla="*/ 232606 h 963942"/>
                <a:gd name="connsiteX5-193" fmla="*/ 332146 w 794337"/>
                <a:gd name="connsiteY5-194" fmla="*/ 958 h 963942"/>
                <a:gd name="connsiteX6-195" fmla="*/ 1438 w 794337"/>
                <a:gd name="connsiteY6-196" fmla="*/ 420058 h 963942"/>
                <a:gd name="connsiteX7-197" fmla="*/ 396154 w 794337"/>
                <a:gd name="connsiteY7-198" fmla="*/ 921454 h 963942"/>
                <a:gd name="connsiteX8-199" fmla="*/ 665902 w 794337"/>
                <a:gd name="connsiteY8-200" fmla="*/ 848302 h 963942"/>
                <a:gd name="connsiteX9-201" fmla="*/ 602864 w 794337"/>
                <a:gd name="connsiteY9-202" fmla="*/ 768087 h 963942"/>
                <a:gd name="connsiteX0-203" fmla="*/ 689419 w 794337"/>
                <a:gd name="connsiteY0-204" fmla="*/ 745188 h 963942"/>
                <a:gd name="connsiteX1-205" fmla="*/ 723814 w 794337"/>
                <a:gd name="connsiteY1-206" fmla="*/ 686758 h 963942"/>
                <a:gd name="connsiteX2-207" fmla="*/ 792394 w 794337"/>
                <a:gd name="connsiteY2-208" fmla="*/ 627322 h 963942"/>
                <a:gd name="connsiteX3-209" fmla="*/ 736006 w 794337"/>
                <a:gd name="connsiteY3-210" fmla="*/ 479494 h 963942"/>
                <a:gd name="connsiteX4-211" fmla="*/ 746674 w 794337"/>
                <a:gd name="connsiteY4-212" fmla="*/ 232606 h 963942"/>
                <a:gd name="connsiteX5-213" fmla="*/ 332146 w 794337"/>
                <a:gd name="connsiteY5-214" fmla="*/ 958 h 963942"/>
                <a:gd name="connsiteX6-215" fmla="*/ 1438 w 794337"/>
                <a:gd name="connsiteY6-216" fmla="*/ 420058 h 963942"/>
                <a:gd name="connsiteX7-217" fmla="*/ 396154 w 794337"/>
                <a:gd name="connsiteY7-218" fmla="*/ 921454 h 963942"/>
                <a:gd name="connsiteX8-219" fmla="*/ 665902 w 794337"/>
                <a:gd name="connsiteY8-220" fmla="*/ 848302 h 963942"/>
                <a:gd name="connsiteX9-221" fmla="*/ 602864 w 794337"/>
                <a:gd name="connsiteY9-222" fmla="*/ 768087 h 963942"/>
                <a:gd name="connsiteX0-223" fmla="*/ 689419 w 794337"/>
                <a:gd name="connsiteY0-224" fmla="*/ 745188 h 964433"/>
                <a:gd name="connsiteX1-225" fmla="*/ 723814 w 794337"/>
                <a:gd name="connsiteY1-226" fmla="*/ 686758 h 964433"/>
                <a:gd name="connsiteX2-227" fmla="*/ 792394 w 794337"/>
                <a:gd name="connsiteY2-228" fmla="*/ 627322 h 964433"/>
                <a:gd name="connsiteX3-229" fmla="*/ 736006 w 794337"/>
                <a:gd name="connsiteY3-230" fmla="*/ 479494 h 964433"/>
                <a:gd name="connsiteX4-231" fmla="*/ 746674 w 794337"/>
                <a:gd name="connsiteY4-232" fmla="*/ 232606 h 964433"/>
                <a:gd name="connsiteX5-233" fmla="*/ 332146 w 794337"/>
                <a:gd name="connsiteY5-234" fmla="*/ 958 h 964433"/>
                <a:gd name="connsiteX6-235" fmla="*/ 1438 w 794337"/>
                <a:gd name="connsiteY6-236" fmla="*/ 420058 h 964433"/>
                <a:gd name="connsiteX7-237" fmla="*/ 396154 w 794337"/>
                <a:gd name="connsiteY7-238" fmla="*/ 921454 h 964433"/>
                <a:gd name="connsiteX8-239" fmla="*/ 665902 w 794337"/>
                <a:gd name="connsiteY8-240" fmla="*/ 848302 h 964433"/>
                <a:gd name="connsiteX9-241" fmla="*/ 602864 w 794337"/>
                <a:gd name="connsiteY9-242" fmla="*/ 768087 h 964433"/>
                <a:gd name="connsiteX0-243" fmla="*/ 711022 w 794337"/>
                <a:gd name="connsiteY0-244" fmla="*/ 747347 h 964433"/>
                <a:gd name="connsiteX1-245" fmla="*/ 723814 w 794337"/>
                <a:gd name="connsiteY1-246" fmla="*/ 686758 h 964433"/>
                <a:gd name="connsiteX2-247" fmla="*/ 792394 w 794337"/>
                <a:gd name="connsiteY2-248" fmla="*/ 627322 h 964433"/>
                <a:gd name="connsiteX3-249" fmla="*/ 736006 w 794337"/>
                <a:gd name="connsiteY3-250" fmla="*/ 479494 h 964433"/>
                <a:gd name="connsiteX4-251" fmla="*/ 746674 w 794337"/>
                <a:gd name="connsiteY4-252" fmla="*/ 232606 h 964433"/>
                <a:gd name="connsiteX5-253" fmla="*/ 332146 w 794337"/>
                <a:gd name="connsiteY5-254" fmla="*/ 958 h 964433"/>
                <a:gd name="connsiteX6-255" fmla="*/ 1438 w 794337"/>
                <a:gd name="connsiteY6-256" fmla="*/ 420058 h 964433"/>
                <a:gd name="connsiteX7-257" fmla="*/ 396154 w 794337"/>
                <a:gd name="connsiteY7-258" fmla="*/ 921454 h 964433"/>
                <a:gd name="connsiteX8-259" fmla="*/ 665902 w 794337"/>
                <a:gd name="connsiteY8-260" fmla="*/ 848302 h 964433"/>
                <a:gd name="connsiteX9-261" fmla="*/ 602864 w 794337"/>
                <a:gd name="connsiteY9-262" fmla="*/ 768087 h 964433"/>
                <a:gd name="connsiteX0-263" fmla="*/ 711022 w 794337"/>
                <a:gd name="connsiteY0-264" fmla="*/ 747347 h 988613"/>
                <a:gd name="connsiteX1-265" fmla="*/ 723814 w 794337"/>
                <a:gd name="connsiteY1-266" fmla="*/ 686758 h 988613"/>
                <a:gd name="connsiteX2-267" fmla="*/ 792394 w 794337"/>
                <a:gd name="connsiteY2-268" fmla="*/ 627322 h 988613"/>
                <a:gd name="connsiteX3-269" fmla="*/ 736006 w 794337"/>
                <a:gd name="connsiteY3-270" fmla="*/ 479494 h 988613"/>
                <a:gd name="connsiteX4-271" fmla="*/ 746674 w 794337"/>
                <a:gd name="connsiteY4-272" fmla="*/ 232606 h 988613"/>
                <a:gd name="connsiteX5-273" fmla="*/ 332146 w 794337"/>
                <a:gd name="connsiteY5-274" fmla="*/ 958 h 988613"/>
                <a:gd name="connsiteX6-275" fmla="*/ 1438 w 794337"/>
                <a:gd name="connsiteY6-276" fmla="*/ 420058 h 988613"/>
                <a:gd name="connsiteX7-277" fmla="*/ 396154 w 794337"/>
                <a:gd name="connsiteY7-278" fmla="*/ 921454 h 988613"/>
                <a:gd name="connsiteX8-279" fmla="*/ 665902 w 794337"/>
                <a:gd name="connsiteY8-280" fmla="*/ 859104 h 988613"/>
                <a:gd name="connsiteX9-281" fmla="*/ 602864 w 794337"/>
                <a:gd name="connsiteY9-282" fmla="*/ 768087 h 9886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794337" h="988613">
                  <a:moveTo>
                    <a:pt x="711022" y="747347"/>
                  </a:moveTo>
                  <a:cubicBezTo>
                    <a:pt x="711022" y="736679"/>
                    <a:pt x="722290" y="695902"/>
                    <a:pt x="723814" y="686758"/>
                  </a:cubicBezTo>
                  <a:cubicBezTo>
                    <a:pt x="728386" y="656278"/>
                    <a:pt x="807634" y="660850"/>
                    <a:pt x="792394" y="627322"/>
                  </a:cubicBezTo>
                  <a:cubicBezTo>
                    <a:pt x="771058" y="577030"/>
                    <a:pt x="734482" y="516070"/>
                    <a:pt x="736006" y="479494"/>
                  </a:cubicBezTo>
                  <a:cubicBezTo>
                    <a:pt x="737530" y="436822"/>
                    <a:pt x="777154" y="337762"/>
                    <a:pt x="746674" y="232606"/>
                  </a:cubicBezTo>
                  <a:cubicBezTo>
                    <a:pt x="671998" y="-27998"/>
                    <a:pt x="332146" y="958"/>
                    <a:pt x="332146" y="958"/>
                  </a:cubicBezTo>
                  <a:cubicBezTo>
                    <a:pt x="115738" y="20770"/>
                    <a:pt x="-15326" y="232606"/>
                    <a:pt x="1438" y="420058"/>
                  </a:cubicBezTo>
                  <a:cubicBezTo>
                    <a:pt x="25822" y="633418"/>
                    <a:pt x="285410" y="848280"/>
                    <a:pt x="396154" y="921454"/>
                  </a:cubicBezTo>
                  <a:cubicBezTo>
                    <a:pt x="506898" y="994628"/>
                    <a:pt x="678094" y="1048080"/>
                    <a:pt x="665902" y="859104"/>
                  </a:cubicBezTo>
                  <a:cubicBezTo>
                    <a:pt x="664854" y="807404"/>
                    <a:pt x="665364" y="785075"/>
                    <a:pt x="602864" y="768087"/>
                  </a:cubicBezTo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5" name="任意多边形: 形状 164"/>
            <p:cNvSpPr/>
            <p:nvPr/>
          </p:nvSpPr>
          <p:spPr>
            <a:xfrm flipH="1">
              <a:off x="9258875" y="1803400"/>
              <a:ext cx="545827" cy="670349"/>
            </a:xfrm>
            <a:custGeom>
              <a:avLst/>
              <a:gdLst>
                <a:gd name="connsiteX0" fmla="*/ 477384 w 593008"/>
                <a:gd name="connsiteY0" fmla="*/ 0 h 719004"/>
                <a:gd name="connsiteX1" fmla="*/ 439026 w 593008"/>
                <a:gd name="connsiteY1" fmla="*/ 37519 h 719004"/>
                <a:gd name="connsiteX2" fmla="*/ 423357 w 593008"/>
                <a:gd name="connsiteY2" fmla="*/ 41086 h 719004"/>
                <a:gd name="connsiteX3" fmla="*/ 414773 w 593008"/>
                <a:gd name="connsiteY3" fmla="*/ 38569 h 719004"/>
                <a:gd name="connsiteX4" fmla="*/ 28288 w 593008"/>
                <a:gd name="connsiteY4" fmla="*/ 220630 h 719004"/>
                <a:gd name="connsiteX5" fmla="*/ 189560 w 593008"/>
                <a:gd name="connsiteY5" fmla="*/ 719004 h 719004"/>
                <a:gd name="connsiteX6" fmla="*/ 195859 w 593008"/>
                <a:gd name="connsiteY6" fmla="*/ 614989 h 719004"/>
                <a:gd name="connsiteX7" fmla="*/ 197635 w 593008"/>
                <a:gd name="connsiteY7" fmla="*/ 573777 h 719004"/>
                <a:gd name="connsiteX8" fmla="*/ 186538 w 593008"/>
                <a:gd name="connsiteY8" fmla="*/ 441303 h 719004"/>
                <a:gd name="connsiteX9" fmla="*/ 227421 w 593008"/>
                <a:gd name="connsiteY9" fmla="*/ 393764 h 719004"/>
                <a:gd name="connsiteX10" fmla="*/ 274959 w 593008"/>
                <a:gd name="connsiteY10" fmla="*/ 434647 h 719004"/>
                <a:gd name="connsiteX11" fmla="*/ 284195 w 593008"/>
                <a:gd name="connsiteY11" fmla="*/ 544899 h 719004"/>
                <a:gd name="connsiteX12" fmla="*/ 310513 w 593008"/>
                <a:gd name="connsiteY12" fmla="*/ 551013 h 719004"/>
                <a:gd name="connsiteX13" fmla="*/ 372110 w 593008"/>
                <a:gd name="connsiteY13" fmla="*/ 368463 h 719004"/>
                <a:gd name="connsiteX14" fmla="*/ 351951 w 593008"/>
                <a:gd name="connsiteY14" fmla="*/ 269907 h 719004"/>
                <a:gd name="connsiteX15" fmla="*/ 564279 w 593008"/>
                <a:gd name="connsiteY15" fmla="*/ 238089 h 719004"/>
                <a:gd name="connsiteX16" fmla="*/ 575870 w 593008"/>
                <a:gd name="connsiteY16" fmla="*/ 254347 h 719004"/>
                <a:gd name="connsiteX17" fmla="*/ 577059 w 593008"/>
                <a:gd name="connsiteY17" fmla="*/ 258707 h 719004"/>
                <a:gd name="connsiteX18" fmla="*/ 577596 w 593008"/>
                <a:gd name="connsiteY18" fmla="*/ 256768 h 719004"/>
                <a:gd name="connsiteX19" fmla="*/ 578180 w 593008"/>
                <a:gd name="connsiteY19" fmla="*/ 257588 h 719004"/>
                <a:gd name="connsiteX20" fmla="*/ 578467 w 593008"/>
                <a:gd name="connsiteY20" fmla="*/ 253622 h 719004"/>
                <a:gd name="connsiteX21" fmla="*/ 592069 w 593008"/>
                <a:gd name="connsiteY21" fmla="*/ 204504 h 719004"/>
                <a:gd name="connsiteX22" fmla="*/ 477384 w 593008"/>
                <a:gd name="connsiteY22" fmla="*/ 0 h 719004"/>
                <a:gd name="connsiteX0-1" fmla="*/ 477384 w 593008"/>
                <a:gd name="connsiteY0-2" fmla="*/ 0 h 719004"/>
                <a:gd name="connsiteX1-3" fmla="*/ 439026 w 593008"/>
                <a:gd name="connsiteY1-4" fmla="*/ 37519 h 719004"/>
                <a:gd name="connsiteX2-5" fmla="*/ 414773 w 593008"/>
                <a:gd name="connsiteY2-6" fmla="*/ 38569 h 719004"/>
                <a:gd name="connsiteX3-7" fmla="*/ 28288 w 593008"/>
                <a:gd name="connsiteY3-8" fmla="*/ 220630 h 719004"/>
                <a:gd name="connsiteX4-9" fmla="*/ 189560 w 593008"/>
                <a:gd name="connsiteY4-10" fmla="*/ 719004 h 719004"/>
                <a:gd name="connsiteX5-11" fmla="*/ 195859 w 593008"/>
                <a:gd name="connsiteY5-12" fmla="*/ 614989 h 719004"/>
                <a:gd name="connsiteX6-13" fmla="*/ 197635 w 593008"/>
                <a:gd name="connsiteY6-14" fmla="*/ 573777 h 719004"/>
                <a:gd name="connsiteX7-15" fmla="*/ 186538 w 593008"/>
                <a:gd name="connsiteY7-16" fmla="*/ 441303 h 719004"/>
                <a:gd name="connsiteX8-17" fmla="*/ 227421 w 593008"/>
                <a:gd name="connsiteY8-18" fmla="*/ 393764 h 719004"/>
                <a:gd name="connsiteX9-19" fmla="*/ 274959 w 593008"/>
                <a:gd name="connsiteY9-20" fmla="*/ 434647 h 719004"/>
                <a:gd name="connsiteX10-21" fmla="*/ 284195 w 593008"/>
                <a:gd name="connsiteY10-22" fmla="*/ 544899 h 719004"/>
                <a:gd name="connsiteX11-23" fmla="*/ 310513 w 593008"/>
                <a:gd name="connsiteY11-24" fmla="*/ 551013 h 719004"/>
                <a:gd name="connsiteX12-25" fmla="*/ 372110 w 593008"/>
                <a:gd name="connsiteY12-26" fmla="*/ 368463 h 719004"/>
                <a:gd name="connsiteX13-27" fmla="*/ 351951 w 593008"/>
                <a:gd name="connsiteY13-28" fmla="*/ 269907 h 719004"/>
                <a:gd name="connsiteX14-29" fmla="*/ 564279 w 593008"/>
                <a:gd name="connsiteY14-30" fmla="*/ 238089 h 719004"/>
                <a:gd name="connsiteX15-31" fmla="*/ 575870 w 593008"/>
                <a:gd name="connsiteY15-32" fmla="*/ 254347 h 719004"/>
                <a:gd name="connsiteX16-33" fmla="*/ 577059 w 593008"/>
                <a:gd name="connsiteY16-34" fmla="*/ 258707 h 719004"/>
                <a:gd name="connsiteX17-35" fmla="*/ 577596 w 593008"/>
                <a:gd name="connsiteY17-36" fmla="*/ 256768 h 719004"/>
                <a:gd name="connsiteX18-37" fmla="*/ 578180 w 593008"/>
                <a:gd name="connsiteY18-38" fmla="*/ 257588 h 719004"/>
                <a:gd name="connsiteX19-39" fmla="*/ 578467 w 593008"/>
                <a:gd name="connsiteY19-40" fmla="*/ 253622 h 719004"/>
                <a:gd name="connsiteX20-41" fmla="*/ 592069 w 593008"/>
                <a:gd name="connsiteY20-42" fmla="*/ 204504 h 719004"/>
                <a:gd name="connsiteX21-43" fmla="*/ 477384 w 593008"/>
                <a:gd name="connsiteY21-44" fmla="*/ 0 h 719004"/>
                <a:gd name="connsiteX0-45" fmla="*/ 477384 w 593008"/>
                <a:gd name="connsiteY0-46" fmla="*/ 10895 h 729899"/>
                <a:gd name="connsiteX1-47" fmla="*/ 414773 w 593008"/>
                <a:gd name="connsiteY1-48" fmla="*/ 49464 h 729899"/>
                <a:gd name="connsiteX2-49" fmla="*/ 28288 w 593008"/>
                <a:gd name="connsiteY2-50" fmla="*/ 231525 h 729899"/>
                <a:gd name="connsiteX3-51" fmla="*/ 189560 w 593008"/>
                <a:gd name="connsiteY3-52" fmla="*/ 729899 h 729899"/>
                <a:gd name="connsiteX4-53" fmla="*/ 195859 w 593008"/>
                <a:gd name="connsiteY4-54" fmla="*/ 625884 h 729899"/>
                <a:gd name="connsiteX5-55" fmla="*/ 197635 w 593008"/>
                <a:gd name="connsiteY5-56" fmla="*/ 584672 h 729899"/>
                <a:gd name="connsiteX6-57" fmla="*/ 186538 w 593008"/>
                <a:gd name="connsiteY6-58" fmla="*/ 452198 h 729899"/>
                <a:gd name="connsiteX7-59" fmla="*/ 227421 w 593008"/>
                <a:gd name="connsiteY7-60" fmla="*/ 404659 h 729899"/>
                <a:gd name="connsiteX8-61" fmla="*/ 274959 w 593008"/>
                <a:gd name="connsiteY8-62" fmla="*/ 445542 h 729899"/>
                <a:gd name="connsiteX9-63" fmla="*/ 284195 w 593008"/>
                <a:gd name="connsiteY9-64" fmla="*/ 555794 h 729899"/>
                <a:gd name="connsiteX10-65" fmla="*/ 310513 w 593008"/>
                <a:gd name="connsiteY10-66" fmla="*/ 561908 h 729899"/>
                <a:gd name="connsiteX11-67" fmla="*/ 372110 w 593008"/>
                <a:gd name="connsiteY11-68" fmla="*/ 379358 h 729899"/>
                <a:gd name="connsiteX12-69" fmla="*/ 351951 w 593008"/>
                <a:gd name="connsiteY12-70" fmla="*/ 280802 h 729899"/>
                <a:gd name="connsiteX13-71" fmla="*/ 564279 w 593008"/>
                <a:gd name="connsiteY13-72" fmla="*/ 248984 h 729899"/>
                <a:gd name="connsiteX14-73" fmla="*/ 575870 w 593008"/>
                <a:gd name="connsiteY14-74" fmla="*/ 265242 h 729899"/>
                <a:gd name="connsiteX15-75" fmla="*/ 577059 w 593008"/>
                <a:gd name="connsiteY15-76" fmla="*/ 269602 h 729899"/>
                <a:gd name="connsiteX16-77" fmla="*/ 577596 w 593008"/>
                <a:gd name="connsiteY16-78" fmla="*/ 267663 h 729899"/>
                <a:gd name="connsiteX17-79" fmla="*/ 578180 w 593008"/>
                <a:gd name="connsiteY17-80" fmla="*/ 268483 h 729899"/>
                <a:gd name="connsiteX18-81" fmla="*/ 578467 w 593008"/>
                <a:gd name="connsiteY18-82" fmla="*/ 264517 h 729899"/>
                <a:gd name="connsiteX19-83" fmla="*/ 592069 w 593008"/>
                <a:gd name="connsiteY19-84" fmla="*/ 215399 h 729899"/>
                <a:gd name="connsiteX20-85" fmla="*/ 477384 w 593008"/>
                <a:gd name="connsiteY20-86" fmla="*/ 10895 h 729899"/>
                <a:gd name="connsiteX0-87" fmla="*/ 477384 w 593008"/>
                <a:gd name="connsiteY0-88" fmla="*/ 7145 h 726149"/>
                <a:gd name="connsiteX1-89" fmla="*/ 414773 w 593008"/>
                <a:gd name="connsiteY1-90" fmla="*/ 45714 h 726149"/>
                <a:gd name="connsiteX2-91" fmla="*/ 28288 w 593008"/>
                <a:gd name="connsiteY2-92" fmla="*/ 227775 h 726149"/>
                <a:gd name="connsiteX3-93" fmla="*/ 189560 w 593008"/>
                <a:gd name="connsiteY3-94" fmla="*/ 726149 h 726149"/>
                <a:gd name="connsiteX4-95" fmla="*/ 195859 w 593008"/>
                <a:gd name="connsiteY4-96" fmla="*/ 622134 h 726149"/>
                <a:gd name="connsiteX5-97" fmla="*/ 197635 w 593008"/>
                <a:gd name="connsiteY5-98" fmla="*/ 580922 h 726149"/>
                <a:gd name="connsiteX6-99" fmla="*/ 186538 w 593008"/>
                <a:gd name="connsiteY6-100" fmla="*/ 448448 h 726149"/>
                <a:gd name="connsiteX7-101" fmla="*/ 227421 w 593008"/>
                <a:gd name="connsiteY7-102" fmla="*/ 400909 h 726149"/>
                <a:gd name="connsiteX8-103" fmla="*/ 274959 w 593008"/>
                <a:gd name="connsiteY8-104" fmla="*/ 441792 h 726149"/>
                <a:gd name="connsiteX9-105" fmla="*/ 284195 w 593008"/>
                <a:gd name="connsiteY9-106" fmla="*/ 552044 h 726149"/>
                <a:gd name="connsiteX10-107" fmla="*/ 310513 w 593008"/>
                <a:gd name="connsiteY10-108" fmla="*/ 558158 h 726149"/>
                <a:gd name="connsiteX11-109" fmla="*/ 372110 w 593008"/>
                <a:gd name="connsiteY11-110" fmla="*/ 375608 h 726149"/>
                <a:gd name="connsiteX12-111" fmla="*/ 351951 w 593008"/>
                <a:gd name="connsiteY12-112" fmla="*/ 277052 h 726149"/>
                <a:gd name="connsiteX13-113" fmla="*/ 564279 w 593008"/>
                <a:gd name="connsiteY13-114" fmla="*/ 245234 h 726149"/>
                <a:gd name="connsiteX14-115" fmla="*/ 575870 w 593008"/>
                <a:gd name="connsiteY14-116" fmla="*/ 261492 h 726149"/>
                <a:gd name="connsiteX15-117" fmla="*/ 577059 w 593008"/>
                <a:gd name="connsiteY15-118" fmla="*/ 265852 h 726149"/>
                <a:gd name="connsiteX16-119" fmla="*/ 577596 w 593008"/>
                <a:gd name="connsiteY16-120" fmla="*/ 263913 h 726149"/>
                <a:gd name="connsiteX17-121" fmla="*/ 578180 w 593008"/>
                <a:gd name="connsiteY17-122" fmla="*/ 264733 h 726149"/>
                <a:gd name="connsiteX18-123" fmla="*/ 578467 w 593008"/>
                <a:gd name="connsiteY18-124" fmla="*/ 260767 h 726149"/>
                <a:gd name="connsiteX19-125" fmla="*/ 592069 w 593008"/>
                <a:gd name="connsiteY19-126" fmla="*/ 211649 h 726149"/>
                <a:gd name="connsiteX20-127" fmla="*/ 477384 w 593008"/>
                <a:gd name="connsiteY20-128" fmla="*/ 7145 h 726149"/>
                <a:gd name="connsiteX0-129" fmla="*/ 477384 w 593008"/>
                <a:gd name="connsiteY0-130" fmla="*/ 7145 h 726149"/>
                <a:gd name="connsiteX1-131" fmla="*/ 414773 w 593008"/>
                <a:gd name="connsiteY1-132" fmla="*/ 45714 h 726149"/>
                <a:gd name="connsiteX2-133" fmla="*/ 28288 w 593008"/>
                <a:gd name="connsiteY2-134" fmla="*/ 227775 h 726149"/>
                <a:gd name="connsiteX3-135" fmla="*/ 189560 w 593008"/>
                <a:gd name="connsiteY3-136" fmla="*/ 726149 h 726149"/>
                <a:gd name="connsiteX4-137" fmla="*/ 195859 w 593008"/>
                <a:gd name="connsiteY4-138" fmla="*/ 622134 h 726149"/>
                <a:gd name="connsiteX5-139" fmla="*/ 197635 w 593008"/>
                <a:gd name="connsiteY5-140" fmla="*/ 580922 h 726149"/>
                <a:gd name="connsiteX6-141" fmla="*/ 186538 w 593008"/>
                <a:gd name="connsiteY6-142" fmla="*/ 448448 h 726149"/>
                <a:gd name="connsiteX7-143" fmla="*/ 227421 w 593008"/>
                <a:gd name="connsiteY7-144" fmla="*/ 400909 h 726149"/>
                <a:gd name="connsiteX8-145" fmla="*/ 274959 w 593008"/>
                <a:gd name="connsiteY8-146" fmla="*/ 441792 h 726149"/>
                <a:gd name="connsiteX9-147" fmla="*/ 284195 w 593008"/>
                <a:gd name="connsiteY9-148" fmla="*/ 552044 h 726149"/>
                <a:gd name="connsiteX10-149" fmla="*/ 310513 w 593008"/>
                <a:gd name="connsiteY10-150" fmla="*/ 558158 h 726149"/>
                <a:gd name="connsiteX11-151" fmla="*/ 372110 w 593008"/>
                <a:gd name="connsiteY11-152" fmla="*/ 375608 h 726149"/>
                <a:gd name="connsiteX12-153" fmla="*/ 351951 w 593008"/>
                <a:gd name="connsiteY12-154" fmla="*/ 277052 h 726149"/>
                <a:gd name="connsiteX13-155" fmla="*/ 564279 w 593008"/>
                <a:gd name="connsiteY13-156" fmla="*/ 245234 h 726149"/>
                <a:gd name="connsiteX14-157" fmla="*/ 575870 w 593008"/>
                <a:gd name="connsiteY14-158" fmla="*/ 261492 h 726149"/>
                <a:gd name="connsiteX15-159" fmla="*/ 577059 w 593008"/>
                <a:gd name="connsiteY15-160" fmla="*/ 265852 h 726149"/>
                <a:gd name="connsiteX16-161" fmla="*/ 577596 w 593008"/>
                <a:gd name="connsiteY16-162" fmla="*/ 263913 h 726149"/>
                <a:gd name="connsiteX17-163" fmla="*/ 578180 w 593008"/>
                <a:gd name="connsiteY17-164" fmla="*/ 264733 h 726149"/>
                <a:gd name="connsiteX18-165" fmla="*/ 578467 w 593008"/>
                <a:gd name="connsiteY18-166" fmla="*/ 260767 h 726149"/>
                <a:gd name="connsiteX19-167" fmla="*/ 592069 w 593008"/>
                <a:gd name="connsiteY19-168" fmla="*/ 211649 h 726149"/>
                <a:gd name="connsiteX20-169" fmla="*/ 477384 w 593008"/>
                <a:gd name="connsiteY20-170" fmla="*/ 7145 h 726149"/>
                <a:gd name="connsiteX0-171" fmla="*/ 477384 w 593008"/>
                <a:gd name="connsiteY0-172" fmla="*/ 11379 h 730383"/>
                <a:gd name="connsiteX1-173" fmla="*/ 414773 w 593008"/>
                <a:gd name="connsiteY1-174" fmla="*/ 49948 h 730383"/>
                <a:gd name="connsiteX2-175" fmla="*/ 28288 w 593008"/>
                <a:gd name="connsiteY2-176" fmla="*/ 232009 h 730383"/>
                <a:gd name="connsiteX3-177" fmla="*/ 189560 w 593008"/>
                <a:gd name="connsiteY3-178" fmla="*/ 730383 h 730383"/>
                <a:gd name="connsiteX4-179" fmla="*/ 195859 w 593008"/>
                <a:gd name="connsiteY4-180" fmla="*/ 626368 h 730383"/>
                <a:gd name="connsiteX5-181" fmla="*/ 197635 w 593008"/>
                <a:gd name="connsiteY5-182" fmla="*/ 585156 h 730383"/>
                <a:gd name="connsiteX6-183" fmla="*/ 186538 w 593008"/>
                <a:gd name="connsiteY6-184" fmla="*/ 452682 h 730383"/>
                <a:gd name="connsiteX7-185" fmla="*/ 227421 w 593008"/>
                <a:gd name="connsiteY7-186" fmla="*/ 405143 h 730383"/>
                <a:gd name="connsiteX8-187" fmla="*/ 274959 w 593008"/>
                <a:gd name="connsiteY8-188" fmla="*/ 446026 h 730383"/>
                <a:gd name="connsiteX9-189" fmla="*/ 284195 w 593008"/>
                <a:gd name="connsiteY9-190" fmla="*/ 556278 h 730383"/>
                <a:gd name="connsiteX10-191" fmla="*/ 310513 w 593008"/>
                <a:gd name="connsiteY10-192" fmla="*/ 562392 h 730383"/>
                <a:gd name="connsiteX11-193" fmla="*/ 372110 w 593008"/>
                <a:gd name="connsiteY11-194" fmla="*/ 379842 h 730383"/>
                <a:gd name="connsiteX12-195" fmla="*/ 351951 w 593008"/>
                <a:gd name="connsiteY12-196" fmla="*/ 281286 h 730383"/>
                <a:gd name="connsiteX13-197" fmla="*/ 564279 w 593008"/>
                <a:gd name="connsiteY13-198" fmla="*/ 249468 h 730383"/>
                <a:gd name="connsiteX14-199" fmla="*/ 575870 w 593008"/>
                <a:gd name="connsiteY14-200" fmla="*/ 265726 h 730383"/>
                <a:gd name="connsiteX15-201" fmla="*/ 577059 w 593008"/>
                <a:gd name="connsiteY15-202" fmla="*/ 270086 h 730383"/>
                <a:gd name="connsiteX16-203" fmla="*/ 577596 w 593008"/>
                <a:gd name="connsiteY16-204" fmla="*/ 268147 h 730383"/>
                <a:gd name="connsiteX17-205" fmla="*/ 578180 w 593008"/>
                <a:gd name="connsiteY17-206" fmla="*/ 268967 h 730383"/>
                <a:gd name="connsiteX18-207" fmla="*/ 578467 w 593008"/>
                <a:gd name="connsiteY18-208" fmla="*/ 265001 h 730383"/>
                <a:gd name="connsiteX19-209" fmla="*/ 592069 w 593008"/>
                <a:gd name="connsiteY19-210" fmla="*/ 215883 h 730383"/>
                <a:gd name="connsiteX20-211" fmla="*/ 477384 w 593008"/>
                <a:gd name="connsiteY20-212" fmla="*/ 11379 h 730383"/>
                <a:gd name="connsiteX0-213" fmla="*/ 477384 w 593008"/>
                <a:gd name="connsiteY0-214" fmla="*/ 11379 h 730383"/>
                <a:gd name="connsiteX1-215" fmla="*/ 414773 w 593008"/>
                <a:gd name="connsiteY1-216" fmla="*/ 49948 h 730383"/>
                <a:gd name="connsiteX2-217" fmla="*/ 28288 w 593008"/>
                <a:gd name="connsiteY2-218" fmla="*/ 232009 h 730383"/>
                <a:gd name="connsiteX3-219" fmla="*/ 189560 w 593008"/>
                <a:gd name="connsiteY3-220" fmla="*/ 730383 h 730383"/>
                <a:gd name="connsiteX4-221" fmla="*/ 195859 w 593008"/>
                <a:gd name="connsiteY4-222" fmla="*/ 626368 h 730383"/>
                <a:gd name="connsiteX5-223" fmla="*/ 197635 w 593008"/>
                <a:gd name="connsiteY5-224" fmla="*/ 585156 h 730383"/>
                <a:gd name="connsiteX6-225" fmla="*/ 186538 w 593008"/>
                <a:gd name="connsiteY6-226" fmla="*/ 452682 h 730383"/>
                <a:gd name="connsiteX7-227" fmla="*/ 227421 w 593008"/>
                <a:gd name="connsiteY7-228" fmla="*/ 405143 h 730383"/>
                <a:gd name="connsiteX8-229" fmla="*/ 274959 w 593008"/>
                <a:gd name="connsiteY8-230" fmla="*/ 446026 h 730383"/>
                <a:gd name="connsiteX9-231" fmla="*/ 284195 w 593008"/>
                <a:gd name="connsiteY9-232" fmla="*/ 556278 h 730383"/>
                <a:gd name="connsiteX10-233" fmla="*/ 310513 w 593008"/>
                <a:gd name="connsiteY10-234" fmla="*/ 562392 h 730383"/>
                <a:gd name="connsiteX11-235" fmla="*/ 372110 w 593008"/>
                <a:gd name="connsiteY11-236" fmla="*/ 379842 h 730383"/>
                <a:gd name="connsiteX12-237" fmla="*/ 351951 w 593008"/>
                <a:gd name="connsiteY12-238" fmla="*/ 281286 h 730383"/>
                <a:gd name="connsiteX13-239" fmla="*/ 564279 w 593008"/>
                <a:gd name="connsiteY13-240" fmla="*/ 249468 h 730383"/>
                <a:gd name="connsiteX14-241" fmla="*/ 575870 w 593008"/>
                <a:gd name="connsiteY14-242" fmla="*/ 265726 h 730383"/>
                <a:gd name="connsiteX15-243" fmla="*/ 577059 w 593008"/>
                <a:gd name="connsiteY15-244" fmla="*/ 270086 h 730383"/>
                <a:gd name="connsiteX16-245" fmla="*/ 577596 w 593008"/>
                <a:gd name="connsiteY16-246" fmla="*/ 268147 h 730383"/>
                <a:gd name="connsiteX17-247" fmla="*/ 578467 w 593008"/>
                <a:gd name="connsiteY17-248" fmla="*/ 265001 h 730383"/>
                <a:gd name="connsiteX18-249" fmla="*/ 592069 w 593008"/>
                <a:gd name="connsiteY18-250" fmla="*/ 215883 h 730383"/>
                <a:gd name="connsiteX19-251" fmla="*/ 477384 w 593008"/>
                <a:gd name="connsiteY19-252" fmla="*/ 11379 h 730383"/>
                <a:gd name="connsiteX0-253" fmla="*/ 477384 w 593008"/>
                <a:gd name="connsiteY0-254" fmla="*/ 11379 h 730383"/>
                <a:gd name="connsiteX1-255" fmla="*/ 414773 w 593008"/>
                <a:gd name="connsiteY1-256" fmla="*/ 49948 h 730383"/>
                <a:gd name="connsiteX2-257" fmla="*/ 28288 w 593008"/>
                <a:gd name="connsiteY2-258" fmla="*/ 232009 h 730383"/>
                <a:gd name="connsiteX3-259" fmla="*/ 189560 w 593008"/>
                <a:gd name="connsiteY3-260" fmla="*/ 730383 h 730383"/>
                <a:gd name="connsiteX4-261" fmla="*/ 195859 w 593008"/>
                <a:gd name="connsiteY4-262" fmla="*/ 626368 h 730383"/>
                <a:gd name="connsiteX5-263" fmla="*/ 197635 w 593008"/>
                <a:gd name="connsiteY5-264" fmla="*/ 585156 h 730383"/>
                <a:gd name="connsiteX6-265" fmla="*/ 186538 w 593008"/>
                <a:gd name="connsiteY6-266" fmla="*/ 452682 h 730383"/>
                <a:gd name="connsiteX7-267" fmla="*/ 227421 w 593008"/>
                <a:gd name="connsiteY7-268" fmla="*/ 405143 h 730383"/>
                <a:gd name="connsiteX8-269" fmla="*/ 274959 w 593008"/>
                <a:gd name="connsiteY8-270" fmla="*/ 446026 h 730383"/>
                <a:gd name="connsiteX9-271" fmla="*/ 284195 w 593008"/>
                <a:gd name="connsiteY9-272" fmla="*/ 556278 h 730383"/>
                <a:gd name="connsiteX10-273" fmla="*/ 310513 w 593008"/>
                <a:gd name="connsiteY10-274" fmla="*/ 562392 h 730383"/>
                <a:gd name="connsiteX11-275" fmla="*/ 372110 w 593008"/>
                <a:gd name="connsiteY11-276" fmla="*/ 379842 h 730383"/>
                <a:gd name="connsiteX12-277" fmla="*/ 351951 w 593008"/>
                <a:gd name="connsiteY12-278" fmla="*/ 281286 h 730383"/>
                <a:gd name="connsiteX13-279" fmla="*/ 564279 w 593008"/>
                <a:gd name="connsiteY13-280" fmla="*/ 249468 h 730383"/>
                <a:gd name="connsiteX14-281" fmla="*/ 575870 w 593008"/>
                <a:gd name="connsiteY14-282" fmla="*/ 265726 h 730383"/>
                <a:gd name="connsiteX15-283" fmla="*/ 577059 w 593008"/>
                <a:gd name="connsiteY15-284" fmla="*/ 270086 h 730383"/>
                <a:gd name="connsiteX16-285" fmla="*/ 577596 w 593008"/>
                <a:gd name="connsiteY16-286" fmla="*/ 268147 h 730383"/>
                <a:gd name="connsiteX17-287" fmla="*/ 592069 w 593008"/>
                <a:gd name="connsiteY17-288" fmla="*/ 215883 h 730383"/>
                <a:gd name="connsiteX18-289" fmla="*/ 477384 w 593008"/>
                <a:gd name="connsiteY18-290" fmla="*/ 11379 h 730383"/>
                <a:gd name="connsiteX0-291" fmla="*/ 477384 w 593008"/>
                <a:gd name="connsiteY0-292" fmla="*/ 11379 h 730383"/>
                <a:gd name="connsiteX1-293" fmla="*/ 414773 w 593008"/>
                <a:gd name="connsiteY1-294" fmla="*/ 49948 h 730383"/>
                <a:gd name="connsiteX2-295" fmla="*/ 28288 w 593008"/>
                <a:gd name="connsiteY2-296" fmla="*/ 232009 h 730383"/>
                <a:gd name="connsiteX3-297" fmla="*/ 189560 w 593008"/>
                <a:gd name="connsiteY3-298" fmla="*/ 730383 h 730383"/>
                <a:gd name="connsiteX4-299" fmla="*/ 195859 w 593008"/>
                <a:gd name="connsiteY4-300" fmla="*/ 626368 h 730383"/>
                <a:gd name="connsiteX5-301" fmla="*/ 197635 w 593008"/>
                <a:gd name="connsiteY5-302" fmla="*/ 585156 h 730383"/>
                <a:gd name="connsiteX6-303" fmla="*/ 186538 w 593008"/>
                <a:gd name="connsiteY6-304" fmla="*/ 452682 h 730383"/>
                <a:gd name="connsiteX7-305" fmla="*/ 227421 w 593008"/>
                <a:gd name="connsiteY7-306" fmla="*/ 405143 h 730383"/>
                <a:gd name="connsiteX8-307" fmla="*/ 274959 w 593008"/>
                <a:gd name="connsiteY8-308" fmla="*/ 446026 h 730383"/>
                <a:gd name="connsiteX9-309" fmla="*/ 284195 w 593008"/>
                <a:gd name="connsiteY9-310" fmla="*/ 556278 h 730383"/>
                <a:gd name="connsiteX10-311" fmla="*/ 310513 w 593008"/>
                <a:gd name="connsiteY10-312" fmla="*/ 562392 h 730383"/>
                <a:gd name="connsiteX11-313" fmla="*/ 372110 w 593008"/>
                <a:gd name="connsiteY11-314" fmla="*/ 379842 h 730383"/>
                <a:gd name="connsiteX12-315" fmla="*/ 351951 w 593008"/>
                <a:gd name="connsiteY12-316" fmla="*/ 281286 h 730383"/>
                <a:gd name="connsiteX13-317" fmla="*/ 564279 w 593008"/>
                <a:gd name="connsiteY13-318" fmla="*/ 249468 h 730383"/>
                <a:gd name="connsiteX14-319" fmla="*/ 575870 w 593008"/>
                <a:gd name="connsiteY14-320" fmla="*/ 265726 h 730383"/>
                <a:gd name="connsiteX15-321" fmla="*/ 577059 w 593008"/>
                <a:gd name="connsiteY15-322" fmla="*/ 270086 h 730383"/>
                <a:gd name="connsiteX16-323" fmla="*/ 592069 w 593008"/>
                <a:gd name="connsiteY16-324" fmla="*/ 215883 h 730383"/>
                <a:gd name="connsiteX17-325" fmla="*/ 477384 w 593008"/>
                <a:gd name="connsiteY17-326" fmla="*/ 11379 h 730383"/>
                <a:gd name="connsiteX0-327" fmla="*/ 477384 w 593008"/>
                <a:gd name="connsiteY0-328" fmla="*/ 11379 h 730383"/>
                <a:gd name="connsiteX1-329" fmla="*/ 414773 w 593008"/>
                <a:gd name="connsiteY1-330" fmla="*/ 49948 h 730383"/>
                <a:gd name="connsiteX2-331" fmla="*/ 28288 w 593008"/>
                <a:gd name="connsiteY2-332" fmla="*/ 232009 h 730383"/>
                <a:gd name="connsiteX3-333" fmla="*/ 189560 w 593008"/>
                <a:gd name="connsiteY3-334" fmla="*/ 730383 h 730383"/>
                <a:gd name="connsiteX4-335" fmla="*/ 195859 w 593008"/>
                <a:gd name="connsiteY4-336" fmla="*/ 626368 h 730383"/>
                <a:gd name="connsiteX5-337" fmla="*/ 197635 w 593008"/>
                <a:gd name="connsiteY5-338" fmla="*/ 585156 h 730383"/>
                <a:gd name="connsiteX6-339" fmla="*/ 186538 w 593008"/>
                <a:gd name="connsiteY6-340" fmla="*/ 452682 h 730383"/>
                <a:gd name="connsiteX7-341" fmla="*/ 227421 w 593008"/>
                <a:gd name="connsiteY7-342" fmla="*/ 405143 h 730383"/>
                <a:gd name="connsiteX8-343" fmla="*/ 274959 w 593008"/>
                <a:gd name="connsiteY8-344" fmla="*/ 446026 h 730383"/>
                <a:gd name="connsiteX9-345" fmla="*/ 284195 w 593008"/>
                <a:gd name="connsiteY9-346" fmla="*/ 556278 h 730383"/>
                <a:gd name="connsiteX10-347" fmla="*/ 310513 w 593008"/>
                <a:gd name="connsiteY10-348" fmla="*/ 562392 h 730383"/>
                <a:gd name="connsiteX11-349" fmla="*/ 372110 w 593008"/>
                <a:gd name="connsiteY11-350" fmla="*/ 379842 h 730383"/>
                <a:gd name="connsiteX12-351" fmla="*/ 351951 w 593008"/>
                <a:gd name="connsiteY12-352" fmla="*/ 281286 h 730383"/>
                <a:gd name="connsiteX13-353" fmla="*/ 564279 w 593008"/>
                <a:gd name="connsiteY13-354" fmla="*/ 249468 h 730383"/>
                <a:gd name="connsiteX14-355" fmla="*/ 575870 w 593008"/>
                <a:gd name="connsiteY14-356" fmla="*/ 265726 h 730383"/>
                <a:gd name="connsiteX15-357" fmla="*/ 592069 w 593008"/>
                <a:gd name="connsiteY15-358" fmla="*/ 215883 h 730383"/>
                <a:gd name="connsiteX16-359" fmla="*/ 477384 w 593008"/>
                <a:gd name="connsiteY16-360" fmla="*/ 11379 h 730383"/>
                <a:gd name="connsiteX0-361" fmla="*/ 479084 w 594708"/>
                <a:gd name="connsiteY0-362" fmla="*/ 11379 h 730383"/>
                <a:gd name="connsiteX1-363" fmla="*/ 416473 w 594708"/>
                <a:gd name="connsiteY1-364" fmla="*/ 49948 h 730383"/>
                <a:gd name="connsiteX2-365" fmla="*/ 29988 w 594708"/>
                <a:gd name="connsiteY2-366" fmla="*/ 232009 h 730383"/>
                <a:gd name="connsiteX3-367" fmla="*/ 191260 w 594708"/>
                <a:gd name="connsiteY3-368" fmla="*/ 730383 h 730383"/>
                <a:gd name="connsiteX4-369" fmla="*/ 197559 w 594708"/>
                <a:gd name="connsiteY4-370" fmla="*/ 626368 h 730383"/>
                <a:gd name="connsiteX5-371" fmla="*/ 199335 w 594708"/>
                <a:gd name="connsiteY5-372" fmla="*/ 585156 h 730383"/>
                <a:gd name="connsiteX6-373" fmla="*/ 188238 w 594708"/>
                <a:gd name="connsiteY6-374" fmla="*/ 452682 h 730383"/>
                <a:gd name="connsiteX7-375" fmla="*/ 229121 w 594708"/>
                <a:gd name="connsiteY7-376" fmla="*/ 405143 h 730383"/>
                <a:gd name="connsiteX8-377" fmla="*/ 276659 w 594708"/>
                <a:gd name="connsiteY8-378" fmla="*/ 446026 h 730383"/>
                <a:gd name="connsiteX9-379" fmla="*/ 285895 w 594708"/>
                <a:gd name="connsiteY9-380" fmla="*/ 556278 h 730383"/>
                <a:gd name="connsiteX10-381" fmla="*/ 312213 w 594708"/>
                <a:gd name="connsiteY10-382" fmla="*/ 562392 h 730383"/>
                <a:gd name="connsiteX11-383" fmla="*/ 373810 w 594708"/>
                <a:gd name="connsiteY11-384" fmla="*/ 379842 h 730383"/>
                <a:gd name="connsiteX12-385" fmla="*/ 353651 w 594708"/>
                <a:gd name="connsiteY12-386" fmla="*/ 281286 h 730383"/>
                <a:gd name="connsiteX13-387" fmla="*/ 565979 w 594708"/>
                <a:gd name="connsiteY13-388" fmla="*/ 249468 h 730383"/>
                <a:gd name="connsiteX14-389" fmla="*/ 577570 w 594708"/>
                <a:gd name="connsiteY14-390" fmla="*/ 265726 h 730383"/>
                <a:gd name="connsiteX15-391" fmla="*/ 593769 w 594708"/>
                <a:gd name="connsiteY15-392" fmla="*/ 215883 h 730383"/>
                <a:gd name="connsiteX16-393" fmla="*/ 479084 w 594708"/>
                <a:gd name="connsiteY16-394" fmla="*/ 11379 h 7303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</a:cxnLst>
              <a:rect l="l" t="t" r="r" b="b"/>
              <a:pathLst>
                <a:path w="594708" h="730383">
                  <a:moveTo>
                    <a:pt x="479084" y="11379"/>
                  </a:moveTo>
                  <a:cubicBezTo>
                    <a:pt x="440010" y="-27389"/>
                    <a:pt x="450047" y="44926"/>
                    <a:pt x="416473" y="49948"/>
                  </a:cubicBezTo>
                  <a:cubicBezTo>
                    <a:pt x="320025" y="23976"/>
                    <a:pt x="105584" y="87536"/>
                    <a:pt x="29988" y="232009"/>
                  </a:cubicBezTo>
                  <a:cubicBezTo>
                    <a:pt x="-71927" y="424639"/>
                    <a:pt x="112201" y="621564"/>
                    <a:pt x="191260" y="730383"/>
                  </a:cubicBezTo>
                  <a:cubicBezTo>
                    <a:pt x="192940" y="720864"/>
                    <a:pt x="195460" y="672426"/>
                    <a:pt x="197559" y="626368"/>
                  </a:cubicBezTo>
                  <a:lnTo>
                    <a:pt x="199335" y="585156"/>
                  </a:lnTo>
                  <a:lnTo>
                    <a:pt x="188238" y="452682"/>
                  </a:lnTo>
                  <a:cubicBezTo>
                    <a:pt x="186336" y="427962"/>
                    <a:pt x="204401" y="407045"/>
                    <a:pt x="229121" y="405143"/>
                  </a:cubicBezTo>
                  <a:cubicBezTo>
                    <a:pt x="253841" y="403242"/>
                    <a:pt x="274758" y="421306"/>
                    <a:pt x="276659" y="446026"/>
                  </a:cubicBezTo>
                  <a:lnTo>
                    <a:pt x="285895" y="556278"/>
                  </a:lnTo>
                  <a:lnTo>
                    <a:pt x="312213" y="562392"/>
                  </a:lnTo>
                  <a:cubicBezTo>
                    <a:pt x="311094" y="557912"/>
                    <a:pt x="307734" y="407840"/>
                    <a:pt x="373810" y="379842"/>
                  </a:cubicBezTo>
                  <a:cubicBezTo>
                    <a:pt x="358131" y="364162"/>
                    <a:pt x="339093" y="310405"/>
                    <a:pt x="353651" y="281286"/>
                  </a:cubicBezTo>
                  <a:cubicBezTo>
                    <a:pt x="374230" y="238169"/>
                    <a:pt x="518282" y="213058"/>
                    <a:pt x="565979" y="249468"/>
                  </a:cubicBezTo>
                  <a:lnTo>
                    <a:pt x="577570" y="265726"/>
                  </a:lnTo>
                  <a:lnTo>
                    <a:pt x="593769" y="215883"/>
                  </a:lnTo>
                  <a:cubicBezTo>
                    <a:pt x="606845" y="94553"/>
                    <a:pt x="479084" y="11379"/>
                    <a:pt x="479084" y="1137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1" name="任意多边形: 形状 140"/>
            <p:cNvSpPr/>
            <p:nvPr/>
          </p:nvSpPr>
          <p:spPr>
            <a:xfrm flipH="1">
              <a:off x="8676885" y="2478915"/>
              <a:ext cx="1373389" cy="1256773"/>
            </a:xfrm>
            <a:custGeom>
              <a:avLst/>
              <a:gdLst>
                <a:gd name="connsiteX0" fmla="*/ 386722 w 1373389"/>
                <a:gd name="connsiteY0" fmla="*/ 199 h 1256773"/>
                <a:gd name="connsiteX1" fmla="*/ 253028 w 1373389"/>
                <a:gd name="connsiteY1" fmla="*/ 146632 h 1256773"/>
                <a:gd name="connsiteX2" fmla="*/ 248738 w 1373389"/>
                <a:gd name="connsiteY2" fmla="*/ 158961 h 1256773"/>
                <a:gd name="connsiteX3" fmla="*/ 4821 w 1373389"/>
                <a:gd name="connsiteY3" fmla="*/ 652006 h 1256773"/>
                <a:gd name="connsiteX4" fmla="*/ 2301 w 1373389"/>
                <a:gd name="connsiteY4" fmla="*/ 687424 h 1256773"/>
                <a:gd name="connsiteX5" fmla="*/ 6347 w 1373389"/>
                <a:gd name="connsiteY5" fmla="*/ 692094 h 1256773"/>
                <a:gd name="connsiteX6" fmla="*/ 139699 w 1373389"/>
                <a:gd name="connsiteY6" fmla="*/ 965817 h 1256773"/>
                <a:gd name="connsiteX7" fmla="*/ 138549 w 1373389"/>
                <a:gd name="connsiteY7" fmla="*/ 990206 h 1256773"/>
                <a:gd name="connsiteX8" fmla="*/ 144814 w 1373389"/>
                <a:gd name="connsiteY8" fmla="*/ 1134700 h 1256773"/>
                <a:gd name="connsiteX9" fmla="*/ 223264 w 1373389"/>
                <a:gd name="connsiteY9" fmla="*/ 1137344 h 1256773"/>
                <a:gd name="connsiteX10" fmla="*/ 281447 w 1373389"/>
                <a:gd name="connsiteY10" fmla="*/ 1256773 h 1256773"/>
                <a:gd name="connsiteX11" fmla="*/ 404640 w 1373389"/>
                <a:gd name="connsiteY11" fmla="*/ 1208616 h 1256773"/>
                <a:gd name="connsiteX12" fmla="*/ 378936 w 1373389"/>
                <a:gd name="connsiteY12" fmla="*/ 1142591 h 1256773"/>
                <a:gd name="connsiteX13" fmla="*/ 543513 w 1373389"/>
                <a:gd name="connsiteY13" fmla="*/ 1148139 h 1256773"/>
                <a:gd name="connsiteX14" fmla="*/ 695825 w 1373389"/>
                <a:gd name="connsiteY14" fmla="*/ 546731 h 1256773"/>
                <a:gd name="connsiteX15" fmla="*/ 697722 w 1373389"/>
                <a:gd name="connsiteY15" fmla="*/ 506236 h 1256773"/>
                <a:gd name="connsiteX16" fmla="*/ 909733 w 1373389"/>
                <a:gd name="connsiteY16" fmla="*/ 622886 h 1256773"/>
                <a:gd name="connsiteX17" fmla="*/ 973570 w 1373389"/>
                <a:gd name="connsiteY17" fmla="*/ 613927 h 1256773"/>
                <a:gd name="connsiteX18" fmla="*/ 993378 w 1373389"/>
                <a:gd name="connsiteY18" fmla="*/ 587516 h 1256773"/>
                <a:gd name="connsiteX19" fmla="*/ 1373389 w 1373389"/>
                <a:gd name="connsiteY19" fmla="*/ 273465 h 1256773"/>
                <a:gd name="connsiteX20" fmla="*/ 1298353 w 1373389"/>
                <a:gd name="connsiteY20" fmla="*/ 164831 h 1256773"/>
                <a:gd name="connsiteX21" fmla="*/ 936487 w 1373389"/>
                <a:gd name="connsiteY21" fmla="*/ 411638 h 1256773"/>
                <a:gd name="connsiteX22" fmla="*/ 657675 w 1373389"/>
                <a:gd name="connsiteY22" fmla="*/ 205159 h 1256773"/>
                <a:gd name="connsiteX23" fmla="*/ 653933 w 1373389"/>
                <a:gd name="connsiteY23" fmla="*/ 183870 h 1256773"/>
                <a:gd name="connsiteX24" fmla="*/ 644308 w 1373389"/>
                <a:gd name="connsiteY24" fmla="*/ 128992 h 1256773"/>
                <a:gd name="connsiteX25" fmla="*/ 420320 w 1373389"/>
                <a:gd name="connsiteY25" fmla="*/ 6919 h 1256773"/>
                <a:gd name="connsiteX0-1" fmla="*/ 386722 w 1373389"/>
                <a:gd name="connsiteY0-2" fmla="*/ 199 h 1256773"/>
                <a:gd name="connsiteX1-3" fmla="*/ 253028 w 1373389"/>
                <a:gd name="connsiteY1-4" fmla="*/ 146632 h 1256773"/>
                <a:gd name="connsiteX2-5" fmla="*/ 248738 w 1373389"/>
                <a:gd name="connsiteY2-6" fmla="*/ 158961 h 1256773"/>
                <a:gd name="connsiteX3-7" fmla="*/ 4821 w 1373389"/>
                <a:gd name="connsiteY3-8" fmla="*/ 652006 h 1256773"/>
                <a:gd name="connsiteX4-9" fmla="*/ 2301 w 1373389"/>
                <a:gd name="connsiteY4-10" fmla="*/ 687424 h 1256773"/>
                <a:gd name="connsiteX5-11" fmla="*/ 6347 w 1373389"/>
                <a:gd name="connsiteY5-12" fmla="*/ 692094 h 1256773"/>
                <a:gd name="connsiteX6-13" fmla="*/ 139699 w 1373389"/>
                <a:gd name="connsiteY6-14" fmla="*/ 965817 h 1256773"/>
                <a:gd name="connsiteX7-15" fmla="*/ 138549 w 1373389"/>
                <a:gd name="connsiteY7-16" fmla="*/ 990206 h 1256773"/>
                <a:gd name="connsiteX8-17" fmla="*/ 144814 w 1373389"/>
                <a:gd name="connsiteY8-18" fmla="*/ 1134700 h 1256773"/>
                <a:gd name="connsiteX9-19" fmla="*/ 223264 w 1373389"/>
                <a:gd name="connsiteY9-20" fmla="*/ 1137344 h 1256773"/>
                <a:gd name="connsiteX10-21" fmla="*/ 281447 w 1373389"/>
                <a:gd name="connsiteY10-22" fmla="*/ 1256773 h 1256773"/>
                <a:gd name="connsiteX11-23" fmla="*/ 404640 w 1373389"/>
                <a:gd name="connsiteY11-24" fmla="*/ 1208616 h 1256773"/>
                <a:gd name="connsiteX12-25" fmla="*/ 378936 w 1373389"/>
                <a:gd name="connsiteY12-26" fmla="*/ 1142591 h 1256773"/>
                <a:gd name="connsiteX13-27" fmla="*/ 543513 w 1373389"/>
                <a:gd name="connsiteY13-28" fmla="*/ 1148139 h 1256773"/>
                <a:gd name="connsiteX14-29" fmla="*/ 695825 w 1373389"/>
                <a:gd name="connsiteY14-30" fmla="*/ 546731 h 1256773"/>
                <a:gd name="connsiteX15-31" fmla="*/ 697722 w 1373389"/>
                <a:gd name="connsiteY15-32" fmla="*/ 506236 h 1256773"/>
                <a:gd name="connsiteX16-33" fmla="*/ 909733 w 1373389"/>
                <a:gd name="connsiteY16-34" fmla="*/ 622886 h 1256773"/>
                <a:gd name="connsiteX17-35" fmla="*/ 973570 w 1373389"/>
                <a:gd name="connsiteY17-36" fmla="*/ 613927 h 1256773"/>
                <a:gd name="connsiteX18-37" fmla="*/ 1373389 w 1373389"/>
                <a:gd name="connsiteY18-38" fmla="*/ 273465 h 1256773"/>
                <a:gd name="connsiteX19-39" fmla="*/ 1298353 w 1373389"/>
                <a:gd name="connsiteY19-40" fmla="*/ 164831 h 1256773"/>
                <a:gd name="connsiteX20-41" fmla="*/ 936487 w 1373389"/>
                <a:gd name="connsiteY20-42" fmla="*/ 411638 h 1256773"/>
                <a:gd name="connsiteX21-43" fmla="*/ 657675 w 1373389"/>
                <a:gd name="connsiteY21-44" fmla="*/ 205159 h 1256773"/>
                <a:gd name="connsiteX22-45" fmla="*/ 653933 w 1373389"/>
                <a:gd name="connsiteY22-46" fmla="*/ 183870 h 1256773"/>
                <a:gd name="connsiteX23-47" fmla="*/ 644308 w 1373389"/>
                <a:gd name="connsiteY23-48" fmla="*/ 128992 h 1256773"/>
                <a:gd name="connsiteX24-49" fmla="*/ 420320 w 1373389"/>
                <a:gd name="connsiteY24-50" fmla="*/ 6919 h 1256773"/>
                <a:gd name="connsiteX25-51" fmla="*/ 386722 w 1373389"/>
                <a:gd name="connsiteY25-52" fmla="*/ 199 h 1256773"/>
                <a:gd name="connsiteX0-53" fmla="*/ 378936 w 1373389"/>
                <a:gd name="connsiteY0-54" fmla="*/ 1142591 h 1256773"/>
                <a:gd name="connsiteX1-55" fmla="*/ 543513 w 1373389"/>
                <a:gd name="connsiteY1-56" fmla="*/ 1148139 h 1256773"/>
                <a:gd name="connsiteX2-57" fmla="*/ 695825 w 1373389"/>
                <a:gd name="connsiteY2-58" fmla="*/ 546731 h 1256773"/>
                <a:gd name="connsiteX3-59" fmla="*/ 697722 w 1373389"/>
                <a:gd name="connsiteY3-60" fmla="*/ 506236 h 1256773"/>
                <a:gd name="connsiteX4-61" fmla="*/ 909733 w 1373389"/>
                <a:gd name="connsiteY4-62" fmla="*/ 622886 h 1256773"/>
                <a:gd name="connsiteX5-63" fmla="*/ 973570 w 1373389"/>
                <a:gd name="connsiteY5-64" fmla="*/ 613927 h 1256773"/>
                <a:gd name="connsiteX6-65" fmla="*/ 1373389 w 1373389"/>
                <a:gd name="connsiteY6-66" fmla="*/ 273465 h 1256773"/>
                <a:gd name="connsiteX7-67" fmla="*/ 1298353 w 1373389"/>
                <a:gd name="connsiteY7-68" fmla="*/ 164831 h 1256773"/>
                <a:gd name="connsiteX8-69" fmla="*/ 936487 w 1373389"/>
                <a:gd name="connsiteY8-70" fmla="*/ 411638 h 1256773"/>
                <a:gd name="connsiteX9-71" fmla="*/ 657675 w 1373389"/>
                <a:gd name="connsiteY9-72" fmla="*/ 205159 h 1256773"/>
                <a:gd name="connsiteX10-73" fmla="*/ 653933 w 1373389"/>
                <a:gd name="connsiteY10-74" fmla="*/ 183870 h 1256773"/>
                <a:gd name="connsiteX11-75" fmla="*/ 644308 w 1373389"/>
                <a:gd name="connsiteY11-76" fmla="*/ 128992 h 1256773"/>
                <a:gd name="connsiteX12-77" fmla="*/ 420320 w 1373389"/>
                <a:gd name="connsiteY12-78" fmla="*/ 6919 h 1256773"/>
                <a:gd name="connsiteX13-79" fmla="*/ 386722 w 1373389"/>
                <a:gd name="connsiteY13-80" fmla="*/ 199 h 1256773"/>
                <a:gd name="connsiteX14-81" fmla="*/ 253028 w 1373389"/>
                <a:gd name="connsiteY14-82" fmla="*/ 146632 h 1256773"/>
                <a:gd name="connsiteX15-83" fmla="*/ 248738 w 1373389"/>
                <a:gd name="connsiteY15-84" fmla="*/ 158961 h 1256773"/>
                <a:gd name="connsiteX16-85" fmla="*/ 4821 w 1373389"/>
                <a:gd name="connsiteY16-86" fmla="*/ 652006 h 1256773"/>
                <a:gd name="connsiteX17-87" fmla="*/ 2301 w 1373389"/>
                <a:gd name="connsiteY17-88" fmla="*/ 687424 h 1256773"/>
                <a:gd name="connsiteX18-89" fmla="*/ 6347 w 1373389"/>
                <a:gd name="connsiteY18-90" fmla="*/ 692094 h 1256773"/>
                <a:gd name="connsiteX19-91" fmla="*/ 139699 w 1373389"/>
                <a:gd name="connsiteY19-92" fmla="*/ 965817 h 1256773"/>
                <a:gd name="connsiteX20-93" fmla="*/ 138549 w 1373389"/>
                <a:gd name="connsiteY20-94" fmla="*/ 990206 h 1256773"/>
                <a:gd name="connsiteX21-95" fmla="*/ 144814 w 1373389"/>
                <a:gd name="connsiteY21-96" fmla="*/ 1134700 h 1256773"/>
                <a:gd name="connsiteX22-97" fmla="*/ 223264 w 1373389"/>
                <a:gd name="connsiteY22-98" fmla="*/ 1137344 h 1256773"/>
                <a:gd name="connsiteX23-99" fmla="*/ 281447 w 1373389"/>
                <a:gd name="connsiteY23-100" fmla="*/ 1256773 h 1256773"/>
                <a:gd name="connsiteX24-101" fmla="*/ 404640 w 1373389"/>
                <a:gd name="connsiteY24-102" fmla="*/ 1208616 h 1256773"/>
                <a:gd name="connsiteX25-103" fmla="*/ 470376 w 1373389"/>
                <a:gd name="connsiteY25-104" fmla="*/ 1234031 h 1256773"/>
                <a:gd name="connsiteX0-105" fmla="*/ 378936 w 1373389"/>
                <a:gd name="connsiteY0-106" fmla="*/ 1142591 h 1256773"/>
                <a:gd name="connsiteX1-107" fmla="*/ 543513 w 1373389"/>
                <a:gd name="connsiteY1-108" fmla="*/ 1148139 h 1256773"/>
                <a:gd name="connsiteX2-109" fmla="*/ 695825 w 1373389"/>
                <a:gd name="connsiteY2-110" fmla="*/ 546731 h 1256773"/>
                <a:gd name="connsiteX3-111" fmla="*/ 697722 w 1373389"/>
                <a:gd name="connsiteY3-112" fmla="*/ 506236 h 1256773"/>
                <a:gd name="connsiteX4-113" fmla="*/ 909733 w 1373389"/>
                <a:gd name="connsiteY4-114" fmla="*/ 622886 h 1256773"/>
                <a:gd name="connsiteX5-115" fmla="*/ 973570 w 1373389"/>
                <a:gd name="connsiteY5-116" fmla="*/ 613927 h 1256773"/>
                <a:gd name="connsiteX6-117" fmla="*/ 1373389 w 1373389"/>
                <a:gd name="connsiteY6-118" fmla="*/ 273465 h 1256773"/>
                <a:gd name="connsiteX7-119" fmla="*/ 1298353 w 1373389"/>
                <a:gd name="connsiteY7-120" fmla="*/ 164831 h 1256773"/>
                <a:gd name="connsiteX8-121" fmla="*/ 936487 w 1373389"/>
                <a:gd name="connsiteY8-122" fmla="*/ 411638 h 1256773"/>
                <a:gd name="connsiteX9-123" fmla="*/ 657675 w 1373389"/>
                <a:gd name="connsiteY9-124" fmla="*/ 205159 h 1256773"/>
                <a:gd name="connsiteX10-125" fmla="*/ 653933 w 1373389"/>
                <a:gd name="connsiteY10-126" fmla="*/ 183870 h 1256773"/>
                <a:gd name="connsiteX11-127" fmla="*/ 644308 w 1373389"/>
                <a:gd name="connsiteY11-128" fmla="*/ 128992 h 1256773"/>
                <a:gd name="connsiteX12-129" fmla="*/ 420320 w 1373389"/>
                <a:gd name="connsiteY12-130" fmla="*/ 6919 h 1256773"/>
                <a:gd name="connsiteX13-131" fmla="*/ 386722 w 1373389"/>
                <a:gd name="connsiteY13-132" fmla="*/ 199 h 1256773"/>
                <a:gd name="connsiteX14-133" fmla="*/ 253028 w 1373389"/>
                <a:gd name="connsiteY14-134" fmla="*/ 146632 h 1256773"/>
                <a:gd name="connsiteX15-135" fmla="*/ 248738 w 1373389"/>
                <a:gd name="connsiteY15-136" fmla="*/ 158961 h 1256773"/>
                <a:gd name="connsiteX16-137" fmla="*/ 4821 w 1373389"/>
                <a:gd name="connsiteY16-138" fmla="*/ 652006 h 1256773"/>
                <a:gd name="connsiteX17-139" fmla="*/ 2301 w 1373389"/>
                <a:gd name="connsiteY17-140" fmla="*/ 687424 h 1256773"/>
                <a:gd name="connsiteX18-141" fmla="*/ 6347 w 1373389"/>
                <a:gd name="connsiteY18-142" fmla="*/ 692094 h 1256773"/>
                <a:gd name="connsiteX19-143" fmla="*/ 139699 w 1373389"/>
                <a:gd name="connsiteY19-144" fmla="*/ 965817 h 1256773"/>
                <a:gd name="connsiteX20-145" fmla="*/ 138549 w 1373389"/>
                <a:gd name="connsiteY20-146" fmla="*/ 990206 h 1256773"/>
                <a:gd name="connsiteX21-147" fmla="*/ 144814 w 1373389"/>
                <a:gd name="connsiteY21-148" fmla="*/ 1134700 h 1256773"/>
                <a:gd name="connsiteX22-149" fmla="*/ 223264 w 1373389"/>
                <a:gd name="connsiteY22-150" fmla="*/ 1137344 h 1256773"/>
                <a:gd name="connsiteX23-151" fmla="*/ 281447 w 1373389"/>
                <a:gd name="connsiteY23-152" fmla="*/ 1256773 h 1256773"/>
                <a:gd name="connsiteX24-153" fmla="*/ 404640 w 1373389"/>
                <a:gd name="connsiteY24-154" fmla="*/ 1208616 h 1256773"/>
                <a:gd name="connsiteX25-155" fmla="*/ 186214 w 1373389"/>
                <a:gd name="connsiteY25-156" fmla="*/ 665706 h 1256773"/>
                <a:gd name="connsiteX0-157" fmla="*/ 378936 w 1373389"/>
                <a:gd name="connsiteY0-158" fmla="*/ 1142591 h 1256773"/>
                <a:gd name="connsiteX1-159" fmla="*/ 543513 w 1373389"/>
                <a:gd name="connsiteY1-160" fmla="*/ 1148139 h 1256773"/>
                <a:gd name="connsiteX2-161" fmla="*/ 695825 w 1373389"/>
                <a:gd name="connsiteY2-162" fmla="*/ 546731 h 1256773"/>
                <a:gd name="connsiteX3-163" fmla="*/ 697722 w 1373389"/>
                <a:gd name="connsiteY3-164" fmla="*/ 506236 h 1256773"/>
                <a:gd name="connsiteX4-165" fmla="*/ 909733 w 1373389"/>
                <a:gd name="connsiteY4-166" fmla="*/ 622886 h 1256773"/>
                <a:gd name="connsiteX5-167" fmla="*/ 973570 w 1373389"/>
                <a:gd name="connsiteY5-168" fmla="*/ 613927 h 1256773"/>
                <a:gd name="connsiteX6-169" fmla="*/ 1373389 w 1373389"/>
                <a:gd name="connsiteY6-170" fmla="*/ 273465 h 1256773"/>
                <a:gd name="connsiteX7-171" fmla="*/ 1298353 w 1373389"/>
                <a:gd name="connsiteY7-172" fmla="*/ 164831 h 1256773"/>
                <a:gd name="connsiteX8-173" fmla="*/ 936487 w 1373389"/>
                <a:gd name="connsiteY8-174" fmla="*/ 411638 h 1256773"/>
                <a:gd name="connsiteX9-175" fmla="*/ 657675 w 1373389"/>
                <a:gd name="connsiteY9-176" fmla="*/ 205159 h 1256773"/>
                <a:gd name="connsiteX10-177" fmla="*/ 653933 w 1373389"/>
                <a:gd name="connsiteY10-178" fmla="*/ 183870 h 1256773"/>
                <a:gd name="connsiteX11-179" fmla="*/ 644308 w 1373389"/>
                <a:gd name="connsiteY11-180" fmla="*/ 128992 h 1256773"/>
                <a:gd name="connsiteX12-181" fmla="*/ 420320 w 1373389"/>
                <a:gd name="connsiteY12-182" fmla="*/ 6919 h 1256773"/>
                <a:gd name="connsiteX13-183" fmla="*/ 386722 w 1373389"/>
                <a:gd name="connsiteY13-184" fmla="*/ 199 h 1256773"/>
                <a:gd name="connsiteX14-185" fmla="*/ 253028 w 1373389"/>
                <a:gd name="connsiteY14-186" fmla="*/ 146632 h 1256773"/>
                <a:gd name="connsiteX15-187" fmla="*/ 248738 w 1373389"/>
                <a:gd name="connsiteY15-188" fmla="*/ 158961 h 1256773"/>
                <a:gd name="connsiteX16-189" fmla="*/ 4821 w 1373389"/>
                <a:gd name="connsiteY16-190" fmla="*/ 652006 h 1256773"/>
                <a:gd name="connsiteX17-191" fmla="*/ 2301 w 1373389"/>
                <a:gd name="connsiteY17-192" fmla="*/ 687424 h 1256773"/>
                <a:gd name="connsiteX18-193" fmla="*/ 6347 w 1373389"/>
                <a:gd name="connsiteY18-194" fmla="*/ 692094 h 1256773"/>
                <a:gd name="connsiteX19-195" fmla="*/ 139699 w 1373389"/>
                <a:gd name="connsiteY19-196" fmla="*/ 965817 h 1256773"/>
                <a:gd name="connsiteX20-197" fmla="*/ 138549 w 1373389"/>
                <a:gd name="connsiteY20-198" fmla="*/ 990206 h 1256773"/>
                <a:gd name="connsiteX21-199" fmla="*/ 144814 w 1373389"/>
                <a:gd name="connsiteY21-200" fmla="*/ 1134700 h 1256773"/>
                <a:gd name="connsiteX22-201" fmla="*/ 223264 w 1373389"/>
                <a:gd name="connsiteY22-202" fmla="*/ 1137344 h 1256773"/>
                <a:gd name="connsiteX23-203" fmla="*/ 281447 w 1373389"/>
                <a:gd name="connsiteY23-204" fmla="*/ 1256773 h 1256773"/>
                <a:gd name="connsiteX24-205" fmla="*/ 404640 w 1373389"/>
                <a:gd name="connsiteY24-206" fmla="*/ 1208616 h 1256773"/>
                <a:gd name="connsiteX25-207" fmla="*/ 186214 w 1373389"/>
                <a:gd name="connsiteY25-208" fmla="*/ 665706 h 1256773"/>
                <a:gd name="connsiteX0-209" fmla="*/ 378936 w 1373389"/>
                <a:gd name="connsiteY0-210" fmla="*/ 1142591 h 1256773"/>
                <a:gd name="connsiteX1-211" fmla="*/ 543513 w 1373389"/>
                <a:gd name="connsiteY1-212" fmla="*/ 1148139 h 1256773"/>
                <a:gd name="connsiteX2-213" fmla="*/ 695825 w 1373389"/>
                <a:gd name="connsiteY2-214" fmla="*/ 546731 h 1256773"/>
                <a:gd name="connsiteX3-215" fmla="*/ 697722 w 1373389"/>
                <a:gd name="connsiteY3-216" fmla="*/ 506236 h 1256773"/>
                <a:gd name="connsiteX4-217" fmla="*/ 909733 w 1373389"/>
                <a:gd name="connsiteY4-218" fmla="*/ 622886 h 1256773"/>
                <a:gd name="connsiteX5-219" fmla="*/ 973570 w 1373389"/>
                <a:gd name="connsiteY5-220" fmla="*/ 613927 h 1256773"/>
                <a:gd name="connsiteX6-221" fmla="*/ 1373389 w 1373389"/>
                <a:gd name="connsiteY6-222" fmla="*/ 273465 h 1256773"/>
                <a:gd name="connsiteX7-223" fmla="*/ 1298353 w 1373389"/>
                <a:gd name="connsiteY7-224" fmla="*/ 164831 h 1256773"/>
                <a:gd name="connsiteX8-225" fmla="*/ 936487 w 1373389"/>
                <a:gd name="connsiteY8-226" fmla="*/ 411638 h 1256773"/>
                <a:gd name="connsiteX9-227" fmla="*/ 657675 w 1373389"/>
                <a:gd name="connsiteY9-228" fmla="*/ 205159 h 1256773"/>
                <a:gd name="connsiteX10-229" fmla="*/ 644308 w 1373389"/>
                <a:gd name="connsiteY10-230" fmla="*/ 128992 h 1256773"/>
                <a:gd name="connsiteX11-231" fmla="*/ 420320 w 1373389"/>
                <a:gd name="connsiteY11-232" fmla="*/ 6919 h 1256773"/>
                <a:gd name="connsiteX12-233" fmla="*/ 386722 w 1373389"/>
                <a:gd name="connsiteY12-234" fmla="*/ 199 h 1256773"/>
                <a:gd name="connsiteX13-235" fmla="*/ 253028 w 1373389"/>
                <a:gd name="connsiteY13-236" fmla="*/ 146632 h 1256773"/>
                <a:gd name="connsiteX14-237" fmla="*/ 248738 w 1373389"/>
                <a:gd name="connsiteY14-238" fmla="*/ 158961 h 1256773"/>
                <a:gd name="connsiteX15-239" fmla="*/ 4821 w 1373389"/>
                <a:gd name="connsiteY15-240" fmla="*/ 652006 h 1256773"/>
                <a:gd name="connsiteX16-241" fmla="*/ 2301 w 1373389"/>
                <a:gd name="connsiteY16-242" fmla="*/ 687424 h 1256773"/>
                <a:gd name="connsiteX17-243" fmla="*/ 6347 w 1373389"/>
                <a:gd name="connsiteY17-244" fmla="*/ 692094 h 1256773"/>
                <a:gd name="connsiteX18-245" fmla="*/ 139699 w 1373389"/>
                <a:gd name="connsiteY18-246" fmla="*/ 965817 h 1256773"/>
                <a:gd name="connsiteX19-247" fmla="*/ 138549 w 1373389"/>
                <a:gd name="connsiteY19-248" fmla="*/ 990206 h 1256773"/>
                <a:gd name="connsiteX20-249" fmla="*/ 144814 w 1373389"/>
                <a:gd name="connsiteY20-250" fmla="*/ 1134700 h 1256773"/>
                <a:gd name="connsiteX21-251" fmla="*/ 223264 w 1373389"/>
                <a:gd name="connsiteY21-252" fmla="*/ 1137344 h 1256773"/>
                <a:gd name="connsiteX22-253" fmla="*/ 281447 w 1373389"/>
                <a:gd name="connsiteY22-254" fmla="*/ 1256773 h 1256773"/>
                <a:gd name="connsiteX23-255" fmla="*/ 404640 w 1373389"/>
                <a:gd name="connsiteY23-256" fmla="*/ 1208616 h 1256773"/>
                <a:gd name="connsiteX24-257" fmla="*/ 186214 w 1373389"/>
                <a:gd name="connsiteY24-258" fmla="*/ 665706 h 1256773"/>
                <a:gd name="connsiteX0-259" fmla="*/ 378936 w 1373389"/>
                <a:gd name="connsiteY0-260" fmla="*/ 1142591 h 1256773"/>
                <a:gd name="connsiteX1-261" fmla="*/ 543513 w 1373389"/>
                <a:gd name="connsiteY1-262" fmla="*/ 1148139 h 1256773"/>
                <a:gd name="connsiteX2-263" fmla="*/ 695825 w 1373389"/>
                <a:gd name="connsiteY2-264" fmla="*/ 546731 h 1256773"/>
                <a:gd name="connsiteX3-265" fmla="*/ 659622 w 1373389"/>
                <a:gd name="connsiteY3-266" fmla="*/ 476602 h 1256773"/>
                <a:gd name="connsiteX4-267" fmla="*/ 909733 w 1373389"/>
                <a:gd name="connsiteY4-268" fmla="*/ 622886 h 1256773"/>
                <a:gd name="connsiteX5-269" fmla="*/ 973570 w 1373389"/>
                <a:gd name="connsiteY5-270" fmla="*/ 613927 h 1256773"/>
                <a:gd name="connsiteX6-271" fmla="*/ 1373389 w 1373389"/>
                <a:gd name="connsiteY6-272" fmla="*/ 273465 h 1256773"/>
                <a:gd name="connsiteX7-273" fmla="*/ 1298353 w 1373389"/>
                <a:gd name="connsiteY7-274" fmla="*/ 164831 h 1256773"/>
                <a:gd name="connsiteX8-275" fmla="*/ 936487 w 1373389"/>
                <a:gd name="connsiteY8-276" fmla="*/ 411638 h 1256773"/>
                <a:gd name="connsiteX9-277" fmla="*/ 657675 w 1373389"/>
                <a:gd name="connsiteY9-278" fmla="*/ 205159 h 1256773"/>
                <a:gd name="connsiteX10-279" fmla="*/ 644308 w 1373389"/>
                <a:gd name="connsiteY10-280" fmla="*/ 128992 h 1256773"/>
                <a:gd name="connsiteX11-281" fmla="*/ 420320 w 1373389"/>
                <a:gd name="connsiteY11-282" fmla="*/ 6919 h 1256773"/>
                <a:gd name="connsiteX12-283" fmla="*/ 386722 w 1373389"/>
                <a:gd name="connsiteY12-284" fmla="*/ 199 h 1256773"/>
                <a:gd name="connsiteX13-285" fmla="*/ 253028 w 1373389"/>
                <a:gd name="connsiteY13-286" fmla="*/ 146632 h 1256773"/>
                <a:gd name="connsiteX14-287" fmla="*/ 248738 w 1373389"/>
                <a:gd name="connsiteY14-288" fmla="*/ 158961 h 1256773"/>
                <a:gd name="connsiteX15-289" fmla="*/ 4821 w 1373389"/>
                <a:gd name="connsiteY15-290" fmla="*/ 652006 h 1256773"/>
                <a:gd name="connsiteX16-291" fmla="*/ 2301 w 1373389"/>
                <a:gd name="connsiteY16-292" fmla="*/ 687424 h 1256773"/>
                <a:gd name="connsiteX17-293" fmla="*/ 6347 w 1373389"/>
                <a:gd name="connsiteY17-294" fmla="*/ 692094 h 1256773"/>
                <a:gd name="connsiteX18-295" fmla="*/ 139699 w 1373389"/>
                <a:gd name="connsiteY18-296" fmla="*/ 965817 h 1256773"/>
                <a:gd name="connsiteX19-297" fmla="*/ 138549 w 1373389"/>
                <a:gd name="connsiteY19-298" fmla="*/ 990206 h 1256773"/>
                <a:gd name="connsiteX20-299" fmla="*/ 144814 w 1373389"/>
                <a:gd name="connsiteY20-300" fmla="*/ 1134700 h 1256773"/>
                <a:gd name="connsiteX21-301" fmla="*/ 223264 w 1373389"/>
                <a:gd name="connsiteY21-302" fmla="*/ 1137344 h 1256773"/>
                <a:gd name="connsiteX22-303" fmla="*/ 281447 w 1373389"/>
                <a:gd name="connsiteY22-304" fmla="*/ 1256773 h 1256773"/>
                <a:gd name="connsiteX23-305" fmla="*/ 404640 w 1373389"/>
                <a:gd name="connsiteY23-306" fmla="*/ 1208616 h 1256773"/>
                <a:gd name="connsiteX24-307" fmla="*/ 186214 w 1373389"/>
                <a:gd name="connsiteY24-308" fmla="*/ 665706 h 1256773"/>
                <a:gd name="connsiteX0-309" fmla="*/ 378936 w 1373389"/>
                <a:gd name="connsiteY0-310" fmla="*/ 1142591 h 1256773"/>
                <a:gd name="connsiteX1-311" fmla="*/ 543513 w 1373389"/>
                <a:gd name="connsiteY1-312" fmla="*/ 1148139 h 1256773"/>
                <a:gd name="connsiteX2-313" fmla="*/ 670425 w 1373389"/>
                <a:gd name="connsiteY2-314" fmla="*/ 559431 h 1256773"/>
                <a:gd name="connsiteX3-315" fmla="*/ 659622 w 1373389"/>
                <a:gd name="connsiteY3-316" fmla="*/ 476602 h 1256773"/>
                <a:gd name="connsiteX4-317" fmla="*/ 909733 w 1373389"/>
                <a:gd name="connsiteY4-318" fmla="*/ 622886 h 1256773"/>
                <a:gd name="connsiteX5-319" fmla="*/ 973570 w 1373389"/>
                <a:gd name="connsiteY5-320" fmla="*/ 613927 h 1256773"/>
                <a:gd name="connsiteX6-321" fmla="*/ 1373389 w 1373389"/>
                <a:gd name="connsiteY6-322" fmla="*/ 273465 h 1256773"/>
                <a:gd name="connsiteX7-323" fmla="*/ 1298353 w 1373389"/>
                <a:gd name="connsiteY7-324" fmla="*/ 164831 h 1256773"/>
                <a:gd name="connsiteX8-325" fmla="*/ 936487 w 1373389"/>
                <a:gd name="connsiteY8-326" fmla="*/ 411638 h 1256773"/>
                <a:gd name="connsiteX9-327" fmla="*/ 657675 w 1373389"/>
                <a:gd name="connsiteY9-328" fmla="*/ 205159 h 1256773"/>
                <a:gd name="connsiteX10-329" fmla="*/ 644308 w 1373389"/>
                <a:gd name="connsiteY10-330" fmla="*/ 128992 h 1256773"/>
                <a:gd name="connsiteX11-331" fmla="*/ 420320 w 1373389"/>
                <a:gd name="connsiteY11-332" fmla="*/ 6919 h 1256773"/>
                <a:gd name="connsiteX12-333" fmla="*/ 386722 w 1373389"/>
                <a:gd name="connsiteY12-334" fmla="*/ 199 h 1256773"/>
                <a:gd name="connsiteX13-335" fmla="*/ 253028 w 1373389"/>
                <a:gd name="connsiteY13-336" fmla="*/ 146632 h 1256773"/>
                <a:gd name="connsiteX14-337" fmla="*/ 248738 w 1373389"/>
                <a:gd name="connsiteY14-338" fmla="*/ 158961 h 1256773"/>
                <a:gd name="connsiteX15-339" fmla="*/ 4821 w 1373389"/>
                <a:gd name="connsiteY15-340" fmla="*/ 652006 h 1256773"/>
                <a:gd name="connsiteX16-341" fmla="*/ 2301 w 1373389"/>
                <a:gd name="connsiteY16-342" fmla="*/ 687424 h 1256773"/>
                <a:gd name="connsiteX17-343" fmla="*/ 6347 w 1373389"/>
                <a:gd name="connsiteY17-344" fmla="*/ 692094 h 1256773"/>
                <a:gd name="connsiteX18-345" fmla="*/ 139699 w 1373389"/>
                <a:gd name="connsiteY18-346" fmla="*/ 965817 h 1256773"/>
                <a:gd name="connsiteX19-347" fmla="*/ 138549 w 1373389"/>
                <a:gd name="connsiteY19-348" fmla="*/ 990206 h 1256773"/>
                <a:gd name="connsiteX20-349" fmla="*/ 144814 w 1373389"/>
                <a:gd name="connsiteY20-350" fmla="*/ 1134700 h 1256773"/>
                <a:gd name="connsiteX21-351" fmla="*/ 223264 w 1373389"/>
                <a:gd name="connsiteY21-352" fmla="*/ 1137344 h 1256773"/>
                <a:gd name="connsiteX22-353" fmla="*/ 281447 w 1373389"/>
                <a:gd name="connsiteY22-354" fmla="*/ 1256773 h 1256773"/>
                <a:gd name="connsiteX23-355" fmla="*/ 404640 w 1373389"/>
                <a:gd name="connsiteY23-356" fmla="*/ 1208616 h 1256773"/>
                <a:gd name="connsiteX24-357" fmla="*/ 186214 w 1373389"/>
                <a:gd name="connsiteY24-358" fmla="*/ 665706 h 12567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</a:cxnLst>
              <a:rect l="l" t="t" r="r" b="b"/>
              <a:pathLst>
                <a:path w="1373389" h="1256773">
                  <a:moveTo>
                    <a:pt x="378936" y="1142591"/>
                  </a:moveTo>
                  <a:lnTo>
                    <a:pt x="543513" y="1148139"/>
                  </a:lnTo>
                  <a:cubicBezTo>
                    <a:pt x="586071" y="947670"/>
                    <a:pt x="636827" y="737501"/>
                    <a:pt x="670425" y="559431"/>
                  </a:cubicBezTo>
                  <a:cubicBezTo>
                    <a:pt x="671057" y="545933"/>
                    <a:pt x="658990" y="490100"/>
                    <a:pt x="659622" y="476602"/>
                  </a:cubicBezTo>
                  <a:lnTo>
                    <a:pt x="909733" y="622886"/>
                  </a:lnTo>
                  <a:cubicBezTo>
                    <a:pt x="929892" y="638566"/>
                    <a:pt x="959011" y="634086"/>
                    <a:pt x="973570" y="613927"/>
                  </a:cubicBezTo>
                  <a:lnTo>
                    <a:pt x="1373389" y="273465"/>
                  </a:lnTo>
                  <a:lnTo>
                    <a:pt x="1298353" y="164831"/>
                  </a:lnTo>
                  <a:lnTo>
                    <a:pt x="936487" y="411638"/>
                  </a:lnTo>
                  <a:lnTo>
                    <a:pt x="657675" y="205159"/>
                  </a:lnTo>
                  <a:lnTo>
                    <a:pt x="644308" y="128992"/>
                  </a:lnTo>
                  <a:cubicBezTo>
                    <a:pt x="609332" y="112114"/>
                    <a:pt x="494983" y="47610"/>
                    <a:pt x="420320" y="6919"/>
                  </a:cubicBezTo>
                  <a:lnTo>
                    <a:pt x="386722" y="199"/>
                  </a:lnTo>
                  <a:cubicBezTo>
                    <a:pt x="331844" y="-4281"/>
                    <a:pt x="286207" y="67676"/>
                    <a:pt x="253028" y="146632"/>
                  </a:cubicBezTo>
                  <a:lnTo>
                    <a:pt x="248738" y="158961"/>
                  </a:lnTo>
                  <a:lnTo>
                    <a:pt x="4821" y="652006"/>
                  </a:lnTo>
                  <a:cubicBezTo>
                    <a:pt x="-779" y="663765"/>
                    <a:pt x="-1339" y="676364"/>
                    <a:pt x="2301" y="687424"/>
                  </a:cubicBezTo>
                  <a:lnTo>
                    <a:pt x="6347" y="692094"/>
                  </a:lnTo>
                  <a:lnTo>
                    <a:pt x="139699" y="965817"/>
                  </a:lnTo>
                  <a:cubicBezTo>
                    <a:pt x="139316" y="973947"/>
                    <a:pt x="138932" y="982076"/>
                    <a:pt x="138549" y="990206"/>
                  </a:cubicBezTo>
                  <a:cubicBezTo>
                    <a:pt x="137675" y="1048578"/>
                    <a:pt x="139355" y="1099001"/>
                    <a:pt x="144814" y="1134700"/>
                  </a:cubicBezTo>
                  <a:lnTo>
                    <a:pt x="223264" y="1137344"/>
                  </a:lnTo>
                  <a:lnTo>
                    <a:pt x="281447" y="1256773"/>
                  </a:lnTo>
                  <a:lnTo>
                    <a:pt x="404640" y="1208616"/>
                  </a:lnTo>
                  <a:cubicBezTo>
                    <a:pt x="396072" y="1186608"/>
                    <a:pt x="186214" y="665706"/>
                    <a:pt x="186214" y="66570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6" name="任意多边形: 形状 125"/>
            <p:cNvSpPr/>
            <p:nvPr/>
          </p:nvSpPr>
          <p:spPr>
            <a:xfrm flipH="1">
              <a:off x="9410804" y="2451875"/>
              <a:ext cx="308180" cy="228210"/>
            </a:xfrm>
            <a:custGeom>
              <a:avLst/>
              <a:gdLst>
                <a:gd name="connsiteX0" fmla="*/ 90678 w 487680"/>
                <a:gd name="connsiteY0" fmla="*/ 11430 h 335280"/>
                <a:gd name="connsiteX1" fmla="*/ 11430 w 487680"/>
                <a:gd name="connsiteY1" fmla="*/ 93726 h 335280"/>
                <a:gd name="connsiteX2" fmla="*/ 403098 w 487680"/>
                <a:gd name="connsiteY2" fmla="*/ 325374 h 335280"/>
                <a:gd name="connsiteX3" fmla="*/ 477774 w 487680"/>
                <a:gd name="connsiteY3" fmla="*/ 229362 h 335280"/>
                <a:gd name="connsiteX4" fmla="*/ 90678 w 487680"/>
                <a:gd name="connsiteY4" fmla="*/ 11430 h 335280"/>
                <a:gd name="connsiteX5" fmla="*/ 90678 w 487680"/>
                <a:gd name="connsiteY5" fmla="*/ 11430 h 335280"/>
                <a:gd name="connsiteX0-1" fmla="*/ 42613 w 429709"/>
                <a:gd name="connsiteY0-2" fmla="*/ 0 h 313945"/>
                <a:gd name="connsiteX1-3" fmla="*/ 0 w 429709"/>
                <a:gd name="connsiteY1-4" fmla="*/ 111451 h 313945"/>
                <a:gd name="connsiteX2-5" fmla="*/ 355033 w 429709"/>
                <a:gd name="connsiteY2-6" fmla="*/ 313944 h 313945"/>
                <a:gd name="connsiteX3-7" fmla="*/ 429709 w 429709"/>
                <a:gd name="connsiteY3-8" fmla="*/ 217932 h 313945"/>
                <a:gd name="connsiteX4-9" fmla="*/ 42613 w 429709"/>
                <a:gd name="connsiteY4-10" fmla="*/ 0 h 313945"/>
                <a:gd name="connsiteX5-11" fmla="*/ 42613 w 429709"/>
                <a:gd name="connsiteY5-12" fmla="*/ 0 h 313945"/>
                <a:gd name="connsiteX0-13" fmla="*/ 26331 w 413427"/>
                <a:gd name="connsiteY0-14" fmla="*/ 0 h 313944"/>
                <a:gd name="connsiteX1-15" fmla="*/ 0 w 413427"/>
                <a:gd name="connsiteY1-16" fmla="*/ 94791 h 313944"/>
                <a:gd name="connsiteX2-17" fmla="*/ 338751 w 413427"/>
                <a:gd name="connsiteY2-18" fmla="*/ 313944 h 313944"/>
                <a:gd name="connsiteX3-19" fmla="*/ 413427 w 413427"/>
                <a:gd name="connsiteY3-20" fmla="*/ 217932 h 313944"/>
                <a:gd name="connsiteX4-21" fmla="*/ 26331 w 413427"/>
                <a:gd name="connsiteY4-22" fmla="*/ 0 h 313944"/>
                <a:gd name="connsiteX5-23" fmla="*/ 26331 w 413427"/>
                <a:gd name="connsiteY5-24" fmla="*/ 0 h 313944"/>
                <a:gd name="connsiteX0-25" fmla="*/ 73142 w 413427"/>
                <a:gd name="connsiteY0-26" fmla="*/ 14577 h 313944"/>
                <a:gd name="connsiteX1-27" fmla="*/ 0 w 413427"/>
                <a:gd name="connsiteY1-28" fmla="*/ 94791 h 313944"/>
                <a:gd name="connsiteX2-29" fmla="*/ 338751 w 413427"/>
                <a:gd name="connsiteY2-30" fmla="*/ 313944 h 313944"/>
                <a:gd name="connsiteX3-31" fmla="*/ 413427 w 413427"/>
                <a:gd name="connsiteY3-32" fmla="*/ 217932 h 313944"/>
                <a:gd name="connsiteX4-33" fmla="*/ 26331 w 413427"/>
                <a:gd name="connsiteY4-34" fmla="*/ 0 h 313944"/>
                <a:gd name="connsiteX5-35" fmla="*/ 73142 w 413427"/>
                <a:gd name="connsiteY5-36" fmla="*/ 14577 h 313944"/>
                <a:gd name="connsiteX0-37" fmla="*/ 73142 w 413427"/>
                <a:gd name="connsiteY0-38" fmla="*/ 0 h 299367"/>
                <a:gd name="connsiteX1-39" fmla="*/ 0 w 413427"/>
                <a:gd name="connsiteY1-40" fmla="*/ 80214 h 299367"/>
                <a:gd name="connsiteX2-41" fmla="*/ 338751 w 413427"/>
                <a:gd name="connsiteY2-42" fmla="*/ 299367 h 299367"/>
                <a:gd name="connsiteX3-43" fmla="*/ 413427 w 413427"/>
                <a:gd name="connsiteY3-44" fmla="*/ 203355 h 299367"/>
                <a:gd name="connsiteX4-45" fmla="*/ 73142 w 413427"/>
                <a:gd name="connsiteY4-46" fmla="*/ 0 h 299367"/>
                <a:gd name="connsiteX0-47" fmla="*/ 54825 w 395110"/>
                <a:gd name="connsiteY0-48" fmla="*/ 0 h 299367"/>
                <a:gd name="connsiteX1-49" fmla="*/ 0 w 395110"/>
                <a:gd name="connsiteY1-50" fmla="*/ 65637 h 299367"/>
                <a:gd name="connsiteX2-51" fmla="*/ 320434 w 395110"/>
                <a:gd name="connsiteY2-52" fmla="*/ 299367 h 299367"/>
                <a:gd name="connsiteX3-53" fmla="*/ 395110 w 395110"/>
                <a:gd name="connsiteY3-54" fmla="*/ 203355 h 299367"/>
                <a:gd name="connsiteX4-55" fmla="*/ 54825 w 395110"/>
                <a:gd name="connsiteY4-56" fmla="*/ 0 h 299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5110" h="299367">
                  <a:moveTo>
                    <a:pt x="54825" y="0"/>
                  </a:moveTo>
                  <a:lnTo>
                    <a:pt x="0" y="65637"/>
                  </a:lnTo>
                  <a:lnTo>
                    <a:pt x="320434" y="299367"/>
                  </a:lnTo>
                  <a:lnTo>
                    <a:pt x="395110" y="203355"/>
                  </a:lnTo>
                  <a:lnTo>
                    <a:pt x="54825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7" name="任意多边形: 形状 126"/>
            <p:cNvSpPr/>
            <p:nvPr/>
          </p:nvSpPr>
          <p:spPr>
            <a:xfrm flipH="1">
              <a:off x="9686680" y="2873963"/>
              <a:ext cx="182551" cy="610641"/>
            </a:xfrm>
            <a:custGeom>
              <a:avLst/>
              <a:gdLst>
                <a:gd name="connsiteX0" fmla="*/ 259842 w 259080"/>
                <a:gd name="connsiteY0" fmla="*/ 11430 h 868680"/>
                <a:gd name="connsiteX1" fmla="*/ 150114 w 259080"/>
                <a:gd name="connsiteY1" fmla="*/ 384810 h 868680"/>
                <a:gd name="connsiteX2" fmla="*/ 244602 w 259080"/>
                <a:gd name="connsiteY2" fmla="*/ 753618 h 868680"/>
                <a:gd name="connsiteX3" fmla="*/ 201930 w 259080"/>
                <a:gd name="connsiteY3" fmla="*/ 861822 h 868680"/>
                <a:gd name="connsiteX4" fmla="*/ 11430 w 259080"/>
                <a:gd name="connsiteY4" fmla="*/ 395478 h 868680"/>
                <a:gd name="connsiteX0-1" fmla="*/ 248411 w 248411"/>
                <a:gd name="connsiteY0-2" fmla="*/ -1 h 850391"/>
                <a:gd name="connsiteX1-3" fmla="*/ 138683 w 248411"/>
                <a:gd name="connsiteY1-4" fmla="*/ 373379 h 850391"/>
                <a:gd name="connsiteX2-5" fmla="*/ 190499 w 248411"/>
                <a:gd name="connsiteY2-6" fmla="*/ 850391 h 850391"/>
                <a:gd name="connsiteX3-7" fmla="*/ -1 w 248411"/>
                <a:gd name="connsiteY3-8" fmla="*/ 384047 h 850391"/>
                <a:gd name="connsiteX4-9" fmla="*/ 248411 w 248411"/>
                <a:gd name="connsiteY4-10" fmla="*/ -1 h 850391"/>
                <a:gd name="connsiteX0-11" fmla="*/ 248412 w 248412"/>
                <a:gd name="connsiteY0-12" fmla="*/ 0 h 850392"/>
                <a:gd name="connsiteX1-13" fmla="*/ 97640 w 248412"/>
                <a:gd name="connsiteY1-14" fmla="*/ 379860 h 850392"/>
                <a:gd name="connsiteX2-15" fmla="*/ 190500 w 248412"/>
                <a:gd name="connsiteY2-16" fmla="*/ 850392 h 850392"/>
                <a:gd name="connsiteX3-17" fmla="*/ 0 w 248412"/>
                <a:gd name="connsiteY3-18" fmla="*/ 384048 h 850392"/>
                <a:gd name="connsiteX4-19" fmla="*/ 248412 w 248412"/>
                <a:gd name="connsiteY4-20" fmla="*/ 0 h 850392"/>
                <a:gd name="connsiteX0-21" fmla="*/ 248412 w 248412"/>
                <a:gd name="connsiteY0-22" fmla="*/ 0 h 830950"/>
                <a:gd name="connsiteX1-23" fmla="*/ 97640 w 248412"/>
                <a:gd name="connsiteY1-24" fmla="*/ 379860 h 830950"/>
                <a:gd name="connsiteX2-25" fmla="*/ 205621 w 248412"/>
                <a:gd name="connsiteY2-26" fmla="*/ 830950 h 830950"/>
                <a:gd name="connsiteX3-27" fmla="*/ 0 w 248412"/>
                <a:gd name="connsiteY3-28" fmla="*/ 384048 h 830950"/>
                <a:gd name="connsiteX4-29" fmla="*/ 248412 w 248412"/>
                <a:gd name="connsiteY4-30" fmla="*/ 0 h 8309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8412" h="830950">
                  <a:moveTo>
                    <a:pt x="248412" y="0"/>
                  </a:moveTo>
                  <a:lnTo>
                    <a:pt x="97640" y="379860"/>
                  </a:lnTo>
                  <a:lnTo>
                    <a:pt x="205621" y="830950"/>
                  </a:lnTo>
                  <a:lnTo>
                    <a:pt x="0" y="384048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04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2" name="任意多边形: 形状 131"/>
            <p:cNvSpPr/>
            <p:nvPr/>
          </p:nvSpPr>
          <p:spPr>
            <a:xfrm flipH="1">
              <a:off x="7989640" y="2074784"/>
              <a:ext cx="167991" cy="223988"/>
            </a:xfrm>
            <a:custGeom>
              <a:avLst/>
              <a:gdLst>
                <a:gd name="connsiteX0" fmla="*/ 207286 w 228600"/>
                <a:gd name="connsiteY0" fmla="*/ 265199 h 304800"/>
                <a:gd name="connsiteX1" fmla="*/ 92986 w 228600"/>
                <a:gd name="connsiteY1" fmla="*/ 295679 h 304800"/>
                <a:gd name="connsiteX2" fmla="*/ 70126 w 228600"/>
                <a:gd name="connsiteY2" fmla="*/ 281963 h 304800"/>
                <a:gd name="connsiteX3" fmla="*/ 12215 w 228600"/>
                <a:gd name="connsiteY3" fmla="*/ 65555 h 304800"/>
                <a:gd name="connsiteX4" fmla="*/ 25931 w 228600"/>
                <a:gd name="connsiteY4" fmla="*/ 42695 h 304800"/>
                <a:gd name="connsiteX5" fmla="*/ 140231 w 228600"/>
                <a:gd name="connsiteY5" fmla="*/ 12215 h 304800"/>
                <a:gd name="connsiteX6" fmla="*/ 163091 w 228600"/>
                <a:gd name="connsiteY6" fmla="*/ 25931 h 304800"/>
                <a:gd name="connsiteX7" fmla="*/ 221003 w 228600"/>
                <a:gd name="connsiteY7" fmla="*/ 242339 h 304800"/>
                <a:gd name="connsiteX8" fmla="*/ 207286 w 228600"/>
                <a:gd name="connsiteY8" fmla="*/ 26519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304800">
                  <a:moveTo>
                    <a:pt x="207286" y="265199"/>
                  </a:moveTo>
                  <a:lnTo>
                    <a:pt x="92986" y="295679"/>
                  </a:lnTo>
                  <a:cubicBezTo>
                    <a:pt x="83843" y="298727"/>
                    <a:pt x="73175" y="292631"/>
                    <a:pt x="70126" y="281963"/>
                  </a:cubicBezTo>
                  <a:lnTo>
                    <a:pt x="12215" y="65555"/>
                  </a:lnTo>
                  <a:cubicBezTo>
                    <a:pt x="9166" y="56411"/>
                    <a:pt x="15263" y="45743"/>
                    <a:pt x="25931" y="42695"/>
                  </a:cubicBezTo>
                  <a:lnTo>
                    <a:pt x="140231" y="12215"/>
                  </a:lnTo>
                  <a:cubicBezTo>
                    <a:pt x="149375" y="9167"/>
                    <a:pt x="160043" y="15263"/>
                    <a:pt x="163091" y="25931"/>
                  </a:cubicBezTo>
                  <a:lnTo>
                    <a:pt x="221003" y="242339"/>
                  </a:lnTo>
                  <a:cubicBezTo>
                    <a:pt x="222526" y="251483"/>
                    <a:pt x="217955" y="262151"/>
                    <a:pt x="207286" y="2651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3" name="任意多边形: 形状 132"/>
            <p:cNvSpPr/>
            <p:nvPr/>
          </p:nvSpPr>
          <p:spPr>
            <a:xfrm flipH="1">
              <a:off x="8681924" y="2291524"/>
              <a:ext cx="179191" cy="179191"/>
            </a:xfrm>
            <a:custGeom>
              <a:avLst/>
              <a:gdLst>
                <a:gd name="connsiteX0" fmla="*/ 233934 w 243840"/>
                <a:gd name="connsiteY0" fmla="*/ 122682 h 243840"/>
                <a:gd name="connsiteX1" fmla="*/ 122682 w 243840"/>
                <a:gd name="connsiteY1" fmla="*/ 233934 h 243840"/>
                <a:gd name="connsiteX2" fmla="*/ 11430 w 243840"/>
                <a:gd name="connsiteY2" fmla="*/ 122682 h 243840"/>
                <a:gd name="connsiteX3" fmla="*/ 122682 w 243840"/>
                <a:gd name="connsiteY3" fmla="*/ 11430 h 243840"/>
                <a:gd name="connsiteX4" fmla="*/ 233934 w 243840"/>
                <a:gd name="connsiteY4" fmla="*/ 12268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243840">
                  <a:moveTo>
                    <a:pt x="233934" y="122682"/>
                  </a:moveTo>
                  <a:cubicBezTo>
                    <a:pt x="233934" y="184125"/>
                    <a:pt x="184125" y="233934"/>
                    <a:pt x="122682" y="233934"/>
                  </a:cubicBezTo>
                  <a:cubicBezTo>
                    <a:pt x="61240" y="233934"/>
                    <a:pt x="11430" y="184125"/>
                    <a:pt x="11430" y="122682"/>
                  </a:cubicBezTo>
                  <a:cubicBezTo>
                    <a:pt x="11430" y="61239"/>
                    <a:pt x="61240" y="11430"/>
                    <a:pt x="122682" y="11430"/>
                  </a:cubicBezTo>
                  <a:cubicBezTo>
                    <a:pt x="184125" y="11430"/>
                    <a:pt x="233934" y="61239"/>
                    <a:pt x="233934" y="1226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4" name="任意多边形: 形状 133"/>
            <p:cNvSpPr/>
            <p:nvPr/>
          </p:nvSpPr>
          <p:spPr>
            <a:xfrm flipH="1">
              <a:off x="8484271" y="2370463"/>
              <a:ext cx="235188" cy="436777"/>
            </a:xfrm>
            <a:custGeom>
              <a:avLst/>
              <a:gdLst>
                <a:gd name="connsiteX0" fmla="*/ 306347 w 320040"/>
                <a:gd name="connsiteY0" fmla="*/ 547139 h 594360"/>
                <a:gd name="connsiteX1" fmla="*/ 166138 w 320040"/>
                <a:gd name="connsiteY1" fmla="*/ 583715 h 594360"/>
                <a:gd name="connsiteX2" fmla="*/ 143278 w 320040"/>
                <a:gd name="connsiteY2" fmla="*/ 569999 h 594360"/>
                <a:gd name="connsiteX3" fmla="*/ 12215 w 320040"/>
                <a:gd name="connsiteY3" fmla="*/ 71651 h 594360"/>
                <a:gd name="connsiteX4" fmla="*/ 25931 w 320040"/>
                <a:gd name="connsiteY4" fmla="*/ 48791 h 594360"/>
                <a:gd name="connsiteX5" fmla="*/ 166138 w 320040"/>
                <a:gd name="connsiteY5" fmla="*/ 12215 h 594360"/>
                <a:gd name="connsiteX6" fmla="*/ 188998 w 320040"/>
                <a:gd name="connsiteY6" fmla="*/ 25931 h 594360"/>
                <a:gd name="connsiteX7" fmla="*/ 320062 w 320040"/>
                <a:gd name="connsiteY7" fmla="*/ 524279 h 594360"/>
                <a:gd name="connsiteX8" fmla="*/ 306347 w 320040"/>
                <a:gd name="connsiteY8" fmla="*/ 547139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040" h="594360">
                  <a:moveTo>
                    <a:pt x="306347" y="547139"/>
                  </a:moveTo>
                  <a:lnTo>
                    <a:pt x="166138" y="583715"/>
                  </a:lnTo>
                  <a:cubicBezTo>
                    <a:pt x="156995" y="586763"/>
                    <a:pt x="146327" y="580667"/>
                    <a:pt x="143278" y="569999"/>
                  </a:cubicBezTo>
                  <a:lnTo>
                    <a:pt x="12215" y="71651"/>
                  </a:lnTo>
                  <a:cubicBezTo>
                    <a:pt x="9167" y="62506"/>
                    <a:pt x="15262" y="51839"/>
                    <a:pt x="25931" y="48791"/>
                  </a:cubicBezTo>
                  <a:lnTo>
                    <a:pt x="166138" y="12215"/>
                  </a:lnTo>
                  <a:cubicBezTo>
                    <a:pt x="175282" y="9166"/>
                    <a:pt x="185951" y="15263"/>
                    <a:pt x="188998" y="25931"/>
                  </a:cubicBezTo>
                  <a:lnTo>
                    <a:pt x="320062" y="524279"/>
                  </a:lnTo>
                  <a:cubicBezTo>
                    <a:pt x="323111" y="533423"/>
                    <a:pt x="317015" y="544091"/>
                    <a:pt x="306347" y="5471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5" name="任意多边形: 形状 134"/>
            <p:cNvSpPr/>
            <p:nvPr/>
          </p:nvSpPr>
          <p:spPr>
            <a:xfrm flipH="1">
              <a:off x="8024519" y="1851387"/>
              <a:ext cx="582370" cy="716763"/>
            </a:xfrm>
            <a:custGeom>
              <a:avLst/>
              <a:gdLst>
                <a:gd name="connsiteX0" fmla="*/ 11430 w 792480"/>
                <a:gd name="connsiteY0" fmla="*/ 497586 h 975360"/>
                <a:gd name="connsiteX1" fmla="*/ 534162 w 792480"/>
                <a:gd name="connsiteY1" fmla="*/ 11430 h 975360"/>
                <a:gd name="connsiteX2" fmla="*/ 785622 w 792480"/>
                <a:gd name="connsiteY2" fmla="*/ 965454 h 975360"/>
                <a:gd name="connsiteX3" fmla="*/ 95250 w 792480"/>
                <a:gd name="connsiteY3" fmla="*/ 79476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2480" h="975360">
                  <a:moveTo>
                    <a:pt x="11430" y="497586"/>
                  </a:moveTo>
                  <a:lnTo>
                    <a:pt x="534162" y="11430"/>
                  </a:lnTo>
                  <a:lnTo>
                    <a:pt x="785622" y="965454"/>
                  </a:lnTo>
                  <a:lnTo>
                    <a:pt x="95250" y="794766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6" name="任意多边形: 形状 135"/>
            <p:cNvSpPr/>
            <p:nvPr/>
          </p:nvSpPr>
          <p:spPr>
            <a:xfrm flipH="1">
              <a:off x="8521230" y="2202472"/>
              <a:ext cx="279985" cy="291185"/>
            </a:xfrm>
            <a:custGeom>
              <a:avLst/>
              <a:gdLst>
                <a:gd name="connsiteX0" fmla="*/ 356639 w 381000"/>
                <a:gd name="connsiteY0" fmla="*/ 326159 h 396240"/>
                <a:gd name="connsiteX1" fmla="*/ 108227 w 381000"/>
                <a:gd name="connsiteY1" fmla="*/ 391691 h 396240"/>
                <a:gd name="connsiteX2" fmla="*/ 85367 w 381000"/>
                <a:gd name="connsiteY2" fmla="*/ 377975 h 396240"/>
                <a:gd name="connsiteX3" fmla="*/ 12214 w 381000"/>
                <a:gd name="connsiteY3" fmla="*/ 100607 h 396240"/>
                <a:gd name="connsiteX4" fmla="*/ 25930 w 381000"/>
                <a:gd name="connsiteY4" fmla="*/ 77747 h 396240"/>
                <a:gd name="connsiteX5" fmla="*/ 274343 w 381000"/>
                <a:gd name="connsiteY5" fmla="*/ 12215 h 396240"/>
                <a:gd name="connsiteX6" fmla="*/ 297203 w 381000"/>
                <a:gd name="connsiteY6" fmla="*/ 25931 h 396240"/>
                <a:gd name="connsiteX7" fmla="*/ 370355 w 381000"/>
                <a:gd name="connsiteY7" fmla="*/ 303299 h 396240"/>
                <a:gd name="connsiteX8" fmla="*/ 356639 w 381000"/>
                <a:gd name="connsiteY8" fmla="*/ 32615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0" h="396240">
                  <a:moveTo>
                    <a:pt x="356639" y="326159"/>
                  </a:moveTo>
                  <a:lnTo>
                    <a:pt x="108227" y="391691"/>
                  </a:lnTo>
                  <a:cubicBezTo>
                    <a:pt x="99083" y="394739"/>
                    <a:pt x="88415" y="388643"/>
                    <a:pt x="85367" y="377975"/>
                  </a:cubicBezTo>
                  <a:lnTo>
                    <a:pt x="12214" y="100607"/>
                  </a:lnTo>
                  <a:cubicBezTo>
                    <a:pt x="9167" y="91463"/>
                    <a:pt x="15263" y="80795"/>
                    <a:pt x="25930" y="77747"/>
                  </a:cubicBezTo>
                  <a:lnTo>
                    <a:pt x="274343" y="12215"/>
                  </a:lnTo>
                  <a:cubicBezTo>
                    <a:pt x="283487" y="9166"/>
                    <a:pt x="294155" y="15263"/>
                    <a:pt x="297203" y="25931"/>
                  </a:cubicBezTo>
                  <a:lnTo>
                    <a:pt x="370355" y="303299"/>
                  </a:lnTo>
                  <a:cubicBezTo>
                    <a:pt x="371879" y="313967"/>
                    <a:pt x="365783" y="324635"/>
                    <a:pt x="356639" y="3261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7" name="任意多边形: 形状 136"/>
            <p:cNvSpPr/>
            <p:nvPr/>
          </p:nvSpPr>
          <p:spPr>
            <a:xfrm flipH="1">
              <a:off x="7992126" y="1810492"/>
              <a:ext cx="246387" cy="772760"/>
            </a:xfrm>
            <a:custGeom>
              <a:avLst/>
              <a:gdLst>
                <a:gd name="connsiteX0" fmla="*/ 321587 w 335280"/>
                <a:gd name="connsiteY0" fmla="*/ 1042439 h 1051560"/>
                <a:gd name="connsiteX1" fmla="*/ 297203 w 335280"/>
                <a:gd name="connsiteY1" fmla="*/ 1048535 h 1051560"/>
                <a:gd name="connsiteX2" fmla="*/ 274343 w 335280"/>
                <a:gd name="connsiteY2" fmla="*/ 1034819 h 1051560"/>
                <a:gd name="connsiteX3" fmla="*/ 12214 w 335280"/>
                <a:gd name="connsiteY3" fmla="*/ 41171 h 1051560"/>
                <a:gd name="connsiteX4" fmla="*/ 25930 w 335280"/>
                <a:gd name="connsiteY4" fmla="*/ 18311 h 1051560"/>
                <a:gd name="connsiteX5" fmla="*/ 50315 w 335280"/>
                <a:gd name="connsiteY5" fmla="*/ 12215 h 1051560"/>
                <a:gd name="connsiteX6" fmla="*/ 73175 w 335280"/>
                <a:gd name="connsiteY6" fmla="*/ 25931 h 1051560"/>
                <a:gd name="connsiteX7" fmla="*/ 335303 w 335280"/>
                <a:gd name="connsiteY7" fmla="*/ 1019579 h 1051560"/>
                <a:gd name="connsiteX8" fmla="*/ 321587 w 335280"/>
                <a:gd name="connsiteY8" fmla="*/ 1042439 h 10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280" h="1051560">
                  <a:moveTo>
                    <a:pt x="321587" y="1042439"/>
                  </a:moveTo>
                  <a:lnTo>
                    <a:pt x="297203" y="1048535"/>
                  </a:lnTo>
                  <a:cubicBezTo>
                    <a:pt x="288059" y="1051583"/>
                    <a:pt x="277390" y="1045487"/>
                    <a:pt x="274343" y="1034819"/>
                  </a:cubicBezTo>
                  <a:lnTo>
                    <a:pt x="12214" y="41171"/>
                  </a:lnTo>
                  <a:cubicBezTo>
                    <a:pt x="9167" y="32027"/>
                    <a:pt x="15263" y="21359"/>
                    <a:pt x="25930" y="18311"/>
                  </a:cubicBezTo>
                  <a:lnTo>
                    <a:pt x="50315" y="12215"/>
                  </a:lnTo>
                  <a:cubicBezTo>
                    <a:pt x="59459" y="9167"/>
                    <a:pt x="70127" y="15263"/>
                    <a:pt x="73175" y="25931"/>
                  </a:cubicBezTo>
                  <a:lnTo>
                    <a:pt x="335303" y="1019579"/>
                  </a:lnTo>
                  <a:cubicBezTo>
                    <a:pt x="336827" y="1030247"/>
                    <a:pt x="330730" y="1040915"/>
                    <a:pt x="321587" y="10424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" name="任意多边形: 形状 165"/>
            <p:cNvSpPr/>
            <p:nvPr/>
          </p:nvSpPr>
          <p:spPr>
            <a:xfrm flipH="1">
              <a:off x="8493550" y="2533207"/>
              <a:ext cx="188934" cy="161720"/>
            </a:xfrm>
            <a:custGeom>
              <a:avLst/>
              <a:gdLst>
                <a:gd name="connsiteX0" fmla="*/ 29119 w 188934"/>
                <a:gd name="connsiteY0" fmla="*/ 23184 h 161720"/>
                <a:gd name="connsiteX1" fmla="*/ 0 w 188934"/>
                <a:gd name="connsiteY1" fmla="*/ 52302 h 161720"/>
                <a:gd name="connsiteX2" fmla="*/ 29119 w 188934"/>
                <a:gd name="connsiteY2" fmla="*/ 81420 h 161720"/>
                <a:gd name="connsiteX3" fmla="*/ 58237 w 188934"/>
                <a:gd name="connsiteY3" fmla="*/ 52302 h 161720"/>
                <a:gd name="connsiteX4" fmla="*/ 29119 w 188934"/>
                <a:gd name="connsiteY4" fmla="*/ 23184 h 161720"/>
                <a:gd name="connsiteX5" fmla="*/ 133273 w 188934"/>
                <a:gd name="connsiteY5" fmla="*/ 784 h 161720"/>
                <a:gd name="connsiteX6" fmla="*/ 126553 w 188934"/>
                <a:gd name="connsiteY6" fmla="*/ 1904 h 161720"/>
                <a:gd name="connsiteX7" fmla="*/ 110874 w 188934"/>
                <a:gd name="connsiteY7" fmla="*/ 28783 h 161720"/>
                <a:gd name="connsiteX8" fmla="*/ 138873 w 188934"/>
                <a:gd name="connsiteY8" fmla="*/ 145257 h 161720"/>
                <a:gd name="connsiteX9" fmla="*/ 165751 w 188934"/>
                <a:gd name="connsiteY9" fmla="*/ 160936 h 161720"/>
                <a:gd name="connsiteX10" fmla="*/ 172471 w 188934"/>
                <a:gd name="connsiteY10" fmla="*/ 159816 h 161720"/>
                <a:gd name="connsiteX11" fmla="*/ 188150 w 188934"/>
                <a:gd name="connsiteY11" fmla="*/ 132937 h 161720"/>
                <a:gd name="connsiteX12" fmla="*/ 160152 w 188934"/>
                <a:gd name="connsiteY12" fmla="*/ 16464 h 161720"/>
                <a:gd name="connsiteX13" fmla="*/ 133273 w 188934"/>
                <a:gd name="connsiteY13" fmla="*/ 784 h 16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934" h="161720">
                  <a:moveTo>
                    <a:pt x="29119" y="23184"/>
                  </a:moveTo>
                  <a:cubicBezTo>
                    <a:pt x="13037" y="23184"/>
                    <a:pt x="0" y="36220"/>
                    <a:pt x="0" y="52302"/>
                  </a:cubicBezTo>
                  <a:cubicBezTo>
                    <a:pt x="0" y="68384"/>
                    <a:pt x="13037" y="81420"/>
                    <a:pt x="29119" y="81420"/>
                  </a:cubicBezTo>
                  <a:cubicBezTo>
                    <a:pt x="45201" y="81420"/>
                    <a:pt x="58237" y="68384"/>
                    <a:pt x="58237" y="52302"/>
                  </a:cubicBezTo>
                  <a:cubicBezTo>
                    <a:pt x="58237" y="36220"/>
                    <a:pt x="45201" y="23184"/>
                    <a:pt x="29119" y="23184"/>
                  </a:cubicBezTo>
                  <a:close/>
                  <a:moveTo>
                    <a:pt x="133273" y="784"/>
                  </a:moveTo>
                  <a:lnTo>
                    <a:pt x="126553" y="1904"/>
                  </a:lnTo>
                  <a:cubicBezTo>
                    <a:pt x="115354" y="5264"/>
                    <a:pt x="107515" y="17584"/>
                    <a:pt x="110874" y="28783"/>
                  </a:cubicBezTo>
                  <a:lnTo>
                    <a:pt x="138873" y="145257"/>
                  </a:lnTo>
                  <a:cubicBezTo>
                    <a:pt x="142233" y="156456"/>
                    <a:pt x="154552" y="164296"/>
                    <a:pt x="165751" y="160936"/>
                  </a:cubicBezTo>
                  <a:lnTo>
                    <a:pt x="172471" y="159816"/>
                  </a:lnTo>
                  <a:cubicBezTo>
                    <a:pt x="183670" y="157576"/>
                    <a:pt x="191510" y="145257"/>
                    <a:pt x="188150" y="132937"/>
                  </a:cubicBezTo>
                  <a:lnTo>
                    <a:pt x="160152" y="16464"/>
                  </a:lnTo>
                  <a:cubicBezTo>
                    <a:pt x="156792" y="5264"/>
                    <a:pt x="144472" y="-2576"/>
                    <a:pt x="133273" y="784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" name="任意多边形: 形状 168"/>
            <p:cNvSpPr/>
            <p:nvPr/>
          </p:nvSpPr>
          <p:spPr>
            <a:xfrm flipH="1">
              <a:off x="9256758" y="1803400"/>
              <a:ext cx="226347" cy="252617"/>
            </a:xfrm>
            <a:custGeom>
              <a:avLst/>
              <a:gdLst>
                <a:gd name="connsiteX0" fmla="*/ 32659 w 158554"/>
                <a:gd name="connsiteY0" fmla="*/ 316 h 243885"/>
                <a:gd name="connsiteX1" fmla="*/ 11904 w 158554"/>
                <a:gd name="connsiteY1" fmla="*/ 33363 h 243885"/>
                <a:gd name="connsiteX2" fmla="*/ 0 w 158554"/>
                <a:gd name="connsiteY2" fmla="*/ 42135 h 243885"/>
                <a:gd name="connsiteX3" fmla="*/ 8438 w 158554"/>
                <a:gd name="connsiteY3" fmla="*/ 51929 h 243885"/>
                <a:gd name="connsiteX4" fmla="*/ 88647 w 158554"/>
                <a:gd name="connsiteY4" fmla="*/ 193446 h 243885"/>
                <a:gd name="connsiteX5" fmla="*/ 97306 w 158554"/>
                <a:gd name="connsiteY5" fmla="*/ 216104 h 243885"/>
                <a:gd name="connsiteX6" fmla="*/ 112019 w 158554"/>
                <a:gd name="connsiteY6" fmla="*/ 219000 h 243885"/>
                <a:gd name="connsiteX7" fmla="*/ 132186 w 158554"/>
                <a:gd name="connsiteY7" fmla="*/ 228963 h 243885"/>
                <a:gd name="connsiteX8" fmla="*/ 142825 w 158554"/>
                <a:gd name="connsiteY8" fmla="*/ 243885 h 243885"/>
                <a:gd name="connsiteX9" fmla="*/ 157692 w 158554"/>
                <a:gd name="connsiteY9" fmla="*/ 198139 h 243885"/>
                <a:gd name="connsiteX10" fmla="*/ 52434 w 158554"/>
                <a:gd name="connsiteY10" fmla="*/ 10444 h 243885"/>
                <a:gd name="connsiteX11" fmla="*/ 32659 w 158554"/>
                <a:gd name="connsiteY11" fmla="*/ 316 h 243885"/>
                <a:gd name="connsiteX0-1" fmla="*/ 67115 w 193010"/>
                <a:gd name="connsiteY0-2" fmla="*/ 316 h 243885"/>
                <a:gd name="connsiteX1-3" fmla="*/ 46360 w 193010"/>
                <a:gd name="connsiteY1-4" fmla="*/ 33363 h 243885"/>
                <a:gd name="connsiteX2-5" fmla="*/ 34456 w 193010"/>
                <a:gd name="connsiteY2-6" fmla="*/ 42135 h 243885"/>
                <a:gd name="connsiteX3-7" fmla="*/ 42894 w 193010"/>
                <a:gd name="connsiteY3-8" fmla="*/ 51929 h 243885"/>
                <a:gd name="connsiteX4-9" fmla="*/ 123103 w 193010"/>
                <a:gd name="connsiteY4-10" fmla="*/ 193446 h 243885"/>
                <a:gd name="connsiteX5-11" fmla="*/ 0 w 193010"/>
                <a:gd name="connsiteY5-12" fmla="*/ 227217 h 243885"/>
                <a:gd name="connsiteX6-13" fmla="*/ 146475 w 193010"/>
                <a:gd name="connsiteY6-14" fmla="*/ 219000 h 243885"/>
                <a:gd name="connsiteX7-15" fmla="*/ 166642 w 193010"/>
                <a:gd name="connsiteY7-16" fmla="*/ 228963 h 243885"/>
                <a:gd name="connsiteX8-17" fmla="*/ 177281 w 193010"/>
                <a:gd name="connsiteY8-18" fmla="*/ 243885 h 243885"/>
                <a:gd name="connsiteX9-19" fmla="*/ 192148 w 193010"/>
                <a:gd name="connsiteY9-20" fmla="*/ 198139 h 243885"/>
                <a:gd name="connsiteX10-21" fmla="*/ 86890 w 193010"/>
                <a:gd name="connsiteY10-22" fmla="*/ 10444 h 243885"/>
                <a:gd name="connsiteX11-23" fmla="*/ 67115 w 193010"/>
                <a:gd name="connsiteY11-24" fmla="*/ 316 h 243885"/>
                <a:gd name="connsiteX0-25" fmla="*/ 67115 w 193010"/>
                <a:gd name="connsiteY0-26" fmla="*/ 316 h 243885"/>
                <a:gd name="connsiteX1-27" fmla="*/ 46360 w 193010"/>
                <a:gd name="connsiteY1-28" fmla="*/ 33363 h 243885"/>
                <a:gd name="connsiteX2-29" fmla="*/ 34456 w 193010"/>
                <a:gd name="connsiteY2-30" fmla="*/ 42135 h 243885"/>
                <a:gd name="connsiteX3-31" fmla="*/ 42894 w 193010"/>
                <a:gd name="connsiteY3-32" fmla="*/ 51929 h 243885"/>
                <a:gd name="connsiteX4-33" fmla="*/ 126278 w 193010"/>
                <a:gd name="connsiteY4-34" fmla="*/ 164871 h 243885"/>
                <a:gd name="connsiteX5-35" fmla="*/ 0 w 193010"/>
                <a:gd name="connsiteY5-36" fmla="*/ 227217 h 243885"/>
                <a:gd name="connsiteX6-37" fmla="*/ 146475 w 193010"/>
                <a:gd name="connsiteY6-38" fmla="*/ 219000 h 243885"/>
                <a:gd name="connsiteX7-39" fmla="*/ 166642 w 193010"/>
                <a:gd name="connsiteY7-40" fmla="*/ 228963 h 243885"/>
                <a:gd name="connsiteX8-41" fmla="*/ 177281 w 193010"/>
                <a:gd name="connsiteY8-42" fmla="*/ 243885 h 243885"/>
                <a:gd name="connsiteX9-43" fmla="*/ 192148 w 193010"/>
                <a:gd name="connsiteY9-44" fmla="*/ 198139 h 243885"/>
                <a:gd name="connsiteX10-45" fmla="*/ 86890 w 193010"/>
                <a:gd name="connsiteY10-46" fmla="*/ 10444 h 243885"/>
                <a:gd name="connsiteX11-47" fmla="*/ 67115 w 193010"/>
                <a:gd name="connsiteY11-48" fmla="*/ 316 h 243885"/>
                <a:gd name="connsiteX0-49" fmla="*/ 67115 w 193010"/>
                <a:gd name="connsiteY0-50" fmla="*/ 316 h 243885"/>
                <a:gd name="connsiteX1-51" fmla="*/ 46360 w 193010"/>
                <a:gd name="connsiteY1-52" fmla="*/ 33363 h 243885"/>
                <a:gd name="connsiteX2-53" fmla="*/ 34456 w 193010"/>
                <a:gd name="connsiteY2-54" fmla="*/ 42135 h 243885"/>
                <a:gd name="connsiteX3-55" fmla="*/ 42894 w 193010"/>
                <a:gd name="connsiteY3-56" fmla="*/ 51929 h 243885"/>
                <a:gd name="connsiteX4-57" fmla="*/ 126278 w 193010"/>
                <a:gd name="connsiteY4-58" fmla="*/ 164871 h 243885"/>
                <a:gd name="connsiteX5-59" fmla="*/ 0 w 193010"/>
                <a:gd name="connsiteY5-60" fmla="*/ 227217 h 243885"/>
                <a:gd name="connsiteX6-61" fmla="*/ 146475 w 193010"/>
                <a:gd name="connsiteY6-62" fmla="*/ 219000 h 243885"/>
                <a:gd name="connsiteX7-63" fmla="*/ 166642 w 193010"/>
                <a:gd name="connsiteY7-64" fmla="*/ 228963 h 243885"/>
                <a:gd name="connsiteX8-65" fmla="*/ 177281 w 193010"/>
                <a:gd name="connsiteY8-66" fmla="*/ 243885 h 243885"/>
                <a:gd name="connsiteX9-67" fmla="*/ 192148 w 193010"/>
                <a:gd name="connsiteY9-68" fmla="*/ 198139 h 243885"/>
                <a:gd name="connsiteX10-69" fmla="*/ 86890 w 193010"/>
                <a:gd name="connsiteY10-70" fmla="*/ 10444 h 243885"/>
                <a:gd name="connsiteX11-71" fmla="*/ 67115 w 193010"/>
                <a:gd name="connsiteY11-72" fmla="*/ 316 h 243885"/>
                <a:gd name="connsiteX0-73" fmla="*/ 67115 w 193010"/>
                <a:gd name="connsiteY0-74" fmla="*/ 316 h 243885"/>
                <a:gd name="connsiteX1-75" fmla="*/ 46360 w 193010"/>
                <a:gd name="connsiteY1-76" fmla="*/ 33363 h 243885"/>
                <a:gd name="connsiteX2-77" fmla="*/ 34456 w 193010"/>
                <a:gd name="connsiteY2-78" fmla="*/ 42135 h 243885"/>
                <a:gd name="connsiteX3-79" fmla="*/ 126278 w 193010"/>
                <a:gd name="connsiteY3-80" fmla="*/ 164871 h 243885"/>
                <a:gd name="connsiteX4-81" fmla="*/ 0 w 193010"/>
                <a:gd name="connsiteY4-82" fmla="*/ 227217 h 243885"/>
                <a:gd name="connsiteX5-83" fmla="*/ 146475 w 193010"/>
                <a:gd name="connsiteY5-84" fmla="*/ 219000 h 243885"/>
                <a:gd name="connsiteX6-85" fmla="*/ 166642 w 193010"/>
                <a:gd name="connsiteY6-86" fmla="*/ 228963 h 243885"/>
                <a:gd name="connsiteX7-87" fmla="*/ 177281 w 193010"/>
                <a:gd name="connsiteY7-88" fmla="*/ 243885 h 243885"/>
                <a:gd name="connsiteX8-89" fmla="*/ 192148 w 193010"/>
                <a:gd name="connsiteY8-90" fmla="*/ 198139 h 243885"/>
                <a:gd name="connsiteX9-91" fmla="*/ 86890 w 193010"/>
                <a:gd name="connsiteY9-92" fmla="*/ 10444 h 243885"/>
                <a:gd name="connsiteX10-93" fmla="*/ 67115 w 193010"/>
                <a:gd name="connsiteY10-94" fmla="*/ 316 h 243885"/>
                <a:gd name="connsiteX0-95" fmla="*/ 67115 w 193010"/>
                <a:gd name="connsiteY0-96" fmla="*/ 316 h 243885"/>
                <a:gd name="connsiteX1-97" fmla="*/ 46360 w 193010"/>
                <a:gd name="connsiteY1-98" fmla="*/ 33363 h 243885"/>
                <a:gd name="connsiteX2-99" fmla="*/ 34456 w 193010"/>
                <a:gd name="connsiteY2-100" fmla="*/ 42135 h 243885"/>
                <a:gd name="connsiteX3-101" fmla="*/ 129453 w 193010"/>
                <a:gd name="connsiteY3-102" fmla="*/ 144233 h 243885"/>
                <a:gd name="connsiteX4-103" fmla="*/ 0 w 193010"/>
                <a:gd name="connsiteY4-104" fmla="*/ 227217 h 243885"/>
                <a:gd name="connsiteX5-105" fmla="*/ 146475 w 193010"/>
                <a:gd name="connsiteY5-106" fmla="*/ 219000 h 243885"/>
                <a:gd name="connsiteX6-107" fmla="*/ 166642 w 193010"/>
                <a:gd name="connsiteY6-108" fmla="*/ 228963 h 243885"/>
                <a:gd name="connsiteX7-109" fmla="*/ 177281 w 193010"/>
                <a:gd name="connsiteY7-110" fmla="*/ 243885 h 243885"/>
                <a:gd name="connsiteX8-111" fmla="*/ 192148 w 193010"/>
                <a:gd name="connsiteY8-112" fmla="*/ 198139 h 243885"/>
                <a:gd name="connsiteX9-113" fmla="*/ 86890 w 193010"/>
                <a:gd name="connsiteY9-114" fmla="*/ 10444 h 243885"/>
                <a:gd name="connsiteX10-115" fmla="*/ 67115 w 193010"/>
                <a:gd name="connsiteY10-116" fmla="*/ 316 h 243885"/>
                <a:gd name="connsiteX0-117" fmla="*/ 67115 w 193010"/>
                <a:gd name="connsiteY0-118" fmla="*/ 316 h 243885"/>
                <a:gd name="connsiteX1-119" fmla="*/ 46360 w 193010"/>
                <a:gd name="connsiteY1-120" fmla="*/ 33363 h 243885"/>
                <a:gd name="connsiteX2-121" fmla="*/ 34456 w 193010"/>
                <a:gd name="connsiteY2-122" fmla="*/ 42135 h 243885"/>
                <a:gd name="connsiteX3-123" fmla="*/ 129453 w 193010"/>
                <a:gd name="connsiteY3-124" fmla="*/ 144233 h 243885"/>
                <a:gd name="connsiteX4-125" fmla="*/ 0 w 193010"/>
                <a:gd name="connsiteY4-126" fmla="*/ 227217 h 243885"/>
                <a:gd name="connsiteX5-127" fmla="*/ 146475 w 193010"/>
                <a:gd name="connsiteY5-128" fmla="*/ 219000 h 243885"/>
                <a:gd name="connsiteX6-129" fmla="*/ 166642 w 193010"/>
                <a:gd name="connsiteY6-130" fmla="*/ 228963 h 243885"/>
                <a:gd name="connsiteX7-131" fmla="*/ 177281 w 193010"/>
                <a:gd name="connsiteY7-132" fmla="*/ 243885 h 243885"/>
                <a:gd name="connsiteX8-133" fmla="*/ 192148 w 193010"/>
                <a:gd name="connsiteY8-134" fmla="*/ 198139 h 243885"/>
                <a:gd name="connsiteX9-135" fmla="*/ 86890 w 193010"/>
                <a:gd name="connsiteY9-136" fmla="*/ 10444 h 243885"/>
                <a:gd name="connsiteX10-137" fmla="*/ 67115 w 193010"/>
                <a:gd name="connsiteY10-138" fmla="*/ 316 h 243885"/>
                <a:gd name="connsiteX0-139" fmla="*/ 67115 w 193010"/>
                <a:gd name="connsiteY0-140" fmla="*/ 316 h 243885"/>
                <a:gd name="connsiteX1-141" fmla="*/ 46360 w 193010"/>
                <a:gd name="connsiteY1-142" fmla="*/ 33363 h 243885"/>
                <a:gd name="connsiteX2-143" fmla="*/ 129453 w 193010"/>
                <a:gd name="connsiteY2-144" fmla="*/ 144233 h 243885"/>
                <a:gd name="connsiteX3-145" fmla="*/ 0 w 193010"/>
                <a:gd name="connsiteY3-146" fmla="*/ 227217 h 243885"/>
                <a:gd name="connsiteX4-147" fmla="*/ 146475 w 193010"/>
                <a:gd name="connsiteY4-148" fmla="*/ 219000 h 243885"/>
                <a:gd name="connsiteX5-149" fmla="*/ 166642 w 193010"/>
                <a:gd name="connsiteY5-150" fmla="*/ 228963 h 243885"/>
                <a:gd name="connsiteX6-151" fmla="*/ 177281 w 193010"/>
                <a:gd name="connsiteY6-152" fmla="*/ 243885 h 243885"/>
                <a:gd name="connsiteX7-153" fmla="*/ 192148 w 193010"/>
                <a:gd name="connsiteY7-154" fmla="*/ 198139 h 243885"/>
                <a:gd name="connsiteX8-155" fmla="*/ 86890 w 193010"/>
                <a:gd name="connsiteY8-156" fmla="*/ 10444 h 243885"/>
                <a:gd name="connsiteX9-157" fmla="*/ 67115 w 193010"/>
                <a:gd name="connsiteY9-158" fmla="*/ 316 h 243885"/>
                <a:gd name="connsiteX0-159" fmla="*/ 67115 w 193010"/>
                <a:gd name="connsiteY0-160" fmla="*/ 316 h 243885"/>
                <a:gd name="connsiteX1-161" fmla="*/ 46360 w 193010"/>
                <a:gd name="connsiteY1-162" fmla="*/ 33363 h 243885"/>
                <a:gd name="connsiteX2-163" fmla="*/ 129453 w 193010"/>
                <a:gd name="connsiteY2-164" fmla="*/ 134708 h 243885"/>
                <a:gd name="connsiteX3-165" fmla="*/ 0 w 193010"/>
                <a:gd name="connsiteY3-166" fmla="*/ 227217 h 243885"/>
                <a:gd name="connsiteX4-167" fmla="*/ 146475 w 193010"/>
                <a:gd name="connsiteY4-168" fmla="*/ 219000 h 243885"/>
                <a:gd name="connsiteX5-169" fmla="*/ 166642 w 193010"/>
                <a:gd name="connsiteY5-170" fmla="*/ 228963 h 243885"/>
                <a:gd name="connsiteX6-171" fmla="*/ 177281 w 193010"/>
                <a:gd name="connsiteY6-172" fmla="*/ 243885 h 243885"/>
                <a:gd name="connsiteX7-173" fmla="*/ 192148 w 193010"/>
                <a:gd name="connsiteY7-174" fmla="*/ 198139 h 243885"/>
                <a:gd name="connsiteX8-175" fmla="*/ 86890 w 193010"/>
                <a:gd name="connsiteY8-176" fmla="*/ 10444 h 243885"/>
                <a:gd name="connsiteX9-177" fmla="*/ 67115 w 193010"/>
                <a:gd name="connsiteY9-178" fmla="*/ 316 h 243885"/>
                <a:gd name="connsiteX0-179" fmla="*/ 67115 w 193010"/>
                <a:gd name="connsiteY0-180" fmla="*/ 316 h 243885"/>
                <a:gd name="connsiteX1-181" fmla="*/ 46360 w 193010"/>
                <a:gd name="connsiteY1-182" fmla="*/ 33363 h 243885"/>
                <a:gd name="connsiteX2-183" fmla="*/ 129453 w 193010"/>
                <a:gd name="connsiteY2-184" fmla="*/ 134708 h 243885"/>
                <a:gd name="connsiteX3-185" fmla="*/ 0 w 193010"/>
                <a:gd name="connsiteY3-186" fmla="*/ 227217 h 243885"/>
                <a:gd name="connsiteX4-187" fmla="*/ 146475 w 193010"/>
                <a:gd name="connsiteY4-188" fmla="*/ 219000 h 243885"/>
                <a:gd name="connsiteX5-189" fmla="*/ 166642 w 193010"/>
                <a:gd name="connsiteY5-190" fmla="*/ 228963 h 243885"/>
                <a:gd name="connsiteX6-191" fmla="*/ 177281 w 193010"/>
                <a:gd name="connsiteY6-192" fmla="*/ 243885 h 243885"/>
                <a:gd name="connsiteX7-193" fmla="*/ 192148 w 193010"/>
                <a:gd name="connsiteY7-194" fmla="*/ 198139 h 243885"/>
                <a:gd name="connsiteX8-195" fmla="*/ 86890 w 193010"/>
                <a:gd name="connsiteY8-196" fmla="*/ 10444 h 243885"/>
                <a:gd name="connsiteX9-197" fmla="*/ 67115 w 193010"/>
                <a:gd name="connsiteY9-198" fmla="*/ 316 h 243885"/>
                <a:gd name="connsiteX0-199" fmla="*/ 67115 w 193010"/>
                <a:gd name="connsiteY0-200" fmla="*/ 316 h 243885"/>
                <a:gd name="connsiteX1-201" fmla="*/ 46360 w 193010"/>
                <a:gd name="connsiteY1-202" fmla="*/ 33363 h 243885"/>
                <a:gd name="connsiteX2-203" fmla="*/ 111990 w 193010"/>
                <a:gd name="connsiteY2-204" fmla="*/ 136295 h 243885"/>
                <a:gd name="connsiteX3-205" fmla="*/ 0 w 193010"/>
                <a:gd name="connsiteY3-206" fmla="*/ 227217 h 243885"/>
                <a:gd name="connsiteX4-207" fmla="*/ 146475 w 193010"/>
                <a:gd name="connsiteY4-208" fmla="*/ 219000 h 243885"/>
                <a:gd name="connsiteX5-209" fmla="*/ 166642 w 193010"/>
                <a:gd name="connsiteY5-210" fmla="*/ 228963 h 243885"/>
                <a:gd name="connsiteX6-211" fmla="*/ 177281 w 193010"/>
                <a:gd name="connsiteY6-212" fmla="*/ 243885 h 243885"/>
                <a:gd name="connsiteX7-213" fmla="*/ 192148 w 193010"/>
                <a:gd name="connsiteY7-214" fmla="*/ 198139 h 243885"/>
                <a:gd name="connsiteX8-215" fmla="*/ 86890 w 193010"/>
                <a:gd name="connsiteY8-216" fmla="*/ 10444 h 243885"/>
                <a:gd name="connsiteX9-217" fmla="*/ 67115 w 193010"/>
                <a:gd name="connsiteY9-218" fmla="*/ 316 h 243885"/>
                <a:gd name="connsiteX0-219" fmla="*/ 100452 w 226347"/>
                <a:gd name="connsiteY0-220" fmla="*/ 316 h 252636"/>
                <a:gd name="connsiteX1-221" fmla="*/ 79697 w 226347"/>
                <a:gd name="connsiteY1-222" fmla="*/ 33363 h 252636"/>
                <a:gd name="connsiteX2-223" fmla="*/ 145327 w 226347"/>
                <a:gd name="connsiteY2-224" fmla="*/ 136295 h 252636"/>
                <a:gd name="connsiteX3-225" fmla="*/ 0 w 226347"/>
                <a:gd name="connsiteY3-226" fmla="*/ 252617 h 252636"/>
                <a:gd name="connsiteX4-227" fmla="*/ 179812 w 226347"/>
                <a:gd name="connsiteY4-228" fmla="*/ 219000 h 252636"/>
                <a:gd name="connsiteX5-229" fmla="*/ 199979 w 226347"/>
                <a:gd name="connsiteY5-230" fmla="*/ 228963 h 252636"/>
                <a:gd name="connsiteX6-231" fmla="*/ 210618 w 226347"/>
                <a:gd name="connsiteY6-232" fmla="*/ 243885 h 252636"/>
                <a:gd name="connsiteX7-233" fmla="*/ 225485 w 226347"/>
                <a:gd name="connsiteY7-234" fmla="*/ 198139 h 252636"/>
                <a:gd name="connsiteX8-235" fmla="*/ 120227 w 226347"/>
                <a:gd name="connsiteY8-236" fmla="*/ 10444 h 252636"/>
                <a:gd name="connsiteX9-237" fmla="*/ 100452 w 226347"/>
                <a:gd name="connsiteY9-238" fmla="*/ 316 h 252636"/>
                <a:gd name="connsiteX0-239" fmla="*/ 100452 w 226347"/>
                <a:gd name="connsiteY0-240" fmla="*/ 316 h 252636"/>
                <a:gd name="connsiteX1-241" fmla="*/ 79697 w 226347"/>
                <a:gd name="connsiteY1-242" fmla="*/ 33363 h 252636"/>
                <a:gd name="connsiteX2-243" fmla="*/ 145327 w 226347"/>
                <a:gd name="connsiteY2-244" fmla="*/ 136295 h 252636"/>
                <a:gd name="connsiteX3-245" fmla="*/ 0 w 226347"/>
                <a:gd name="connsiteY3-246" fmla="*/ 252617 h 252636"/>
                <a:gd name="connsiteX4-247" fmla="*/ 179812 w 226347"/>
                <a:gd name="connsiteY4-248" fmla="*/ 219000 h 252636"/>
                <a:gd name="connsiteX5-249" fmla="*/ 199979 w 226347"/>
                <a:gd name="connsiteY5-250" fmla="*/ 228963 h 252636"/>
                <a:gd name="connsiteX6-251" fmla="*/ 210618 w 226347"/>
                <a:gd name="connsiteY6-252" fmla="*/ 243885 h 252636"/>
                <a:gd name="connsiteX7-253" fmla="*/ 225485 w 226347"/>
                <a:gd name="connsiteY7-254" fmla="*/ 198139 h 252636"/>
                <a:gd name="connsiteX8-255" fmla="*/ 120227 w 226347"/>
                <a:gd name="connsiteY8-256" fmla="*/ 10444 h 252636"/>
                <a:gd name="connsiteX9-257" fmla="*/ 100452 w 226347"/>
                <a:gd name="connsiteY9-258" fmla="*/ 316 h 252636"/>
                <a:gd name="connsiteX0-259" fmla="*/ 100452 w 226347"/>
                <a:gd name="connsiteY0-260" fmla="*/ 316 h 252617"/>
                <a:gd name="connsiteX1-261" fmla="*/ 79697 w 226347"/>
                <a:gd name="connsiteY1-262" fmla="*/ 33363 h 252617"/>
                <a:gd name="connsiteX2-263" fmla="*/ 145327 w 226347"/>
                <a:gd name="connsiteY2-264" fmla="*/ 136295 h 252617"/>
                <a:gd name="connsiteX3-265" fmla="*/ 0 w 226347"/>
                <a:gd name="connsiteY3-266" fmla="*/ 252617 h 252617"/>
                <a:gd name="connsiteX4-267" fmla="*/ 179812 w 226347"/>
                <a:gd name="connsiteY4-268" fmla="*/ 219000 h 252617"/>
                <a:gd name="connsiteX5-269" fmla="*/ 199979 w 226347"/>
                <a:gd name="connsiteY5-270" fmla="*/ 228963 h 252617"/>
                <a:gd name="connsiteX6-271" fmla="*/ 210618 w 226347"/>
                <a:gd name="connsiteY6-272" fmla="*/ 243885 h 252617"/>
                <a:gd name="connsiteX7-273" fmla="*/ 225485 w 226347"/>
                <a:gd name="connsiteY7-274" fmla="*/ 198139 h 252617"/>
                <a:gd name="connsiteX8-275" fmla="*/ 120227 w 226347"/>
                <a:gd name="connsiteY8-276" fmla="*/ 10444 h 252617"/>
                <a:gd name="connsiteX9-277" fmla="*/ 100452 w 226347"/>
                <a:gd name="connsiteY9-278" fmla="*/ 316 h 2526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26347" h="252617">
                  <a:moveTo>
                    <a:pt x="100452" y="316"/>
                  </a:moveTo>
                  <a:cubicBezTo>
                    <a:pt x="91129" y="2897"/>
                    <a:pt x="87757" y="20734"/>
                    <a:pt x="79697" y="33363"/>
                  </a:cubicBezTo>
                  <a:cubicBezTo>
                    <a:pt x="107395" y="67145"/>
                    <a:pt x="158610" y="99753"/>
                    <a:pt x="145327" y="136295"/>
                  </a:cubicBezTo>
                  <a:cubicBezTo>
                    <a:pt x="132044" y="172837"/>
                    <a:pt x="19868" y="184210"/>
                    <a:pt x="0" y="252617"/>
                  </a:cubicBezTo>
                  <a:cubicBezTo>
                    <a:pt x="111266" y="182144"/>
                    <a:pt x="174908" y="218035"/>
                    <a:pt x="179812" y="219000"/>
                  </a:cubicBezTo>
                  <a:cubicBezTo>
                    <a:pt x="187653" y="221491"/>
                    <a:pt x="194507" y="224786"/>
                    <a:pt x="199979" y="228963"/>
                  </a:cubicBezTo>
                  <a:lnTo>
                    <a:pt x="210618" y="243885"/>
                  </a:lnTo>
                  <a:lnTo>
                    <a:pt x="225485" y="198139"/>
                  </a:lnTo>
                  <a:cubicBezTo>
                    <a:pt x="237486" y="86781"/>
                    <a:pt x="120227" y="10444"/>
                    <a:pt x="120227" y="10444"/>
                  </a:cubicBezTo>
                  <a:cubicBezTo>
                    <a:pt x="111261" y="1548"/>
                    <a:pt x="105113" y="-975"/>
                    <a:pt x="100452" y="316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9550636" y="1898651"/>
              <a:ext cx="180849" cy="126553"/>
              <a:chOff x="3246673" y="1800226"/>
              <a:chExt cx="180849" cy="126553"/>
            </a:xfrm>
          </p:grpSpPr>
          <p:sp>
            <p:nvSpPr>
              <p:cNvPr id="170" name="任意多边形: 形状 169"/>
              <p:cNvSpPr/>
              <p:nvPr/>
            </p:nvSpPr>
            <p:spPr>
              <a:xfrm>
                <a:off x="3246673" y="1800226"/>
                <a:ext cx="139701" cy="83609"/>
              </a:xfrm>
              <a:custGeom>
                <a:avLst/>
                <a:gdLst>
                  <a:gd name="connsiteX0" fmla="*/ 0 w 90488"/>
                  <a:gd name="connsiteY0" fmla="*/ 0 h 258763"/>
                  <a:gd name="connsiteX1" fmla="*/ 74613 w 90488"/>
                  <a:gd name="connsiteY1" fmla="*/ 74613 h 258763"/>
                  <a:gd name="connsiteX2" fmla="*/ 90488 w 90488"/>
                  <a:gd name="connsiteY2" fmla="*/ 258763 h 258763"/>
                  <a:gd name="connsiteX0-1" fmla="*/ 0 w 74613"/>
                  <a:gd name="connsiteY0-2" fmla="*/ 0 h 74613"/>
                  <a:gd name="connsiteX1-3" fmla="*/ 74613 w 74613"/>
                  <a:gd name="connsiteY1-4" fmla="*/ 74613 h 74613"/>
                  <a:gd name="connsiteX0-5" fmla="*/ 0 w 125413"/>
                  <a:gd name="connsiteY0-6" fmla="*/ 0 h 110596"/>
                  <a:gd name="connsiteX1-7" fmla="*/ 125413 w 125413"/>
                  <a:gd name="connsiteY1-8" fmla="*/ 110596 h 110596"/>
                  <a:gd name="connsiteX0-9" fmla="*/ 0 w 136526"/>
                  <a:gd name="connsiteY0-10" fmla="*/ 0 h 93134"/>
                  <a:gd name="connsiteX1-11" fmla="*/ 136526 w 136526"/>
                  <a:gd name="connsiteY1-12" fmla="*/ 93134 h 93134"/>
                  <a:gd name="connsiteX0-13" fmla="*/ 0 w 136526"/>
                  <a:gd name="connsiteY0-14" fmla="*/ 0 h 93134"/>
                  <a:gd name="connsiteX1-15" fmla="*/ 136526 w 136526"/>
                  <a:gd name="connsiteY1-16" fmla="*/ 93134 h 93134"/>
                  <a:gd name="connsiteX0-17" fmla="*/ 0 w 139701"/>
                  <a:gd name="connsiteY0-18" fmla="*/ 0 h 83609"/>
                  <a:gd name="connsiteX1-19" fmla="*/ 139701 w 139701"/>
                  <a:gd name="connsiteY1-20" fmla="*/ 83609 h 83609"/>
                  <a:gd name="connsiteX0-21" fmla="*/ 0 w 139701"/>
                  <a:gd name="connsiteY0-22" fmla="*/ 0 h 83609"/>
                  <a:gd name="connsiteX1-23" fmla="*/ 139701 w 139701"/>
                  <a:gd name="connsiteY1-24" fmla="*/ 83609 h 8360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9701" h="83609">
                    <a:moveTo>
                      <a:pt x="0" y="0"/>
                    </a:moveTo>
                    <a:cubicBezTo>
                      <a:pt x="39291" y="10981"/>
                      <a:pt x="94457" y="40482"/>
                      <a:pt x="139701" y="83609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1" name="椭圆 170"/>
              <p:cNvSpPr>
                <a:spLocks noChangeAspect="1"/>
              </p:cNvSpPr>
              <p:nvPr/>
            </p:nvSpPr>
            <p:spPr>
              <a:xfrm>
                <a:off x="3400980" y="1900237"/>
                <a:ext cx="26542" cy="265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72" name="任意多边形: 形状 171"/>
            <p:cNvSpPr/>
            <p:nvPr/>
          </p:nvSpPr>
          <p:spPr>
            <a:xfrm flipH="1">
              <a:off x="9824993" y="3434879"/>
              <a:ext cx="86569" cy="179665"/>
            </a:xfrm>
            <a:custGeom>
              <a:avLst/>
              <a:gdLst>
                <a:gd name="connsiteX0" fmla="*/ 259842 w 259080"/>
                <a:gd name="connsiteY0" fmla="*/ 11430 h 868680"/>
                <a:gd name="connsiteX1" fmla="*/ 150114 w 259080"/>
                <a:gd name="connsiteY1" fmla="*/ 384810 h 868680"/>
                <a:gd name="connsiteX2" fmla="*/ 244602 w 259080"/>
                <a:gd name="connsiteY2" fmla="*/ 753618 h 868680"/>
                <a:gd name="connsiteX3" fmla="*/ 201930 w 259080"/>
                <a:gd name="connsiteY3" fmla="*/ 861822 h 868680"/>
                <a:gd name="connsiteX4" fmla="*/ 11430 w 259080"/>
                <a:gd name="connsiteY4" fmla="*/ 395478 h 868680"/>
                <a:gd name="connsiteX0-1" fmla="*/ 248411 w 248411"/>
                <a:gd name="connsiteY0-2" fmla="*/ -1 h 850391"/>
                <a:gd name="connsiteX1-3" fmla="*/ 138683 w 248411"/>
                <a:gd name="connsiteY1-4" fmla="*/ 373379 h 850391"/>
                <a:gd name="connsiteX2-5" fmla="*/ 190499 w 248411"/>
                <a:gd name="connsiteY2-6" fmla="*/ 850391 h 850391"/>
                <a:gd name="connsiteX3-7" fmla="*/ -1 w 248411"/>
                <a:gd name="connsiteY3-8" fmla="*/ 384047 h 850391"/>
                <a:gd name="connsiteX4-9" fmla="*/ 248411 w 248411"/>
                <a:gd name="connsiteY4-10" fmla="*/ -1 h 850391"/>
                <a:gd name="connsiteX0-11" fmla="*/ 248412 w 248412"/>
                <a:gd name="connsiteY0-12" fmla="*/ 0 h 850392"/>
                <a:gd name="connsiteX1-13" fmla="*/ 97640 w 248412"/>
                <a:gd name="connsiteY1-14" fmla="*/ 379860 h 850392"/>
                <a:gd name="connsiteX2-15" fmla="*/ 190500 w 248412"/>
                <a:gd name="connsiteY2-16" fmla="*/ 850392 h 850392"/>
                <a:gd name="connsiteX3-17" fmla="*/ 0 w 248412"/>
                <a:gd name="connsiteY3-18" fmla="*/ 384048 h 850392"/>
                <a:gd name="connsiteX4-19" fmla="*/ 248412 w 248412"/>
                <a:gd name="connsiteY4-20" fmla="*/ 0 h 850392"/>
                <a:gd name="connsiteX0-21" fmla="*/ 248412 w 248412"/>
                <a:gd name="connsiteY0-22" fmla="*/ 0 h 830950"/>
                <a:gd name="connsiteX1-23" fmla="*/ 97640 w 248412"/>
                <a:gd name="connsiteY1-24" fmla="*/ 379860 h 830950"/>
                <a:gd name="connsiteX2-25" fmla="*/ 205621 w 248412"/>
                <a:gd name="connsiteY2-26" fmla="*/ 830950 h 830950"/>
                <a:gd name="connsiteX3-27" fmla="*/ 0 w 248412"/>
                <a:gd name="connsiteY3-28" fmla="*/ 384048 h 830950"/>
                <a:gd name="connsiteX4-29" fmla="*/ 248412 w 248412"/>
                <a:gd name="connsiteY4-30" fmla="*/ 0 h 830950"/>
                <a:gd name="connsiteX0-31" fmla="*/ 248412 w 248412"/>
                <a:gd name="connsiteY0-32" fmla="*/ 0 h 384048"/>
                <a:gd name="connsiteX1-33" fmla="*/ 97640 w 248412"/>
                <a:gd name="connsiteY1-34" fmla="*/ 379860 h 384048"/>
                <a:gd name="connsiteX2-35" fmla="*/ 0 w 248412"/>
                <a:gd name="connsiteY2-36" fmla="*/ 384048 h 384048"/>
                <a:gd name="connsiteX3-37" fmla="*/ 248412 w 248412"/>
                <a:gd name="connsiteY3-38" fmla="*/ 0 h 384048"/>
                <a:gd name="connsiteX0-39" fmla="*/ 248412 w 500885"/>
                <a:gd name="connsiteY0-40" fmla="*/ 0 h 460509"/>
                <a:gd name="connsiteX1-41" fmla="*/ 500885 w 500885"/>
                <a:gd name="connsiteY1-42" fmla="*/ 460509 h 460509"/>
                <a:gd name="connsiteX2-43" fmla="*/ 0 w 500885"/>
                <a:gd name="connsiteY2-44" fmla="*/ 384048 h 460509"/>
                <a:gd name="connsiteX3-45" fmla="*/ 248412 w 500885"/>
                <a:gd name="connsiteY3-46" fmla="*/ 0 h 460509"/>
                <a:gd name="connsiteX0-47" fmla="*/ 0 w 252473"/>
                <a:gd name="connsiteY0-48" fmla="*/ 0 h 460509"/>
                <a:gd name="connsiteX1-49" fmla="*/ 252473 w 252473"/>
                <a:gd name="connsiteY1-50" fmla="*/ 460509 h 460509"/>
                <a:gd name="connsiteX2-51" fmla="*/ 65544 w 252473"/>
                <a:gd name="connsiteY2-52" fmla="*/ 277477 h 460509"/>
                <a:gd name="connsiteX3-53" fmla="*/ 0 w 252473"/>
                <a:gd name="connsiteY3-54" fmla="*/ 0 h 460509"/>
                <a:gd name="connsiteX0-55" fmla="*/ 6465 w 186929"/>
                <a:gd name="connsiteY0-56" fmla="*/ 0 h 408663"/>
                <a:gd name="connsiteX1-57" fmla="*/ 186929 w 186929"/>
                <a:gd name="connsiteY1-58" fmla="*/ 408663 h 408663"/>
                <a:gd name="connsiteX2-59" fmla="*/ 0 w 186929"/>
                <a:gd name="connsiteY2-60" fmla="*/ 225631 h 408663"/>
                <a:gd name="connsiteX3-61" fmla="*/ 6465 w 186929"/>
                <a:gd name="connsiteY3-62" fmla="*/ 0 h 408663"/>
                <a:gd name="connsiteX0-63" fmla="*/ 6465 w 117801"/>
                <a:gd name="connsiteY0-64" fmla="*/ 0 h 244485"/>
                <a:gd name="connsiteX1-65" fmla="*/ 117801 w 117801"/>
                <a:gd name="connsiteY1-66" fmla="*/ 244485 h 244485"/>
                <a:gd name="connsiteX2-67" fmla="*/ 0 w 117801"/>
                <a:gd name="connsiteY2-68" fmla="*/ 225631 h 244485"/>
                <a:gd name="connsiteX3-69" fmla="*/ 6465 w 117801"/>
                <a:gd name="connsiteY3-70" fmla="*/ 0 h 2444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7801" h="244485">
                  <a:moveTo>
                    <a:pt x="6465" y="0"/>
                  </a:moveTo>
                  <a:lnTo>
                    <a:pt x="117801" y="244485"/>
                  </a:lnTo>
                  <a:lnTo>
                    <a:pt x="0" y="225631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04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" name="任意多边形: 形状 172"/>
            <p:cNvSpPr/>
            <p:nvPr/>
          </p:nvSpPr>
          <p:spPr>
            <a:xfrm flipH="1">
              <a:off x="9678943" y="3604924"/>
              <a:ext cx="232619" cy="354638"/>
            </a:xfrm>
            <a:custGeom>
              <a:avLst/>
              <a:gdLst>
                <a:gd name="connsiteX0" fmla="*/ 259842 w 259080"/>
                <a:gd name="connsiteY0" fmla="*/ 11430 h 868680"/>
                <a:gd name="connsiteX1" fmla="*/ 150114 w 259080"/>
                <a:gd name="connsiteY1" fmla="*/ 384810 h 868680"/>
                <a:gd name="connsiteX2" fmla="*/ 244602 w 259080"/>
                <a:gd name="connsiteY2" fmla="*/ 753618 h 868680"/>
                <a:gd name="connsiteX3" fmla="*/ 201930 w 259080"/>
                <a:gd name="connsiteY3" fmla="*/ 861822 h 868680"/>
                <a:gd name="connsiteX4" fmla="*/ 11430 w 259080"/>
                <a:gd name="connsiteY4" fmla="*/ 395478 h 868680"/>
                <a:gd name="connsiteX0-1" fmla="*/ 248411 w 248411"/>
                <a:gd name="connsiteY0-2" fmla="*/ -1 h 850391"/>
                <a:gd name="connsiteX1-3" fmla="*/ 138683 w 248411"/>
                <a:gd name="connsiteY1-4" fmla="*/ 373379 h 850391"/>
                <a:gd name="connsiteX2-5" fmla="*/ 190499 w 248411"/>
                <a:gd name="connsiteY2-6" fmla="*/ 850391 h 850391"/>
                <a:gd name="connsiteX3-7" fmla="*/ -1 w 248411"/>
                <a:gd name="connsiteY3-8" fmla="*/ 384047 h 850391"/>
                <a:gd name="connsiteX4-9" fmla="*/ 248411 w 248411"/>
                <a:gd name="connsiteY4-10" fmla="*/ -1 h 850391"/>
                <a:gd name="connsiteX0-11" fmla="*/ 248412 w 248412"/>
                <a:gd name="connsiteY0-12" fmla="*/ 0 h 850392"/>
                <a:gd name="connsiteX1-13" fmla="*/ 97640 w 248412"/>
                <a:gd name="connsiteY1-14" fmla="*/ 379860 h 850392"/>
                <a:gd name="connsiteX2-15" fmla="*/ 190500 w 248412"/>
                <a:gd name="connsiteY2-16" fmla="*/ 850392 h 850392"/>
                <a:gd name="connsiteX3-17" fmla="*/ 0 w 248412"/>
                <a:gd name="connsiteY3-18" fmla="*/ 384048 h 850392"/>
                <a:gd name="connsiteX4-19" fmla="*/ 248412 w 248412"/>
                <a:gd name="connsiteY4-20" fmla="*/ 0 h 850392"/>
                <a:gd name="connsiteX0-21" fmla="*/ 248412 w 248412"/>
                <a:gd name="connsiteY0-22" fmla="*/ 0 h 830950"/>
                <a:gd name="connsiteX1-23" fmla="*/ 97640 w 248412"/>
                <a:gd name="connsiteY1-24" fmla="*/ 379860 h 830950"/>
                <a:gd name="connsiteX2-25" fmla="*/ 205621 w 248412"/>
                <a:gd name="connsiteY2-26" fmla="*/ 830950 h 830950"/>
                <a:gd name="connsiteX3-27" fmla="*/ 0 w 248412"/>
                <a:gd name="connsiteY3-28" fmla="*/ 384048 h 830950"/>
                <a:gd name="connsiteX4-29" fmla="*/ 248412 w 248412"/>
                <a:gd name="connsiteY4-30" fmla="*/ 0 h 830950"/>
                <a:gd name="connsiteX0-31" fmla="*/ 248412 w 248412"/>
                <a:gd name="connsiteY0-32" fmla="*/ 0 h 384048"/>
                <a:gd name="connsiteX1-33" fmla="*/ 97640 w 248412"/>
                <a:gd name="connsiteY1-34" fmla="*/ 379860 h 384048"/>
                <a:gd name="connsiteX2-35" fmla="*/ 0 w 248412"/>
                <a:gd name="connsiteY2-36" fmla="*/ 384048 h 384048"/>
                <a:gd name="connsiteX3-37" fmla="*/ 248412 w 248412"/>
                <a:gd name="connsiteY3-38" fmla="*/ 0 h 384048"/>
                <a:gd name="connsiteX0-39" fmla="*/ 248412 w 500885"/>
                <a:gd name="connsiteY0-40" fmla="*/ 0 h 460509"/>
                <a:gd name="connsiteX1-41" fmla="*/ 500885 w 500885"/>
                <a:gd name="connsiteY1-42" fmla="*/ 460509 h 460509"/>
                <a:gd name="connsiteX2-43" fmla="*/ 0 w 500885"/>
                <a:gd name="connsiteY2-44" fmla="*/ 384048 h 460509"/>
                <a:gd name="connsiteX3-45" fmla="*/ 248412 w 500885"/>
                <a:gd name="connsiteY3-46" fmla="*/ 0 h 460509"/>
                <a:gd name="connsiteX0-47" fmla="*/ 0 w 252473"/>
                <a:gd name="connsiteY0-48" fmla="*/ 0 h 460509"/>
                <a:gd name="connsiteX1-49" fmla="*/ 252473 w 252473"/>
                <a:gd name="connsiteY1-50" fmla="*/ 460509 h 460509"/>
                <a:gd name="connsiteX2-51" fmla="*/ 65544 w 252473"/>
                <a:gd name="connsiteY2-52" fmla="*/ 277477 h 460509"/>
                <a:gd name="connsiteX3-53" fmla="*/ 0 w 252473"/>
                <a:gd name="connsiteY3-54" fmla="*/ 0 h 460509"/>
                <a:gd name="connsiteX0-55" fmla="*/ 6465 w 186929"/>
                <a:gd name="connsiteY0-56" fmla="*/ 0 h 408663"/>
                <a:gd name="connsiteX1-57" fmla="*/ 186929 w 186929"/>
                <a:gd name="connsiteY1-58" fmla="*/ 408663 h 408663"/>
                <a:gd name="connsiteX2-59" fmla="*/ 0 w 186929"/>
                <a:gd name="connsiteY2-60" fmla="*/ 225631 h 408663"/>
                <a:gd name="connsiteX3-61" fmla="*/ 6465 w 186929"/>
                <a:gd name="connsiteY3-62" fmla="*/ 0 h 408663"/>
                <a:gd name="connsiteX0-63" fmla="*/ 6465 w 117801"/>
                <a:gd name="connsiteY0-64" fmla="*/ 0 h 244485"/>
                <a:gd name="connsiteX1-65" fmla="*/ 117801 w 117801"/>
                <a:gd name="connsiteY1-66" fmla="*/ 244485 h 244485"/>
                <a:gd name="connsiteX2-67" fmla="*/ 0 w 117801"/>
                <a:gd name="connsiteY2-68" fmla="*/ 225631 h 244485"/>
                <a:gd name="connsiteX3-69" fmla="*/ 6465 w 117801"/>
                <a:gd name="connsiteY3-70" fmla="*/ 0 h 244485"/>
                <a:gd name="connsiteX0-71" fmla="*/ 107275 w 218611"/>
                <a:gd name="connsiteY0-72" fmla="*/ 22076 h 266561"/>
                <a:gd name="connsiteX1-73" fmla="*/ 218611 w 218611"/>
                <a:gd name="connsiteY1-74" fmla="*/ 266561 h 266561"/>
                <a:gd name="connsiteX2-75" fmla="*/ 0 w 218611"/>
                <a:gd name="connsiteY2-76" fmla="*/ 0 h 266561"/>
                <a:gd name="connsiteX3-77" fmla="*/ 107275 w 218611"/>
                <a:gd name="connsiteY3-78" fmla="*/ 22076 h 266561"/>
                <a:gd name="connsiteX0-79" fmla="*/ 107275 w 316542"/>
                <a:gd name="connsiteY0-80" fmla="*/ 22076 h 482585"/>
                <a:gd name="connsiteX1-81" fmla="*/ 316542 w 316542"/>
                <a:gd name="connsiteY1-82" fmla="*/ 482585 h 482585"/>
                <a:gd name="connsiteX2-83" fmla="*/ 0 w 316542"/>
                <a:gd name="connsiteY2-84" fmla="*/ 0 h 482585"/>
                <a:gd name="connsiteX3-85" fmla="*/ 107275 w 316542"/>
                <a:gd name="connsiteY3-86" fmla="*/ 22076 h 482585"/>
                <a:gd name="connsiteX0-87" fmla="*/ 107275 w 316542"/>
                <a:gd name="connsiteY0-88" fmla="*/ 22076 h 482585"/>
                <a:gd name="connsiteX1-89" fmla="*/ 316542 w 316542"/>
                <a:gd name="connsiteY1-90" fmla="*/ 482585 h 482585"/>
                <a:gd name="connsiteX2-91" fmla="*/ 0 w 316542"/>
                <a:gd name="connsiteY2-92" fmla="*/ 0 h 482585"/>
                <a:gd name="connsiteX3-93" fmla="*/ 107275 w 316542"/>
                <a:gd name="connsiteY3-94" fmla="*/ 22076 h 4825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6542" h="482585">
                  <a:moveTo>
                    <a:pt x="107275" y="22076"/>
                  </a:moveTo>
                  <a:cubicBezTo>
                    <a:pt x="177031" y="175579"/>
                    <a:pt x="186300" y="75613"/>
                    <a:pt x="316542" y="482585"/>
                  </a:cubicBezTo>
                  <a:lnTo>
                    <a:pt x="0" y="0"/>
                  </a:lnTo>
                  <a:lnTo>
                    <a:pt x="107275" y="22076"/>
                  </a:lnTo>
                  <a:close/>
                </a:path>
              </a:pathLst>
            </a:custGeom>
            <a:solidFill>
              <a:srgbClr val="04000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9414715" y="3710517"/>
              <a:ext cx="241519" cy="440989"/>
            </a:xfrm>
            <a:custGeom>
              <a:avLst/>
              <a:gdLst>
                <a:gd name="connsiteX0" fmla="*/ 84886 w 241519"/>
                <a:gd name="connsiteY0" fmla="*/ 0 h 440989"/>
                <a:gd name="connsiteX1" fmla="*/ 241519 w 241519"/>
                <a:gd name="connsiteY1" fmla="*/ 357716 h 440989"/>
                <a:gd name="connsiteX2" fmla="*/ 154343 w 241519"/>
                <a:gd name="connsiteY2" fmla="*/ 440989 h 440989"/>
                <a:gd name="connsiteX3" fmla="*/ 150776 w 241519"/>
                <a:gd name="connsiteY3" fmla="*/ 407195 h 440989"/>
                <a:gd name="connsiteX4" fmla="*/ 58732 w 241519"/>
                <a:gd name="connsiteY4" fmla="*/ 198300 h 440989"/>
                <a:gd name="connsiteX5" fmla="*/ 0 w 241519"/>
                <a:gd name="connsiteY5" fmla="*/ 130318 h 44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519" h="440989">
                  <a:moveTo>
                    <a:pt x="84886" y="0"/>
                  </a:moveTo>
                  <a:lnTo>
                    <a:pt x="241519" y="357716"/>
                  </a:lnTo>
                  <a:lnTo>
                    <a:pt x="154343" y="440989"/>
                  </a:lnTo>
                  <a:lnTo>
                    <a:pt x="150776" y="407195"/>
                  </a:lnTo>
                  <a:cubicBezTo>
                    <a:pt x="134479" y="331135"/>
                    <a:pt x="102704" y="260460"/>
                    <a:pt x="58732" y="198300"/>
                  </a:cubicBezTo>
                  <a:lnTo>
                    <a:pt x="0" y="130318"/>
                  </a:lnTo>
                  <a:close/>
                </a:path>
              </a:pathLst>
            </a:custGeom>
            <a:solidFill>
              <a:srgbClr val="040000">
                <a:alpha val="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8" name="等腰三角形 17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flipV="1">
            <a:off x="10497839" y="3169120"/>
            <a:ext cx="150191" cy="129475"/>
          </a:xfrm>
          <a:prstGeom prst="triangl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9" name="等腰三角形 178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rot="20438208">
            <a:off x="8207606" y="4584699"/>
            <a:ext cx="101213" cy="87253"/>
          </a:xfrm>
          <a:prstGeom prst="triangl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 descr="S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1652905"/>
            <a:ext cx="6189980" cy="3852545"/>
          </a:xfrm>
          <a:prstGeom prst="rect">
            <a:avLst/>
          </a:prstGeom>
        </p:spPr>
      </p:pic>
      <p:sp>
        <p:nvSpPr>
          <p:cNvPr id="7" name="TextBox 1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1388957" y="568119"/>
            <a:ext cx="338666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SVM+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逻辑回归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2" grpId="0" animBg="1"/>
      <p:bldP spid="178" grpId="0" animBg="1"/>
      <p:bldP spid="179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CxnSpPr/>
          <p:nvPr/>
        </p:nvCxnSpPr>
        <p:spPr>
          <a:xfrm>
            <a:off x="8938536" y="3759200"/>
            <a:ext cx="286915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9444038" y="2016827"/>
            <a:ext cx="2024614" cy="2298780"/>
            <a:chOff x="9444038" y="2016827"/>
            <a:chExt cx="2024614" cy="2298780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9444038" y="4314613"/>
              <a:ext cx="97948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0494963" y="4314613"/>
              <a:ext cx="1809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/>
            <p:cNvGrpSpPr/>
            <p:nvPr/>
          </p:nvGrpSpPr>
          <p:grpSpPr>
            <a:xfrm>
              <a:off x="9717089" y="2016827"/>
              <a:ext cx="1751563" cy="2298780"/>
              <a:chOff x="9717089" y="2016827"/>
              <a:chExt cx="1751563" cy="229878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9717089" y="2016827"/>
                <a:ext cx="1751563" cy="2298780"/>
                <a:chOff x="9717089" y="2016827"/>
                <a:chExt cx="1751563" cy="2298780"/>
              </a:xfrm>
            </p:grpSpPr>
            <p:sp>
              <p:nvSpPr>
                <p:cNvPr id="68" name="任意多边形: 形状 67"/>
                <p:cNvSpPr/>
                <p:nvPr/>
              </p:nvSpPr>
              <p:spPr>
                <a:xfrm>
                  <a:off x="11196954" y="3674927"/>
                  <a:ext cx="271698" cy="87645"/>
                </a:xfrm>
                <a:custGeom>
                  <a:avLst/>
                  <a:gdLst>
                    <a:gd name="connsiteX0" fmla="*/ 224790 w 472440"/>
                    <a:gd name="connsiteY0" fmla="*/ 145542 h 152400"/>
                    <a:gd name="connsiteX1" fmla="*/ 34290 w 472440"/>
                    <a:gd name="connsiteY1" fmla="*/ 147066 h 152400"/>
                    <a:gd name="connsiteX2" fmla="*/ 12955 w 472440"/>
                    <a:gd name="connsiteY2" fmla="*/ 127254 h 152400"/>
                    <a:gd name="connsiteX3" fmla="*/ 11430 w 472440"/>
                    <a:gd name="connsiteY3" fmla="*/ 34290 h 152400"/>
                    <a:gd name="connsiteX4" fmla="*/ 31243 w 472440"/>
                    <a:gd name="connsiteY4" fmla="*/ 12954 h 152400"/>
                    <a:gd name="connsiteX5" fmla="*/ 221743 w 472440"/>
                    <a:gd name="connsiteY5" fmla="*/ 11430 h 152400"/>
                    <a:gd name="connsiteX6" fmla="*/ 464058 w 472440"/>
                    <a:gd name="connsiteY6" fmla="*/ 105918 h 152400"/>
                    <a:gd name="connsiteX7" fmla="*/ 454915 w 472440"/>
                    <a:gd name="connsiteY7" fmla="*/ 144018 h 152400"/>
                    <a:gd name="connsiteX8" fmla="*/ 224790 w 472440"/>
                    <a:gd name="connsiteY8" fmla="*/ 145542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2440" h="152400">
                      <a:moveTo>
                        <a:pt x="224790" y="145542"/>
                      </a:moveTo>
                      <a:lnTo>
                        <a:pt x="34290" y="147066"/>
                      </a:lnTo>
                      <a:cubicBezTo>
                        <a:pt x="23623" y="147066"/>
                        <a:pt x="12955" y="137922"/>
                        <a:pt x="12955" y="127254"/>
                      </a:cubicBezTo>
                      <a:lnTo>
                        <a:pt x="11430" y="34290"/>
                      </a:lnTo>
                      <a:cubicBezTo>
                        <a:pt x="11430" y="23622"/>
                        <a:pt x="20575" y="12954"/>
                        <a:pt x="31243" y="12954"/>
                      </a:cubicBezTo>
                      <a:lnTo>
                        <a:pt x="221743" y="11430"/>
                      </a:lnTo>
                      <a:cubicBezTo>
                        <a:pt x="276606" y="11430"/>
                        <a:pt x="390906" y="66294"/>
                        <a:pt x="464058" y="105918"/>
                      </a:cubicBezTo>
                      <a:cubicBezTo>
                        <a:pt x="482346" y="116586"/>
                        <a:pt x="476250" y="144018"/>
                        <a:pt x="454915" y="144018"/>
                      </a:cubicBezTo>
                      <a:lnTo>
                        <a:pt x="224790" y="14554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98" name="任意多边形: 形状 97"/>
                <p:cNvSpPr/>
                <p:nvPr/>
              </p:nvSpPr>
              <p:spPr>
                <a:xfrm>
                  <a:off x="9775038" y="2016827"/>
                  <a:ext cx="211983" cy="294902"/>
                </a:xfrm>
                <a:custGeom>
                  <a:avLst/>
                  <a:gdLst>
                    <a:gd name="connsiteX0" fmla="*/ 18295 w 211983"/>
                    <a:gd name="connsiteY0" fmla="*/ 2062 h 294902"/>
                    <a:gd name="connsiteX1" fmla="*/ 134861 w 211983"/>
                    <a:gd name="connsiteY1" fmla="*/ 96718 h 294902"/>
                    <a:gd name="connsiteX2" fmla="*/ 202076 w 211983"/>
                    <a:gd name="connsiteY2" fmla="*/ 219236 h 294902"/>
                    <a:gd name="connsiteX3" fmla="*/ 205852 w 211983"/>
                    <a:gd name="connsiteY3" fmla="*/ 222925 h 294902"/>
                    <a:gd name="connsiteX4" fmla="*/ 211111 w 211983"/>
                    <a:gd name="connsiteY4" fmla="*/ 233443 h 294902"/>
                    <a:gd name="connsiteX5" fmla="*/ 203223 w 211983"/>
                    <a:gd name="connsiteY5" fmla="*/ 253601 h 294902"/>
                    <a:gd name="connsiteX6" fmla="*/ 140996 w 211983"/>
                    <a:gd name="connsiteY6" fmla="*/ 292164 h 294902"/>
                    <a:gd name="connsiteX7" fmla="*/ 121714 w 211983"/>
                    <a:gd name="connsiteY7" fmla="*/ 289535 h 294902"/>
                    <a:gd name="connsiteX8" fmla="*/ 102433 w 211983"/>
                    <a:gd name="connsiteY8" fmla="*/ 248342 h 294902"/>
                    <a:gd name="connsiteX9" fmla="*/ 97894 w 211983"/>
                    <a:gd name="connsiteY9" fmla="*/ 189339 h 294902"/>
                    <a:gd name="connsiteX10" fmla="*/ 67375 w 211983"/>
                    <a:gd name="connsiteY10" fmla="*/ 134405 h 294902"/>
                    <a:gd name="connsiteX11" fmla="*/ 1642 w 211983"/>
                    <a:gd name="connsiteY11" fmla="*/ 17838 h 294902"/>
                    <a:gd name="connsiteX12" fmla="*/ 18295 w 211983"/>
                    <a:gd name="connsiteY12" fmla="*/ 2062 h 294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11983" h="294902">
                      <a:moveTo>
                        <a:pt x="18295" y="2062"/>
                      </a:moveTo>
                      <a:cubicBezTo>
                        <a:pt x="59488" y="27478"/>
                        <a:pt x="119086" y="68671"/>
                        <a:pt x="134861" y="96718"/>
                      </a:cubicBezTo>
                      <a:lnTo>
                        <a:pt x="202076" y="219236"/>
                      </a:lnTo>
                      <a:lnTo>
                        <a:pt x="205852" y="222925"/>
                      </a:lnTo>
                      <a:lnTo>
                        <a:pt x="211111" y="233443"/>
                      </a:lnTo>
                      <a:cubicBezTo>
                        <a:pt x="213740" y="239578"/>
                        <a:pt x="210235" y="249219"/>
                        <a:pt x="203223" y="253601"/>
                      </a:cubicBezTo>
                      <a:lnTo>
                        <a:pt x="140996" y="292164"/>
                      </a:lnTo>
                      <a:cubicBezTo>
                        <a:pt x="133108" y="296546"/>
                        <a:pt x="125220" y="295670"/>
                        <a:pt x="121714" y="289535"/>
                      </a:cubicBezTo>
                      <a:lnTo>
                        <a:pt x="102433" y="248342"/>
                      </a:lnTo>
                      <a:lnTo>
                        <a:pt x="97894" y="189339"/>
                      </a:lnTo>
                      <a:lnTo>
                        <a:pt x="67375" y="134405"/>
                      </a:lnTo>
                      <a:lnTo>
                        <a:pt x="1642" y="17838"/>
                      </a:lnTo>
                      <a:cubicBezTo>
                        <a:pt x="-4493" y="7320"/>
                        <a:pt x="7777" y="-4950"/>
                        <a:pt x="18295" y="20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97" name="任意多边形: 形状 96"/>
                <p:cNvSpPr/>
                <p:nvPr/>
              </p:nvSpPr>
              <p:spPr>
                <a:xfrm>
                  <a:off x="9872212" y="2207325"/>
                  <a:ext cx="1417636" cy="1546044"/>
                </a:xfrm>
                <a:custGeom>
                  <a:avLst/>
                  <a:gdLst>
                    <a:gd name="connsiteX0" fmla="*/ 87569 w 1231339"/>
                    <a:gd name="connsiteY0" fmla="*/ 0 h 1355011"/>
                    <a:gd name="connsiteX1" fmla="*/ 293095 w 1231339"/>
                    <a:gd name="connsiteY1" fmla="*/ 336558 h 1355011"/>
                    <a:gd name="connsiteX2" fmla="*/ 509042 w 1231339"/>
                    <a:gd name="connsiteY2" fmla="*/ 497880 h 1355011"/>
                    <a:gd name="connsiteX3" fmla="*/ 754320 w 1231339"/>
                    <a:gd name="connsiteY3" fmla="*/ 420945 h 1355011"/>
                    <a:gd name="connsiteX4" fmla="*/ 1060043 w 1231339"/>
                    <a:gd name="connsiteY4" fmla="*/ 564589 h 1355011"/>
                    <a:gd name="connsiteX5" fmla="*/ 1058857 w 1231339"/>
                    <a:gd name="connsiteY5" fmla="*/ 568419 h 1355011"/>
                    <a:gd name="connsiteX6" fmla="*/ 1069261 w 1231339"/>
                    <a:gd name="connsiteY6" fmla="*/ 579951 h 1355011"/>
                    <a:gd name="connsiteX7" fmla="*/ 1203686 w 1231339"/>
                    <a:gd name="connsiteY7" fmla="*/ 962489 h 1355011"/>
                    <a:gd name="connsiteX8" fmla="*/ 1203484 w 1231339"/>
                    <a:gd name="connsiteY8" fmla="*/ 965644 h 1355011"/>
                    <a:gd name="connsiteX9" fmla="*/ 1204454 w 1231339"/>
                    <a:gd name="connsiteY9" fmla="*/ 965561 h 1355011"/>
                    <a:gd name="connsiteX10" fmla="*/ 1231339 w 1231339"/>
                    <a:gd name="connsiteY10" fmla="*/ 1294328 h 1355011"/>
                    <a:gd name="connsiteX11" fmla="*/ 1146843 w 1231339"/>
                    <a:gd name="connsiteY11" fmla="*/ 1355011 h 1355011"/>
                    <a:gd name="connsiteX12" fmla="*/ 1083739 w 1231339"/>
                    <a:gd name="connsiteY12" fmla="*/ 1005459 h 1355011"/>
                    <a:gd name="connsiteX13" fmla="*/ 1083088 w 1231339"/>
                    <a:gd name="connsiteY13" fmla="*/ 1004737 h 1355011"/>
                    <a:gd name="connsiteX14" fmla="*/ 998386 w 1231339"/>
                    <a:gd name="connsiteY14" fmla="*/ 763700 h 1355011"/>
                    <a:gd name="connsiteX15" fmla="*/ 976315 w 1231339"/>
                    <a:gd name="connsiteY15" fmla="*/ 834976 h 1355011"/>
                    <a:gd name="connsiteX16" fmla="*/ 920240 w 1231339"/>
                    <a:gd name="connsiteY16" fmla="*/ 1186788 h 1355011"/>
                    <a:gd name="connsiteX17" fmla="*/ 564588 w 1231339"/>
                    <a:gd name="connsiteY17" fmla="*/ 1186788 h 1355011"/>
                    <a:gd name="connsiteX18" fmla="*/ 539239 w 1231339"/>
                    <a:gd name="connsiteY18" fmla="*/ 830368 h 1355011"/>
                    <a:gd name="connsiteX19" fmla="*/ 528356 w 1231339"/>
                    <a:gd name="connsiteY19" fmla="*/ 725777 h 1355011"/>
                    <a:gd name="connsiteX20" fmla="*/ 522788 w 1231339"/>
                    <a:gd name="connsiteY20" fmla="*/ 667698 h 1355011"/>
                    <a:gd name="connsiteX21" fmla="*/ 208936 w 1231339"/>
                    <a:gd name="connsiteY21" fmla="*/ 433235 h 1355011"/>
                    <a:gd name="connsiteX22" fmla="*/ 197281 w 1231339"/>
                    <a:gd name="connsiteY22" fmla="*/ 413840 h 1355011"/>
                    <a:gd name="connsiteX23" fmla="*/ 192037 w 1231339"/>
                    <a:gd name="connsiteY23" fmla="*/ 408654 h 1355011"/>
                    <a:gd name="connsiteX24" fmla="*/ 0 w 1231339"/>
                    <a:gd name="connsiteY24" fmla="*/ 50698 h 1355011"/>
                    <a:gd name="connsiteX0-1" fmla="*/ 87569 w 1231339"/>
                    <a:gd name="connsiteY0-2" fmla="*/ 0 h 1355011"/>
                    <a:gd name="connsiteX1-3" fmla="*/ 293095 w 1231339"/>
                    <a:gd name="connsiteY1-4" fmla="*/ 336558 h 1355011"/>
                    <a:gd name="connsiteX2-5" fmla="*/ 509042 w 1231339"/>
                    <a:gd name="connsiteY2-6" fmla="*/ 497880 h 1355011"/>
                    <a:gd name="connsiteX3-7" fmla="*/ 754320 w 1231339"/>
                    <a:gd name="connsiteY3-8" fmla="*/ 420945 h 1355011"/>
                    <a:gd name="connsiteX4-9" fmla="*/ 1060043 w 1231339"/>
                    <a:gd name="connsiteY4-10" fmla="*/ 564589 h 1355011"/>
                    <a:gd name="connsiteX5-11" fmla="*/ 1058857 w 1231339"/>
                    <a:gd name="connsiteY5-12" fmla="*/ 568419 h 1355011"/>
                    <a:gd name="connsiteX6-13" fmla="*/ 1203686 w 1231339"/>
                    <a:gd name="connsiteY6-14" fmla="*/ 962489 h 1355011"/>
                    <a:gd name="connsiteX7-15" fmla="*/ 1203484 w 1231339"/>
                    <a:gd name="connsiteY7-16" fmla="*/ 965644 h 1355011"/>
                    <a:gd name="connsiteX8-17" fmla="*/ 1204454 w 1231339"/>
                    <a:gd name="connsiteY8-18" fmla="*/ 965561 h 1355011"/>
                    <a:gd name="connsiteX9-19" fmla="*/ 1231339 w 1231339"/>
                    <a:gd name="connsiteY9-20" fmla="*/ 1294328 h 1355011"/>
                    <a:gd name="connsiteX10-21" fmla="*/ 1146843 w 1231339"/>
                    <a:gd name="connsiteY10-22" fmla="*/ 1355011 h 1355011"/>
                    <a:gd name="connsiteX11-23" fmla="*/ 1083739 w 1231339"/>
                    <a:gd name="connsiteY11-24" fmla="*/ 1005459 h 1355011"/>
                    <a:gd name="connsiteX12-25" fmla="*/ 1083088 w 1231339"/>
                    <a:gd name="connsiteY12-26" fmla="*/ 1004737 h 1355011"/>
                    <a:gd name="connsiteX13-27" fmla="*/ 998386 w 1231339"/>
                    <a:gd name="connsiteY13-28" fmla="*/ 763700 h 1355011"/>
                    <a:gd name="connsiteX14-29" fmla="*/ 976315 w 1231339"/>
                    <a:gd name="connsiteY14-30" fmla="*/ 834976 h 1355011"/>
                    <a:gd name="connsiteX15-31" fmla="*/ 920240 w 1231339"/>
                    <a:gd name="connsiteY15-32" fmla="*/ 1186788 h 1355011"/>
                    <a:gd name="connsiteX16-33" fmla="*/ 564588 w 1231339"/>
                    <a:gd name="connsiteY16-34" fmla="*/ 1186788 h 1355011"/>
                    <a:gd name="connsiteX17-35" fmla="*/ 539239 w 1231339"/>
                    <a:gd name="connsiteY17-36" fmla="*/ 830368 h 1355011"/>
                    <a:gd name="connsiteX18-37" fmla="*/ 528356 w 1231339"/>
                    <a:gd name="connsiteY18-38" fmla="*/ 725777 h 1355011"/>
                    <a:gd name="connsiteX19-39" fmla="*/ 522788 w 1231339"/>
                    <a:gd name="connsiteY19-40" fmla="*/ 667698 h 1355011"/>
                    <a:gd name="connsiteX20-41" fmla="*/ 208936 w 1231339"/>
                    <a:gd name="connsiteY20-42" fmla="*/ 433235 h 1355011"/>
                    <a:gd name="connsiteX21-43" fmla="*/ 197281 w 1231339"/>
                    <a:gd name="connsiteY21-44" fmla="*/ 413840 h 1355011"/>
                    <a:gd name="connsiteX22-45" fmla="*/ 192037 w 1231339"/>
                    <a:gd name="connsiteY22-46" fmla="*/ 408654 h 1355011"/>
                    <a:gd name="connsiteX23-47" fmla="*/ 0 w 1231339"/>
                    <a:gd name="connsiteY23-48" fmla="*/ 50698 h 1355011"/>
                    <a:gd name="connsiteX24-49" fmla="*/ 87569 w 1231339"/>
                    <a:gd name="connsiteY24-50" fmla="*/ 0 h 1355011"/>
                    <a:gd name="connsiteX0-51" fmla="*/ 87569 w 1231339"/>
                    <a:gd name="connsiteY0-52" fmla="*/ 0 h 1355011"/>
                    <a:gd name="connsiteX1-53" fmla="*/ 293095 w 1231339"/>
                    <a:gd name="connsiteY1-54" fmla="*/ 336558 h 1355011"/>
                    <a:gd name="connsiteX2-55" fmla="*/ 509042 w 1231339"/>
                    <a:gd name="connsiteY2-56" fmla="*/ 497880 h 1355011"/>
                    <a:gd name="connsiteX3-57" fmla="*/ 754320 w 1231339"/>
                    <a:gd name="connsiteY3-58" fmla="*/ 420945 h 1355011"/>
                    <a:gd name="connsiteX4-59" fmla="*/ 1060043 w 1231339"/>
                    <a:gd name="connsiteY4-60" fmla="*/ 564589 h 1355011"/>
                    <a:gd name="connsiteX5-61" fmla="*/ 1203686 w 1231339"/>
                    <a:gd name="connsiteY5-62" fmla="*/ 962489 h 1355011"/>
                    <a:gd name="connsiteX6-63" fmla="*/ 1203484 w 1231339"/>
                    <a:gd name="connsiteY6-64" fmla="*/ 965644 h 1355011"/>
                    <a:gd name="connsiteX7-65" fmla="*/ 1204454 w 1231339"/>
                    <a:gd name="connsiteY7-66" fmla="*/ 965561 h 1355011"/>
                    <a:gd name="connsiteX8-67" fmla="*/ 1231339 w 1231339"/>
                    <a:gd name="connsiteY8-68" fmla="*/ 1294328 h 1355011"/>
                    <a:gd name="connsiteX9-69" fmla="*/ 1146843 w 1231339"/>
                    <a:gd name="connsiteY9-70" fmla="*/ 1355011 h 1355011"/>
                    <a:gd name="connsiteX10-71" fmla="*/ 1083739 w 1231339"/>
                    <a:gd name="connsiteY10-72" fmla="*/ 1005459 h 1355011"/>
                    <a:gd name="connsiteX11-73" fmla="*/ 1083088 w 1231339"/>
                    <a:gd name="connsiteY11-74" fmla="*/ 1004737 h 1355011"/>
                    <a:gd name="connsiteX12-75" fmla="*/ 998386 w 1231339"/>
                    <a:gd name="connsiteY12-76" fmla="*/ 763700 h 1355011"/>
                    <a:gd name="connsiteX13-77" fmla="*/ 976315 w 1231339"/>
                    <a:gd name="connsiteY13-78" fmla="*/ 834976 h 1355011"/>
                    <a:gd name="connsiteX14-79" fmla="*/ 920240 w 1231339"/>
                    <a:gd name="connsiteY14-80" fmla="*/ 1186788 h 1355011"/>
                    <a:gd name="connsiteX15-81" fmla="*/ 564588 w 1231339"/>
                    <a:gd name="connsiteY15-82" fmla="*/ 1186788 h 1355011"/>
                    <a:gd name="connsiteX16-83" fmla="*/ 539239 w 1231339"/>
                    <a:gd name="connsiteY16-84" fmla="*/ 830368 h 1355011"/>
                    <a:gd name="connsiteX17-85" fmla="*/ 528356 w 1231339"/>
                    <a:gd name="connsiteY17-86" fmla="*/ 725777 h 1355011"/>
                    <a:gd name="connsiteX18-87" fmla="*/ 522788 w 1231339"/>
                    <a:gd name="connsiteY18-88" fmla="*/ 667698 h 1355011"/>
                    <a:gd name="connsiteX19-89" fmla="*/ 208936 w 1231339"/>
                    <a:gd name="connsiteY19-90" fmla="*/ 433235 h 1355011"/>
                    <a:gd name="connsiteX20-91" fmla="*/ 197281 w 1231339"/>
                    <a:gd name="connsiteY20-92" fmla="*/ 413840 h 1355011"/>
                    <a:gd name="connsiteX21-93" fmla="*/ 192037 w 1231339"/>
                    <a:gd name="connsiteY21-94" fmla="*/ 408654 h 1355011"/>
                    <a:gd name="connsiteX22-95" fmla="*/ 0 w 1231339"/>
                    <a:gd name="connsiteY22-96" fmla="*/ 50698 h 1355011"/>
                    <a:gd name="connsiteX23-97" fmla="*/ 87569 w 1231339"/>
                    <a:gd name="connsiteY23-98" fmla="*/ 0 h 1355011"/>
                    <a:gd name="connsiteX0-99" fmla="*/ 87569 w 1231339"/>
                    <a:gd name="connsiteY0-100" fmla="*/ 0 h 1355011"/>
                    <a:gd name="connsiteX1-101" fmla="*/ 293095 w 1231339"/>
                    <a:gd name="connsiteY1-102" fmla="*/ 336558 h 1355011"/>
                    <a:gd name="connsiteX2-103" fmla="*/ 509042 w 1231339"/>
                    <a:gd name="connsiteY2-104" fmla="*/ 497880 h 1355011"/>
                    <a:gd name="connsiteX3-105" fmla="*/ 754320 w 1231339"/>
                    <a:gd name="connsiteY3-106" fmla="*/ 420945 h 1355011"/>
                    <a:gd name="connsiteX4-107" fmla="*/ 1060043 w 1231339"/>
                    <a:gd name="connsiteY4-108" fmla="*/ 564589 h 1355011"/>
                    <a:gd name="connsiteX5-109" fmla="*/ 1203686 w 1231339"/>
                    <a:gd name="connsiteY5-110" fmla="*/ 962489 h 1355011"/>
                    <a:gd name="connsiteX6-111" fmla="*/ 1203484 w 1231339"/>
                    <a:gd name="connsiteY6-112" fmla="*/ 965644 h 1355011"/>
                    <a:gd name="connsiteX7-113" fmla="*/ 1231339 w 1231339"/>
                    <a:gd name="connsiteY7-114" fmla="*/ 1294328 h 1355011"/>
                    <a:gd name="connsiteX8-115" fmla="*/ 1146843 w 1231339"/>
                    <a:gd name="connsiteY8-116" fmla="*/ 1355011 h 1355011"/>
                    <a:gd name="connsiteX9-117" fmla="*/ 1083739 w 1231339"/>
                    <a:gd name="connsiteY9-118" fmla="*/ 1005459 h 1355011"/>
                    <a:gd name="connsiteX10-119" fmla="*/ 1083088 w 1231339"/>
                    <a:gd name="connsiteY10-120" fmla="*/ 1004737 h 1355011"/>
                    <a:gd name="connsiteX11-121" fmla="*/ 998386 w 1231339"/>
                    <a:gd name="connsiteY11-122" fmla="*/ 763700 h 1355011"/>
                    <a:gd name="connsiteX12-123" fmla="*/ 976315 w 1231339"/>
                    <a:gd name="connsiteY12-124" fmla="*/ 834976 h 1355011"/>
                    <a:gd name="connsiteX13-125" fmla="*/ 920240 w 1231339"/>
                    <a:gd name="connsiteY13-126" fmla="*/ 1186788 h 1355011"/>
                    <a:gd name="connsiteX14-127" fmla="*/ 564588 w 1231339"/>
                    <a:gd name="connsiteY14-128" fmla="*/ 1186788 h 1355011"/>
                    <a:gd name="connsiteX15-129" fmla="*/ 539239 w 1231339"/>
                    <a:gd name="connsiteY15-130" fmla="*/ 830368 h 1355011"/>
                    <a:gd name="connsiteX16-131" fmla="*/ 528356 w 1231339"/>
                    <a:gd name="connsiteY16-132" fmla="*/ 725777 h 1355011"/>
                    <a:gd name="connsiteX17-133" fmla="*/ 522788 w 1231339"/>
                    <a:gd name="connsiteY17-134" fmla="*/ 667698 h 1355011"/>
                    <a:gd name="connsiteX18-135" fmla="*/ 208936 w 1231339"/>
                    <a:gd name="connsiteY18-136" fmla="*/ 433235 h 1355011"/>
                    <a:gd name="connsiteX19-137" fmla="*/ 197281 w 1231339"/>
                    <a:gd name="connsiteY19-138" fmla="*/ 413840 h 1355011"/>
                    <a:gd name="connsiteX20-139" fmla="*/ 192037 w 1231339"/>
                    <a:gd name="connsiteY20-140" fmla="*/ 408654 h 1355011"/>
                    <a:gd name="connsiteX21-141" fmla="*/ 0 w 1231339"/>
                    <a:gd name="connsiteY21-142" fmla="*/ 50698 h 1355011"/>
                    <a:gd name="connsiteX22-143" fmla="*/ 87569 w 1231339"/>
                    <a:gd name="connsiteY22-144" fmla="*/ 0 h 1355011"/>
                    <a:gd name="connsiteX0-145" fmla="*/ 87569 w 1231339"/>
                    <a:gd name="connsiteY0-146" fmla="*/ 0 h 1355011"/>
                    <a:gd name="connsiteX1-147" fmla="*/ 293095 w 1231339"/>
                    <a:gd name="connsiteY1-148" fmla="*/ 336558 h 1355011"/>
                    <a:gd name="connsiteX2-149" fmla="*/ 509042 w 1231339"/>
                    <a:gd name="connsiteY2-150" fmla="*/ 497880 h 1355011"/>
                    <a:gd name="connsiteX3-151" fmla="*/ 754320 w 1231339"/>
                    <a:gd name="connsiteY3-152" fmla="*/ 420945 h 1355011"/>
                    <a:gd name="connsiteX4-153" fmla="*/ 1060043 w 1231339"/>
                    <a:gd name="connsiteY4-154" fmla="*/ 564589 h 1355011"/>
                    <a:gd name="connsiteX5-155" fmla="*/ 1203686 w 1231339"/>
                    <a:gd name="connsiteY5-156" fmla="*/ 962489 h 1355011"/>
                    <a:gd name="connsiteX6-157" fmla="*/ 1203484 w 1231339"/>
                    <a:gd name="connsiteY6-158" fmla="*/ 965644 h 1355011"/>
                    <a:gd name="connsiteX7-159" fmla="*/ 1231339 w 1231339"/>
                    <a:gd name="connsiteY7-160" fmla="*/ 1294328 h 1355011"/>
                    <a:gd name="connsiteX8-161" fmla="*/ 1146843 w 1231339"/>
                    <a:gd name="connsiteY8-162" fmla="*/ 1355011 h 1355011"/>
                    <a:gd name="connsiteX9-163" fmla="*/ 1083739 w 1231339"/>
                    <a:gd name="connsiteY9-164" fmla="*/ 1005459 h 1355011"/>
                    <a:gd name="connsiteX10-165" fmla="*/ 1083088 w 1231339"/>
                    <a:gd name="connsiteY10-166" fmla="*/ 1004737 h 1355011"/>
                    <a:gd name="connsiteX11-167" fmla="*/ 998386 w 1231339"/>
                    <a:gd name="connsiteY11-168" fmla="*/ 763700 h 1355011"/>
                    <a:gd name="connsiteX12-169" fmla="*/ 976315 w 1231339"/>
                    <a:gd name="connsiteY12-170" fmla="*/ 834976 h 1355011"/>
                    <a:gd name="connsiteX13-171" fmla="*/ 920240 w 1231339"/>
                    <a:gd name="connsiteY13-172" fmla="*/ 1186788 h 1355011"/>
                    <a:gd name="connsiteX14-173" fmla="*/ 564588 w 1231339"/>
                    <a:gd name="connsiteY14-174" fmla="*/ 1186788 h 1355011"/>
                    <a:gd name="connsiteX15-175" fmla="*/ 539239 w 1231339"/>
                    <a:gd name="connsiteY15-176" fmla="*/ 830368 h 1355011"/>
                    <a:gd name="connsiteX16-177" fmla="*/ 528356 w 1231339"/>
                    <a:gd name="connsiteY16-178" fmla="*/ 725777 h 1355011"/>
                    <a:gd name="connsiteX17-179" fmla="*/ 522788 w 1231339"/>
                    <a:gd name="connsiteY17-180" fmla="*/ 667698 h 1355011"/>
                    <a:gd name="connsiteX18-181" fmla="*/ 208936 w 1231339"/>
                    <a:gd name="connsiteY18-182" fmla="*/ 433235 h 1355011"/>
                    <a:gd name="connsiteX19-183" fmla="*/ 197281 w 1231339"/>
                    <a:gd name="connsiteY19-184" fmla="*/ 413840 h 1355011"/>
                    <a:gd name="connsiteX20-185" fmla="*/ 0 w 1231339"/>
                    <a:gd name="connsiteY20-186" fmla="*/ 50698 h 1355011"/>
                    <a:gd name="connsiteX21-187" fmla="*/ 87569 w 1231339"/>
                    <a:gd name="connsiteY21-188" fmla="*/ 0 h 1355011"/>
                    <a:gd name="connsiteX0-189" fmla="*/ 87569 w 1231339"/>
                    <a:gd name="connsiteY0-190" fmla="*/ 0 h 1355011"/>
                    <a:gd name="connsiteX1-191" fmla="*/ 293095 w 1231339"/>
                    <a:gd name="connsiteY1-192" fmla="*/ 336558 h 1355011"/>
                    <a:gd name="connsiteX2-193" fmla="*/ 518318 w 1231339"/>
                    <a:gd name="connsiteY2-194" fmla="*/ 477474 h 1355011"/>
                    <a:gd name="connsiteX3-195" fmla="*/ 754320 w 1231339"/>
                    <a:gd name="connsiteY3-196" fmla="*/ 420945 h 1355011"/>
                    <a:gd name="connsiteX4-197" fmla="*/ 1060043 w 1231339"/>
                    <a:gd name="connsiteY4-198" fmla="*/ 564589 h 1355011"/>
                    <a:gd name="connsiteX5-199" fmla="*/ 1203686 w 1231339"/>
                    <a:gd name="connsiteY5-200" fmla="*/ 962489 h 1355011"/>
                    <a:gd name="connsiteX6-201" fmla="*/ 1203484 w 1231339"/>
                    <a:gd name="connsiteY6-202" fmla="*/ 965644 h 1355011"/>
                    <a:gd name="connsiteX7-203" fmla="*/ 1231339 w 1231339"/>
                    <a:gd name="connsiteY7-204" fmla="*/ 1294328 h 1355011"/>
                    <a:gd name="connsiteX8-205" fmla="*/ 1146843 w 1231339"/>
                    <a:gd name="connsiteY8-206" fmla="*/ 1355011 h 1355011"/>
                    <a:gd name="connsiteX9-207" fmla="*/ 1083739 w 1231339"/>
                    <a:gd name="connsiteY9-208" fmla="*/ 1005459 h 1355011"/>
                    <a:gd name="connsiteX10-209" fmla="*/ 1083088 w 1231339"/>
                    <a:gd name="connsiteY10-210" fmla="*/ 1004737 h 1355011"/>
                    <a:gd name="connsiteX11-211" fmla="*/ 998386 w 1231339"/>
                    <a:gd name="connsiteY11-212" fmla="*/ 763700 h 1355011"/>
                    <a:gd name="connsiteX12-213" fmla="*/ 976315 w 1231339"/>
                    <a:gd name="connsiteY12-214" fmla="*/ 834976 h 1355011"/>
                    <a:gd name="connsiteX13-215" fmla="*/ 920240 w 1231339"/>
                    <a:gd name="connsiteY13-216" fmla="*/ 1186788 h 1355011"/>
                    <a:gd name="connsiteX14-217" fmla="*/ 564588 w 1231339"/>
                    <a:gd name="connsiteY14-218" fmla="*/ 1186788 h 1355011"/>
                    <a:gd name="connsiteX15-219" fmla="*/ 539239 w 1231339"/>
                    <a:gd name="connsiteY15-220" fmla="*/ 830368 h 1355011"/>
                    <a:gd name="connsiteX16-221" fmla="*/ 528356 w 1231339"/>
                    <a:gd name="connsiteY16-222" fmla="*/ 725777 h 1355011"/>
                    <a:gd name="connsiteX17-223" fmla="*/ 522788 w 1231339"/>
                    <a:gd name="connsiteY17-224" fmla="*/ 667698 h 1355011"/>
                    <a:gd name="connsiteX18-225" fmla="*/ 208936 w 1231339"/>
                    <a:gd name="connsiteY18-226" fmla="*/ 433235 h 1355011"/>
                    <a:gd name="connsiteX19-227" fmla="*/ 197281 w 1231339"/>
                    <a:gd name="connsiteY19-228" fmla="*/ 413840 h 1355011"/>
                    <a:gd name="connsiteX20-229" fmla="*/ 0 w 1231339"/>
                    <a:gd name="connsiteY20-230" fmla="*/ 50698 h 1355011"/>
                    <a:gd name="connsiteX21-231" fmla="*/ 87569 w 1231339"/>
                    <a:gd name="connsiteY21-232" fmla="*/ 0 h 1355011"/>
                    <a:gd name="connsiteX0-233" fmla="*/ 87569 w 1231339"/>
                    <a:gd name="connsiteY0-234" fmla="*/ 0 h 1355011"/>
                    <a:gd name="connsiteX1-235" fmla="*/ 293095 w 1231339"/>
                    <a:gd name="connsiteY1-236" fmla="*/ 336558 h 1355011"/>
                    <a:gd name="connsiteX2-237" fmla="*/ 518318 w 1231339"/>
                    <a:gd name="connsiteY2-238" fmla="*/ 477474 h 1355011"/>
                    <a:gd name="connsiteX3-239" fmla="*/ 754320 w 1231339"/>
                    <a:gd name="connsiteY3-240" fmla="*/ 420945 h 1355011"/>
                    <a:gd name="connsiteX4-241" fmla="*/ 1060043 w 1231339"/>
                    <a:gd name="connsiteY4-242" fmla="*/ 564589 h 1355011"/>
                    <a:gd name="connsiteX5-243" fmla="*/ 1203686 w 1231339"/>
                    <a:gd name="connsiteY5-244" fmla="*/ 962489 h 1355011"/>
                    <a:gd name="connsiteX6-245" fmla="*/ 1203484 w 1231339"/>
                    <a:gd name="connsiteY6-246" fmla="*/ 965644 h 1355011"/>
                    <a:gd name="connsiteX7-247" fmla="*/ 1231339 w 1231339"/>
                    <a:gd name="connsiteY7-248" fmla="*/ 1294328 h 1355011"/>
                    <a:gd name="connsiteX8-249" fmla="*/ 1146843 w 1231339"/>
                    <a:gd name="connsiteY8-250" fmla="*/ 1355011 h 1355011"/>
                    <a:gd name="connsiteX9-251" fmla="*/ 1083739 w 1231339"/>
                    <a:gd name="connsiteY9-252" fmla="*/ 1005459 h 1355011"/>
                    <a:gd name="connsiteX10-253" fmla="*/ 1083088 w 1231339"/>
                    <a:gd name="connsiteY10-254" fmla="*/ 1004737 h 1355011"/>
                    <a:gd name="connsiteX11-255" fmla="*/ 998386 w 1231339"/>
                    <a:gd name="connsiteY11-256" fmla="*/ 763700 h 1355011"/>
                    <a:gd name="connsiteX12-257" fmla="*/ 976315 w 1231339"/>
                    <a:gd name="connsiteY12-258" fmla="*/ 834976 h 1355011"/>
                    <a:gd name="connsiteX13-259" fmla="*/ 920240 w 1231339"/>
                    <a:gd name="connsiteY13-260" fmla="*/ 1186788 h 1355011"/>
                    <a:gd name="connsiteX14-261" fmla="*/ 564588 w 1231339"/>
                    <a:gd name="connsiteY14-262" fmla="*/ 1186788 h 1355011"/>
                    <a:gd name="connsiteX15-263" fmla="*/ 539239 w 1231339"/>
                    <a:gd name="connsiteY15-264" fmla="*/ 830368 h 1355011"/>
                    <a:gd name="connsiteX16-265" fmla="*/ 528356 w 1231339"/>
                    <a:gd name="connsiteY16-266" fmla="*/ 725777 h 1355011"/>
                    <a:gd name="connsiteX17-267" fmla="*/ 522788 w 1231339"/>
                    <a:gd name="connsiteY17-268" fmla="*/ 667698 h 1355011"/>
                    <a:gd name="connsiteX18-269" fmla="*/ 208936 w 1231339"/>
                    <a:gd name="connsiteY18-270" fmla="*/ 433235 h 1355011"/>
                    <a:gd name="connsiteX19-271" fmla="*/ 197281 w 1231339"/>
                    <a:gd name="connsiteY19-272" fmla="*/ 413840 h 1355011"/>
                    <a:gd name="connsiteX20-273" fmla="*/ 0 w 1231339"/>
                    <a:gd name="connsiteY20-274" fmla="*/ 50698 h 1355011"/>
                    <a:gd name="connsiteX21-275" fmla="*/ 87569 w 1231339"/>
                    <a:gd name="connsiteY21-276" fmla="*/ 0 h 1355011"/>
                    <a:gd name="connsiteX0-277" fmla="*/ 87569 w 1242470"/>
                    <a:gd name="connsiteY0-278" fmla="*/ 0 h 1355011"/>
                    <a:gd name="connsiteX1-279" fmla="*/ 293095 w 1242470"/>
                    <a:gd name="connsiteY1-280" fmla="*/ 336558 h 1355011"/>
                    <a:gd name="connsiteX2-281" fmla="*/ 518318 w 1242470"/>
                    <a:gd name="connsiteY2-282" fmla="*/ 477474 h 1355011"/>
                    <a:gd name="connsiteX3-283" fmla="*/ 754320 w 1242470"/>
                    <a:gd name="connsiteY3-284" fmla="*/ 420945 h 1355011"/>
                    <a:gd name="connsiteX4-285" fmla="*/ 1060043 w 1242470"/>
                    <a:gd name="connsiteY4-286" fmla="*/ 564589 h 1355011"/>
                    <a:gd name="connsiteX5-287" fmla="*/ 1203686 w 1242470"/>
                    <a:gd name="connsiteY5-288" fmla="*/ 962489 h 1355011"/>
                    <a:gd name="connsiteX6-289" fmla="*/ 1203484 w 1242470"/>
                    <a:gd name="connsiteY6-290" fmla="*/ 965644 h 1355011"/>
                    <a:gd name="connsiteX7-291" fmla="*/ 1242470 w 1242470"/>
                    <a:gd name="connsiteY7-292" fmla="*/ 1284588 h 1355011"/>
                    <a:gd name="connsiteX8-293" fmla="*/ 1146843 w 1242470"/>
                    <a:gd name="connsiteY8-294" fmla="*/ 1355011 h 1355011"/>
                    <a:gd name="connsiteX9-295" fmla="*/ 1083739 w 1242470"/>
                    <a:gd name="connsiteY9-296" fmla="*/ 1005459 h 1355011"/>
                    <a:gd name="connsiteX10-297" fmla="*/ 1083088 w 1242470"/>
                    <a:gd name="connsiteY10-298" fmla="*/ 1004737 h 1355011"/>
                    <a:gd name="connsiteX11-299" fmla="*/ 998386 w 1242470"/>
                    <a:gd name="connsiteY11-300" fmla="*/ 763700 h 1355011"/>
                    <a:gd name="connsiteX12-301" fmla="*/ 976315 w 1242470"/>
                    <a:gd name="connsiteY12-302" fmla="*/ 834976 h 1355011"/>
                    <a:gd name="connsiteX13-303" fmla="*/ 920240 w 1242470"/>
                    <a:gd name="connsiteY13-304" fmla="*/ 1186788 h 1355011"/>
                    <a:gd name="connsiteX14-305" fmla="*/ 564588 w 1242470"/>
                    <a:gd name="connsiteY14-306" fmla="*/ 1186788 h 1355011"/>
                    <a:gd name="connsiteX15-307" fmla="*/ 539239 w 1242470"/>
                    <a:gd name="connsiteY15-308" fmla="*/ 830368 h 1355011"/>
                    <a:gd name="connsiteX16-309" fmla="*/ 528356 w 1242470"/>
                    <a:gd name="connsiteY16-310" fmla="*/ 725777 h 1355011"/>
                    <a:gd name="connsiteX17-311" fmla="*/ 522788 w 1242470"/>
                    <a:gd name="connsiteY17-312" fmla="*/ 667698 h 1355011"/>
                    <a:gd name="connsiteX18-313" fmla="*/ 208936 w 1242470"/>
                    <a:gd name="connsiteY18-314" fmla="*/ 433235 h 1355011"/>
                    <a:gd name="connsiteX19-315" fmla="*/ 197281 w 1242470"/>
                    <a:gd name="connsiteY19-316" fmla="*/ 413840 h 1355011"/>
                    <a:gd name="connsiteX20-317" fmla="*/ 0 w 1242470"/>
                    <a:gd name="connsiteY20-318" fmla="*/ 50698 h 1355011"/>
                    <a:gd name="connsiteX21-319" fmla="*/ 87569 w 1242470"/>
                    <a:gd name="connsiteY21-320" fmla="*/ 0 h 1355011"/>
                    <a:gd name="connsiteX0-321" fmla="*/ 87569 w 1242470"/>
                    <a:gd name="connsiteY0-322" fmla="*/ 0 h 1355011"/>
                    <a:gd name="connsiteX1-323" fmla="*/ 293095 w 1242470"/>
                    <a:gd name="connsiteY1-324" fmla="*/ 336558 h 1355011"/>
                    <a:gd name="connsiteX2-325" fmla="*/ 518318 w 1242470"/>
                    <a:gd name="connsiteY2-326" fmla="*/ 477474 h 1355011"/>
                    <a:gd name="connsiteX3-327" fmla="*/ 754320 w 1242470"/>
                    <a:gd name="connsiteY3-328" fmla="*/ 420945 h 1355011"/>
                    <a:gd name="connsiteX4-329" fmla="*/ 1060043 w 1242470"/>
                    <a:gd name="connsiteY4-330" fmla="*/ 564589 h 1355011"/>
                    <a:gd name="connsiteX5-331" fmla="*/ 1203686 w 1242470"/>
                    <a:gd name="connsiteY5-332" fmla="*/ 962489 h 1355011"/>
                    <a:gd name="connsiteX6-333" fmla="*/ 1203484 w 1242470"/>
                    <a:gd name="connsiteY6-334" fmla="*/ 965644 h 1355011"/>
                    <a:gd name="connsiteX7-335" fmla="*/ 1242470 w 1242470"/>
                    <a:gd name="connsiteY7-336" fmla="*/ 1284588 h 1355011"/>
                    <a:gd name="connsiteX8-337" fmla="*/ 1146843 w 1242470"/>
                    <a:gd name="connsiteY8-338" fmla="*/ 1355011 h 1355011"/>
                    <a:gd name="connsiteX9-339" fmla="*/ 1083739 w 1242470"/>
                    <a:gd name="connsiteY9-340" fmla="*/ 1005459 h 1355011"/>
                    <a:gd name="connsiteX10-341" fmla="*/ 1083088 w 1242470"/>
                    <a:gd name="connsiteY10-342" fmla="*/ 1004737 h 1355011"/>
                    <a:gd name="connsiteX11-343" fmla="*/ 998386 w 1242470"/>
                    <a:gd name="connsiteY11-344" fmla="*/ 763700 h 1355011"/>
                    <a:gd name="connsiteX12-345" fmla="*/ 976315 w 1242470"/>
                    <a:gd name="connsiteY12-346" fmla="*/ 834976 h 1355011"/>
                    <a:gd name="connsiteX13-347" fmla="*/ 920240 w 1242470"/>
                    <a:gd name="connsiteY13-348" fmla="*/ 1186788 h 1355011"/>
                    <a:gd name="connsiteX14-349" fmla="*/ 564588 w 1242470"/>
                    <a:gd name="connsiteY14-350" fmla="*/ 1186788 h 1355011"/>
                    <a:gd name="connsiteX15-351" fmla="*/ 539239 w 1242470"/>
                    <a:gd name="connsiteY15-352" fmla="*/ 830368 h 1355011"/>
                    <a:gd name="connsiteX16-353" fmla="*/ 528356 w 1242470"/>
                    <a:gd name="connsiteY16-354" fmla="*/ 725777 h 1355011"/>
                    <a:gd name="connsiteX17-355" fmla="*/ 522788 w 1242470"/>
                    <a:gd name="connsiteY17-356" fmla="*/ 667698 h 1355011"/>
                    <a:gd name="connsiteX18-357" fmla="*/ 208936 w 1242470"/>
                    <a:gd name="connsiteY18-358" fmla="*/ 433235 h 1355011"/>
                    <a:gd name="connsiteX19-359" fmla="*/ 197281 w 1242470"/>
                    <a:gd name="connsiteY19-360" fmla="*/ 413840 h 1355011"/>
                    <a:gd name="connsiteX20-361" fmla="*/ 0 w 1242470"/>
                    <a:gd name="connsiteY20-362" fmla="*/ 50698 h 1355011"/>
                    <a:gd name="connsiteX21-363" fmla="*/ 87569 w 1242470"/>
                    <a:gd name="connsiteY21-364" fmla="*/ 0 h 135501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</a:cxnLst>
                  <a:rect l="l" t="t" r="r" b="b"/>
                  <a:pathLst>
                    <a:path w="1242470" h="1355011">
                      <a:moveTo>
                        <a:pt x="87569" y="0"/>
                      </a:moveTo>
                      <a:lnTo>
                        <a:pt x="293095" y="336558"/>
                      </a:lnTo>
                      <a:lnTo>
                        <a:pt x="518318" y="477474"/>
                      </a:lnTo>
                      <a:lnTo>
                        <a:pt x="754320" y="420945"/>
                      </a:lnTo>
                      <a:lnTo>
                        <a:pt x="1060043" y="564589"/>
                      </a:lnTo>
                      <a:lnTo>
                        <a:pt x="1203686" y="962489"/>
                      </a:lnTo>
                      <a:cubicBezTo>
                        <a:pt x="1203619" y="963541"/>
                        <a:pt x="1203551" y="964592"/>
                        <a:pt x="1203484" y="965644"/>
                      </a:cubicBezTo>
                      <a:lnTo>
                        <a:pt x="1242470" y="1284588"/>
                      </a:lnTo>
                      <a:cubicBezTo>
                        <a:pt x="1217087" y="1314555"/>
                        <a:pt x="1195878" y="1343131"/>
                        <a:pt x="1146843" y="1355011"/>
                      </a:cubicBezTo>
                      <a:lnTo>
                        <a:pt x="1083739" y="1005459"/>
                      </a:lnTo>
                      <a:lnTo>
                        <a:pt x="1083088" y="1004737"/>
                      </a:lnTo>
                      <a:lnTo>
                        <a:pt x="998386" y="763700"/>
                      </a:lnTo>
                      <a:lnTo>
                        <a:pt x="976315" y="834976"/>
                      </a:lnTo>
                      <a:lnTo>
                        <a:pt x="920240" y="1186788"/>
                      </a:lnTo>
                      <a:lnTo>
                        <a:pt x="564588" y="1186788"/>
                      </a:lnTo>
                      <a:cubicBezTo>
                        <a:pt x="563052" y="1185252"/>
                        <a:pt x="540007" y="829599"/>
                        <a:pt x="539239" y="830368"/>
                      </a:cubicBezTo>
                      <a:cubicBezTo>
                        <a:pt x="538663" y="830368"/>
                        <a:pt x="533982" y="783919"/>
                        <a:pt x="528356" y="725777"/>
                      </a:cubicBezTo>
                      <a:lnTo>
                        <a:pt x="522788" y="667698"/>
                      </a:lnTo>
                      <a:lnTo>
                        <a:pt x="208936" y="433235"/>
                      </a:lnTo>
                      <a:lnTo>
                        <a:pt x="197281" y="413840"/>
                      </a:lnTo>
                      <a:lnTo>
                        <a:pt x="0" y="50698"/>
                      </a:lnTo>
                      <a:lnTo>
                        <a:pt x="87569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34" name="任意多边形: 形状 33"/>
                <p:cNvSpPr/>
                <p:nvPr/>
              </p:nvSpPr>
              <p:spPr>
                <a:xfrm>
                  <a:off x="9974318" y="3968800"/>
                  <a:ext cx="280461" cy="341812"/>
                </a:xfrm>
                <a:custGeom>
                  <a:avLst/>
                  <a:gdLst>
                    <a:gd name="connsiteX0" fmla="*/ 360426 w 487680"/>
                    <a:gd name="connsiteY0" fmla="*/ 11430 h 594360"/>
                    <a:gd name="connsiteX1" fmla="*/ 11430 w 487680"/>
                    <a:gd name="connsiteY1" fmla="*/ 134874 h 594360"/>
                    <a:gd name="connsiteX2" fmla="*/ 226314 w 487680"/>
                    <a:gd name="connsiteY2" fmla="*/ 547878 h 594360"/>
                    <a:gd name="connsiteX3" fmla="*/ 300990 w 487680"/>
                    <a:gd name="connsiteY3" fmla="*/ 593598 h 594360"/>
                    <a:gd name="connsiteX4" fmla="*/ 439674 w 487680"/>
                    <a:gd name="connsiteY4" fmla="*/ 595122 h 594360"/>
                    <a:gd name="connsiteX5" fmla="*/ 451866 w 487680"/>
                    <a:gd name="connsiteY5" fmla="*/ 553974 h 594360"/>
                    <a:gd name="connsiteX6" fmla="*/ 336042 w 487680"/>
                    <a:gd name="connsiteY6" fmla="*/ 424434 h 594360"/>
                    <a:gd name="connsiteX7" fmla="*/ 357378 w 487680"/>
                    <a:gd name="connsiteY7" fmla="*/ 177546 h 594360"/>
                    <a:gd name="connsiteX8" fmla="*/ 486918 w 487680"/>
                    <a:gd name="connsiteY8" fmla="*/ 119634 h 594360"/>
                    <a:gd name="connsiteX9" fmla="*/ 360426 w 487680"/>
                    <a:gd name="connsiteY9" fmla="*/ 11430 h 59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87680" h="594360">
                      <a:moveTo>
                        <a:pt x="360426" y="11430"/>
                      </a:moveTo>
                      <a:lnTo>
                        <a:pt x="11430" y="134874"/>
                      </a:lnTo>
                      <a:lnTo>
                        <a:pt x="226314" y="547878"/>
                      </a:lnTo>
                      <a:cubicBezTo>
                        <a:pt x="240030" y="575310"/>
                        <a:pt x="268986" y="593598"/>
                        <a:pt x="300990" y="593598"/>
                      </a:cubicBezTo>
                      <a:lnTo>
                        <a:pt x="439674" y="595122"/>
                      </a:lnTo>
                      <a:cubicBezTo>
                        <a:pt x="462534" y="595122"/>
                        <a:pt x="471678" y="566166"/>
                        <a:pt x="451866" y="553974"/>
                      </a:cubicBezTo>
                      <a:lnTo>
                        <a:pt x="336042" y="424434"/>
                      </a:lnTo>
                      <a:lnTo>
                        <a:pt x="357378" y="177546"/>
                      </a:lnTo>
                      <a:lnTo>
                        <a:pt x="486918" y="119634"/>
                      </a:lnTo>
                      <a:lnTo>
                        <a:pt x="360426" y="1143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36" name="任意多边形: 形状 35"/>
                <p:cNvSpPr/>
                <p:nvPr/>
              </p:nvSpPr>
              <p:spPr>
                <a:xfrm>
                  <a:off x="10789409" y="3211290"/>
                  <a:ext cx="8764" cy="87645"/>
                </a:xfrm>
                <a:custGeom>
                  <a:avLst/>
                  <a:gdLst>
                    <a:gd name="connsiteX0" fmla="*/ 12955 w 15240"/>
                    <a:gd name="connsiteY0" fmla="*/ 145542 h 152400"/>
                    <a:gd name="connsiteX1" fmla="*/ 11430 w 15240"/>
                    <a:gd name="connsiteY1" fmla="*/ 11430 h 152400"/>
                    <a:gd name="connsiteX2" fmla="*/ 12955 w 15240"/>
                    <a:gd name="connsiteY2" fmla="*/ 145542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" h="152400">
                      <a:moveTo>
                        <a:pt x="12955" y="145542"/>
                      </a:moveTo>
                      <a:lnTo>
                        <a:pt x="11430" y="11430"/>
                      </a:lnTo>
                      <a:cubicBezTo>
                        <a:pt x="14478" y="11430"/>
                        <a:pt x="12955" y="145542"/>
                        <a:pt x="12955" y="145542"/>
                      </a:cubicBezTo>
                      <a:close/>
                    </a:path>
                  </a:pathLst>
                </a:custGeom>
                <a:no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40" name="任意多边形: 形状 39"/>
                <p:cNvSpPr/>
                <p:nvPr/>
              </p:nvSpPr>
              <p:spPr>
                <a:xfrm>
                  <a:off x="10670213" y="2601285"/>
                  <a:ext cx="140231" cy="210346"/>
                </a:xfrm>
                <a:custGeom>
                  <a:avLst/>
                  <a:gdLst>
                    <a:gd name="connsiteX0" fmla="*/ 240030 w 243840"/>
                    <a:gd name="connsiteY0" fmla="*/ 28194 h 365760"/>
                    <a:gd name="connsiteX1" fmla="*/ 29718 w 243840"/>
                    <a:gd name="connsiteY1" fmla="*/ 11430 h 365760"/>
                    <a:gd name="connsiteX2" fmla="*/ 11430 w 243840"/>
                    <a:gd name="connsiteY2" fmla="*/ 240030 h 365760"/>
                    <a:gd name="connsiteX3" fmla="*/ 63246 w 243840"/>
                    <a:gd name="connsiteY3" fmla="*/ 358902 h 365760"/>
                    <a:gd name="connsiteX4" fmla="*/ 221742 w 243840"/>
                    <a:gd name="connsiteY4" fmla="*/ 244602 h 365760"/>
                    <a:gd name="connsiteX5" fmla="*/ 240030 w 243840"/>
                    <a:gd name="connsiteY5" fmla="*/ 28194 h 365760"/>
                    <a:gd name="connsiteX6" fmla="*/ 240030 w 243840"/>
                    <a:gd name="connsiteY6" fmla="*/ 28194 h 365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3840" h="365760">
                      <a:moveTo>
                        <a:pt x="240030" y="28194"/>
                      </a:moveTo>
                      <a:lnTo>
                        <a:pt x="29718" y="11430"/>
                      </a:lnTo>
                      <a:lnTo>
                        <a:pt x="11430" y="240030"/>
                      </a:lnTo>
                      <a:lnTo>
                        <a:pt x="63246" y="358902"/>
                      </a:lnTo>
                      <a:lnTo>
                        <a:pt x="221742" y="244602"/>
                      </a:lnTo>
                      <a:lnTo>
                        <a:pt x="240030" y="28194"/>
                      </a:lnTo>
                      <a:lnTo>
                        <a:pt x="240030" y="281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10672842" y="2674791"/>
                  <a:ext cx="131466" cy="43822"/>
                </a:xfrm>
                <a:custGeom>
                  <a:avLst/>
                  <a:gdLst>
                    <a:gd name="connsiteX0" fmla="*/ 107442 w 228600"/>
                    <a:gd name="connsiteY0" fmla="*/ 76962 h 76200"/>
                    <a:gd name="connsiteX1" fmla="*/ 220218 w 228600"/>
                    <a:gd name="connsiteY1" fmla="*/ 23622 h 76200"/>
                    <a:gd name="connsiteX2" fmla="*/ 101346 w 228600"/>
                    <a:gd name="connsiteY2" fmla="*/ 29718 h 76200"/>
                    <a:gd name="connsiteX3" fmla="*/ 23622 w 228600"/>
                    <a:gd name="connsiteY3" fmla="*/ 12954 h 76200"/>
                    <a:gd name="connsiteX4" fmla="*/ 17526 w 228600"/>
                    <a:gd name="connsiteY4" fmla="*/ 11430 h 76200"/>
                    <a:gd name="connsiteX5" fmla="*/ 11430 w 228600"/>
                    <a:gd name="connsiteY5" fmla="*/ 73914 h 76200"/>
                    <a:gd name="connsiteX6" fmla="*/ 107442 w 228600"/>
                    <a:gd name="connsiteY6" fmla="*/ 76962 h 76200"/>
                    <a:gd name="connsiteX7" fmla="*/ 107442 w 228600"/>
                    <a:gd name="connsiteY7" fmla="*/ 76962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8600" h="76200">
                      <a:moveTo>
                        <a:pt x="107442" y="76962"/>
                      </a:moveTo>
                      <a:cubicBezTo>
                        <a:pt x="147066" y="72390"/>
                        <a:pt x="192786" y="46482"/>
                        <a:pt x="220218" y="23622"/>
                      </a:cubicBezTo>
                      <a:cubicBezTo>
                        <a:pt x="183642" y="31242"/>
                        <a:pt x="144018" y="34290"/>
                        <a:pt x="101346" y="29718"/>
                      </a:cubicBezTo>
                      <a:cubicBezTo>
                        <a:pt x="72390" y="26670"/>
                        <a:pt x="46482" y="20574"/>
                        <a:pt x="23622" y="12954"/>
                      </a:cubicBezTo>
                      <a:lnTo>
                        <a:pt x="17526" y="11430"/>
                      </a:lnTo>
                      <a:cubicBezTo>
                        <a:pt x="16002" y="22098"/>
                        <a:pt x="12955" y="72390"/>
                        <a:pt x="11430" y="73914"/>
                      </a:cubicBezTo>
                      <a:cubicBezTo>
                        <a:pt x="17526" y="73914"/>
                        <a:pt x="67818" y="81534"/>
                        <a:pt x="107442" y="76962"/>
                      </a:cubicBezTo>
                      <a:lnTo>
                        <a:pt x="107442" y="76962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2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grpSp>
              <p:nvGrpSpPr>
                <p:cNvPr id="6" name="组合 5"/>
                <p:cNvGrpSpPr/>
                <p:nvPr/>
              </p:nvGrpSpPr>
              <p:grpSpPr>
                <a:xfrm>
                  <a:off x="10565199" y="2130569"/>
                  <a:ext cx="417126" cy="560460"/>
                  <a:chOff x="10560099" y="2103028"/>
                  <a:chExt cx="436852" cy="586965"/>
                </a:xfrm>
              </p:grpSpPr>
              <p:sp>
                <p:nvSpPr>
                  <p:cNvPr id="100" name="任意多边形: 形状 99"/>
                  <p:cNvSpPr/>
                  <p:nvPr/>
                </p:nvSpPr>
                <p:spPr>
                  <a:xfrm>
                    <a:off x="10560099" y="2141297"/>
                    <a:ext cx="414797" cy="548696"/>
                  </a:xfrm>
                  <a:custGeom>
                    <a:avLst/>
                    <a:gdLst>
                      <a:gd name="connsiteX0" fmla="*/ 219232 w 414797"/>
                      <a:gd name="connsiteY0" fmla="*/ 294 h 548696"/>
                      <a:gd name="connsiteX1" fmla="*/ 401532 w 414797"/>
                      <a:gd name="connsiteY1" fmla="*/ 120367 h 548696"/>
                      <a:gd name="connsiteX2" fmla="*/ 393644 w 414797"/>
                      <a:gd name="connsiteY2" fmla="*/ 301790 h 548696"/>
                      <a:gd name="connsiteX3" fmla="*/ 391482 w 414797"/>
                      <a:gd name="connsiteY3" fmla="*/ 318676 h 548696"/>
                      <a:gd name="connsiteX4" fmla="*/ 404379 w 414797"/>
                      <a:gd name="connsiteY4" fmla="*/ 325454 h 548696"/>
                      <a:gd name="connsiteX5" fmla="*/ 414677 w 414797"/>
                      <a:gd name="connsiteY5" fmla="*/ 357006 h 548696"/>
                      <a:gd name="connsiteX6" fmla="*/ 399558 w 414797"/>
                      <a:gd name="connsiteY6" fmla="*/ 386695 h 548696"/>
                      <a:gd name="connsiteX7" fmla="*/ 377734 w 414797"/>
                      <a:gd name="connsiteY7" fmla="*/ 393896 h 548696"/>
                      <a:gd name="connsiteX8" fmla="*/ 374362 w 414797"/>
                      <a:gd name="connsiteY8" fmla="*/ 407840 h 548696"/>
                      <a:gd name="connsiteX9" fmla="*/ 178915 w 414797"/>
                      <a:gd name="connsiteY9" fmla="*/ 548071 h 548696"/>
                      <a:gd name="connsiteX10" fmla="*/ 25538 w 414797"/>
                      <a:gd name="connsiteY10" fmla="*/ 385929 h 548696"/>
                      <a:gd name="connsiteX11" fmla="*/ 24713 w 414797"/>
                      <a:gd name="connsiteY11" fmla="*/ 362766 h 548696"/>
                      <a:gd name="connsiteX12" fmla="*/ 10419 w 414797"/>
                      <a:gd name="connsiteY12" fmla="*/ 355254 h 548696"/>
                      <a:gd name="connsiteX13" fmla="*/ 121 w 414797"/>
                      <a:gd name="connsiteY13" fmla="*/ 323702 h 548696"/>
                      <a:gd name="connsiteX14" fmla="*/ 15897 w 414797"/>
                      <a:gd name="connsiteY14" fmla="*/ 293684 h 548696"/>
                      <a:gd name="connsiteX15" fmla="*/ 27866 w 414797"/>
                      <a:gd name="connsiteY15" fmla="*/ 289777 h 548696"/>
                      <a:gd name="connsiteX16" fmla="*/ 29044 w 414797"/>
                      <a:gd name="connsiteY16" fmla="*/ 272868 h 548696"/>
                      <a:gd name="connsiteX17" fmla="*/ 50955 w 414797"/>
                      <a:gd name="connsiteY17" fmla="*/ 94073 h 548696"/>
                      <a:gd name="connsiteX18" fmla="*/ 219232 w 414797"/>
                      <a:gd name="connsiteY18" fmla="*/ 294 h 548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14797" h="548696">
                        <a:moveTo>
                          <a:pt x="219232" y="294"/>
                        </a:moveTo>
                        <a:cubicBezTo>
                          <a:pt x="338428" y="6429"/>
                          <a:pt x="378745" y="59016"/>
                          <a:pt x="401532" y="120367"/>
                        </a:cubicBezTo>
                        <a:cubicBezTo>
                          <a:pt x="420813" y="172077"/>
                          <a:pt x="399779" y="251833"/>
                          <a:pt x="393644" y="301790"/>
                        </a:cubicBezTo>
                        <a:lnTo>
                          <a:pt x="391482" y="318676"/>
                        </a:lnTo>
                        <a:lnTo>
                          <a:pt x="404379" y="325454"/>
                        </a:lnTo>
                        <a:cubicBezTo>
                          <a:pt x="411609" y="333999"/>
                          <a:pt x="415554" y="345174"/>
                          <a:pt x="414677" y="357006"/>
                        </a:cubicBezTo>
                        <a:cubicBezTo>
                          <a:pt x="413801" y="368838"/>
                          <a:pt x="408104" y="379355"/>
                          <a:pt x="399558" y="386695"/>
                        </a:cubicBezTo>
                        <a:lnTo>
                          <a:pt x="377734" y="393896"/>
                        </a:lnTo>
                        <a:lnTo>
                          <a:pt x="374362" y="407840"/>
                        </a:lnTo>
                        <a:cubicBezTo>
                          <a:pt x="362968" y="453415"/>
                          <a:pt x="298111" y="557712"/>
                          <a:pt x="178915" y="548071"/>
                        </a:cubicBezTo>
                        <a:cubicBezTo>
                          <a:pt x="59719" y="539306"/>
                          <a:pt x="29044" y="420110"/>
                          <a:pt x="25538" y="385929"/>
                        </a:cubicBezTo>
                        <a:lnTo>
                          <a:pt x="24713" y="362766"/>
                        </a:lnTo>
                        <a:lnTo>
                          <a:pt x="10419" y="355254"/>
                        </a:lnTo>
                        <a:cubicBezTo>
                          <a:pt x="3189" y="346709"/>
                          <a:pt x="-755" y="335534"/>
                          <a:pt x="121" y="323702"/>
                        </a:cubicBezTo>
                        <a:cubicBezTo>
                          <a:pt x="1436" y="311432"/>
                          <a:pt x="7352" y="300915"/>
                          <a:pt x="15897" y="293684"/>
                        </a:cubicBezTo>
                        <a:lnTo>
                          <a:pt x="27866" y="289777"/>
                        </a:lnTo>
                        <a:lnTo>
                          <a:pt x="29044" y="272868"/>
                        </a:lnTo>
                        <a:cubicBezTo>
                          <a:pt x="32550" y="204505"/>
                          <a:pt x="29044" y="129131"/>
                          <a:pt x="50955" y="94073"/>
                        </a:cubicBezTo>
                        <a:cubicBezTo>
                          <a:pt x="71113" y="61645"/>
                          <a:pt x="120194" y="-4965"/>
                          <a:pt x="219232" y="29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19050" cap="flat">
                    <a:solidFill>
                      <a:schemeClr val="bg1">
                        <a:lumMod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sp>
                <p:nvSpPr>
                  <p:cNvPr id="59" name="任意多边形: 形状 58"/>
                  <p:cNvSpPr/>
                  <p:nvPr/>
                </p:nvSpPr>
                <p:spPr>
                  <a:xfrm>
                    <a:off x="10692124" y="2582880"/>
                    <a:ext cx="105173" cy="43822"/>
                  </a:xfrm>
                  <a:custGeom>
                    <a:avLst/>
                    <a:gdLst>
                      <a:gd name="connsiteX0" fmla="*/ 11430 w 182880"/>
                      <a:gd name="connsiteY0" fmla="*/ 11430 h 76200"/>
                      <a:gd name="connsiteX1" fmla="*/ 136398 w 182880"/>
                      <a:gd name="connsiteY1" fmla="*/ 60198 h 76200"/>
                      <a:gd name="connsiteX2" fmla="*/ 177546 w 182880"/>
                      <a:gd name="connsiteY2" fmla="*/ 25146 h 76200"/>
                      <a:gd name="connsiteX3" fmla="*/ 11430 w 182880"/>
                      <a:gd name="connsiteY3" fmla="*/ 11430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2880" h="76200">
                        <a:moveTo>
                          <a:pt x="11430" y="11430"/>
                        </a:moveTo>
                        <a:cubicBezTo>
                          <a:pt x="32766" y="58674"/>
                          <a:pt x="87630" y="81534"/>
                          <a:pt x="136398" y="60198"/>
                        </a:cubicBezTo>
                        <a:cubicBezTo>
                          <a:pt x="153162" y="52578"/>
                          <a:pt x="168402" y="40386"/>
                          <a:pt x="177546" y="25146"/>
                        </a:cubicBezTo>
                        <a:lnTo>
                          <a:pt x="11430" y="114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chemeClr val="bg1">
                        <a:lumMod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sp>
                <p:nvSpPr>
                  <p:cNvPr id="101" name="任意多边形: 形状 100"/>
                  <p:cNvSpPr/>
                  <p:nvPr/>
                </p:nvSpPr>
                <p:spPr>
                  <a:xfrm>
                    <a:off x="10577885" y="2103028"/>
                    <a:ext cx="419066" cy="344442"/>
                  </a:xfrm>
                  <a:custGeom>
                    <a:avLst/>
                    <a:gdLst>
                      <a:gd name="connsiteX0" fmla="*/ 339048 w 419066"/>
                      <a:gd name="connsiteY0" fmla="*/ 0 h 397905"/>
                      <a:gd name="connsiteX1" fmla="*/ 407187 w 419066"/>
                      <a:gd name="connsiteY1" fmla="*/ 197894 h 397905"/>
                      <a:gd name="connsiteX2" fmla="*/ 406597 w 419066"/>
                      <a:gd name="connsiteY2" fmla="*/ 199106 h 397905"/>
                      <a:gd name="connsiteX3" fmla="*/ 406848 w 419066"/>
                      <a:gd name="connsiteY3" fmla="*/ 204923 h 397905"/>
                      <a:gd name="connsiteX4" fmla="*/ 387251 w 419066"/>
                      <a:gd name="connsiteY4" fmla="*/ 344442 h 397905"/>
                      <a:gd name="connsiteX5" fmla="*/ 368846 w 419066"/>
                      <a:gd name="connsiteY5" fmla="*/ 397905 h 397905"/>
                      <a:gd name="connsiteX6" fmla="*/ 370599 w 419066"/>
                      <a:gd name="connsiteY6" fmla="*/ 290979 h 397905"/>
                      <a:gd name="connsiteX7" fmla="*/ 379363 w 419066"/>
                      <a:gd name="connsiteY7" fmla="*/ 248909 h 397905"/>
                      <a:gd name="connsiteX8" fmla="*/ 376256 w 419066"/>
                      <a:gd name="connsiteY8" fmla="*/ 240623 h 397905"/>
                      <a:gd name="connsiteX9" fmla="*/ 359283 w 419066"/>
                      <a:gd name="connsiteY9" fmla="*/ 223989 h 397905"/>
                      <a:gd name="connsiteX10" fmla="*/ 196187 w 419066"/>
                      <a:gd name="connsiteY10" fmla="*/ 200706 h 397905"/>
                      <a:gd name="connsiteX11" fmla="*/ 44960 w 419066"/>
                      <a:gd name="connsiteY11" fmla="*/ 202555 h 397905"/>
                      <a:gd name="connsiteX12" fmla="*/ 31257 w 419066"/>
                      <a:gd name="connsiteY12" fmla="*/ 208294 h 397905"/>
                      <a:gd name="connsiteX13" fmla="*/ 30539 w 419066"/>
                      <a:gd name="connsiteY13" fmla="*/ 250662 h 397905"/>
                      <a:gd name="connsiteX14" fmla="*/ 7751 w 419066"/>
                      <a:gd name="connsiteY14" fmla="*/ 357588 h 397905"/>
                      <a:gd name="connsiteX15" fmla="*/ 740 w 419066"/>
                      <a:gd name="connsiteY15" fmla="*/ 313766 h 397905"/>
                      <a:gd name="connsiteX16" fmla="*/ 3698 w 419066"/>
                      <a:gd name="connsiteY16" fmla="*/ 196802 h 397905"/>
                      <a:gd name="connsiteX17" fmla="*/ 7107 w 419066"/>
                      <a:gd name="connsiteY17" fmla="*/ 171275 h 397905"/>
                      <a:gd name="connsiteX18" fmla="*/ 5027 w 419066"/>
                      <a:gd name="connsiteY18" fmla="*/ 166073 h 397905"/>
                      <a:gd name="connsiteX19" fmla="*/ 77867 w 419066"/>
                      <a:gd name="connsiteY19" fmla="*/ 35058 h 397905"/>
                      <a:gd name="connsiteX20" fmla="*/ 254909 w 419066"/>
                      <a:gd name="connsiteY20" fmla="*/ 17529 h 397905"/>
                      <a:gd name="connsiteX21" fmla="*/ 339048 w 419066"/>
                      <a:gd name="connsiteY21" fmla="*/ 0 h 397905"/>
                      <a:gd name="connsiteX0-1" fmla="*/ 339048 w 419066"/>
                      <a:gd name="connsiteY0-2" fmla="*/ 0 h 397905"/>
                      <a:gd name="connsiteX1-3" fmla="*/ 407187 w 419066"/>
                      <a:gd name="connsiteY1-4" fmla="*/ 197894 h 397905"/>
                      <a:gd name="connsiteX2-5" fmla="*/ 406597 w 419066"/>
                      <a:gd name="connsiteY2-6" fmla="*/ 199106 h 397905"/>
                      <a:gd name="connsiteX3-7" fmla="*/ 406848 w 419066"/>
                      <a:gd name="connsiteY3-8" fmla="*/ 204923 h 397905"/>
                      <a:gd name="connsiteX4-9" fmla="*/ 387251 w 419066"/>
                      <a:gd name="connsiteY4-10" fmla="*/ 344442 h 397905"/>
                      <a:gd name="connsiteX5-11" fmla="*/ 368846 w 419066"/>
                      <a:gd name="connsiteY5-12" fmla="*/ 397905 h 397905"/>
                      <a:gd name="connsiteX6-13" fmla="*/ 370599 w 419066"/>
                      <a:gd name="connsiteY6-14" fmla="*/ 290979 h 397905"/>
                      <a:gd name="connsiteX7-15" fmla="*/ 379363 w 419066"/>
                      <a:gd name="connsiteY7-16" fmla="*/ 248909 h 397905"/>
                      <a:gd name="connsiteX8-17" fmla="*/ 376256 w 419066"/>
                      <a:gd name="connsiteY8-18" fmla="*/ 240623 h 397905"/>
                      <a:gd name="connsiteX9-19" fmla="*/ 359283 w 419066"/>
                      <a:gd name="connsiteY9-20" fmla="*/ 223989 h 397905"/>
                      <a:gd name="connsiteX10-21" fmla="*/ 196187 w 419066"/>
                      <a:gd name="connsiteY10-22" fmla="*/ 200706 h 397905"/>
                      <a:gd name="connsiteX11-23" fmla="*/ 44960 w 419066"/>
                      <a:gd name="connsiteY11-24" fmla="*/ 202555 h 397905"/>
                      <a:gd name="connsiteX12-25" fmla="*/ 31257 w 419066"/>
                      <a:gd name="connsiteY12-26" fmla="*/ 208294 h 397905"/>
                      <a:gd name="connsiteX13-27" fmla="*/ 30539 w 419066"/>
                      <a:gd name="connsiteY13-28" fmla="*/ 250662 h 397905"/>
                      <a:gd name="connsiteX14-29" fmla="*/ 740 w 419066"/>
                      <a:gd name="connsiteY14-30" fmla="*/ 313766 h 397905"/>
                      <a:gd name="connsiteX15-31" fmla="*/ 3698 w 419066"/>
                      <a:gd name="connsiteY15-32" fmla="*/ 196802 h 397905"/>
                      <a:gd name="connsiteX16-33" fmla="*/ 7107 w 419066"/>
                      <a:gd name="connsiteY16-34" fmla="*/ 171275 h 397905"/>
                      <a:gd name="connsiteX17-35" fmla="*/ 5027 w 419066"/>
                      <a:gd name="connsiteY17-36" fmla="*/ 166073 h 397905"/>
                      <a:gd name="connsiteX18-37" fmla="*/ 77867 w 419066"/>
                      <a:gd name="connsiteY18-38" fmla="*/ 35058 h 397905"/>
                      <a:gd name="connsiteX19-39" fmla="*/ 254909 w 419066"/>
                      <a:gd name="connsiteY19-40" fmla="*/ 17529 h 397905"/>
                      <a:gd name="connsiteX20-41" fmla="*/ 339048 w 419066"/>
                      <a:gd name="connsiteY20-42" fmla="*/ 0 h 397905"/>
                      <a:gd name="connsiteX0-43" fmla="*/ 339048 w 419066"/>
                      <a:gd name="connsiteY0-44" fmla="*/ 0 h 344442"/>
                      <a:gd name="connsiteX1-45" fmla="*/ 407187 w 419066"/>
                      <a:gd name="connsiteY1-46" fmla="*/ 197894 h 344442"/>
                      <a:gd name="connsiteX2-47" fmla="*/ 406597 w 419066"/>
                      <a:gd name="connsiteY2-48" fmla="*/ 199106 h 344442"/>
                      <a:gd name="connsiteX3-49" fmla="*/ 406848 w 419066"/>
                      <a:gd name="connsiteY3-50" fmla="*/ 204923 h 344442"/>
                      <a:gd name="connsiteX4-51" fmla="*/ 387251 w 419066"/>
                      <a:gd name="connsiteY4-52" fmla="*/ 344442 h 344442"/>
                      <a:gd name="connsiteX5-53" fmla="*/ 370599 w 419066"/>
                      <a:gd name="connsiteY5-54" fmla="*/ 290979 h 344442"/>
                      <a:gd name="connsiteX6-55" fmla="*/ 379363 w 419066"/>
                      <a:gd name="connsiteY6-56" fmla="*/ 248909 h 344442"/>
                      <a:gd name="connsiteX7-57" fmla="*/ 376256 w 419066"/>
                      <a:gd name="connsiteY7-58" fmla="*/ 240623 h 344442"/>
                      <a:gd name="connsiteX8-59" fmla="*/ 359283 w 419066"/>
                      <a:gd name="connsiteY8-60" fmla="*/ 223989 h 344442"/>
                      <a:gd name="connsiteX9-61" fmla="*/ 196187 w 419066"/>
                      <a:gd name="connsiteY9-62" fmla="*/ 200706 h 344442"/>
                      <a:gd name="connsiteX10-63" fmla="*/ 44960 w 419066"/>
                      <a:gd name="connsiteY10-64" fmla="*/ 202555 h 344442"/>
                      <a:gd name="connsiteX11-65" fmla="*/ 31257 w 419066"/>
                      <a:gd name="connsiteY11-66" fmla="*/ 208294 h 344442"/>
                      <a:gd name="connsiteX12-67" fmla="*/ 30539 w 419066"/>
                      <a:gd name="connsiteY12-68" fmla="*/ 250662 h 344442"/>
                      <a:gd name="connsiteX13-69" fmla="*/ 740 w 419066"/>
                      <a:gd name="connsiteY13-70" fmla="*/ 313766 h 344442"/>
                      <a:gd name="connsiteX14-71" fmla="*/ 3698 w 419066"/>
                      <a:gd name="connsiteY14-72" fmla="*/ 196802 h 344442"/>
                      <a:gd name="connsiteX15-73" fmla="*/ 7107 w 419066"/>
                      <a:gd name="connsiteY15-74" fmla="*/ 171275 h 344442"/>
                      <a:gd name="connsiteX16-75" fmla="*/ 5027 w 419066"/>
                      <a:gd name="connsiteY16-76" fmla="*/ 166073 h 344442"/>
                      <a:gd name="connsiteX17-77" fmla="*/ 77867 w 419066"/>
                      <a:gd name="connsiteY17-78" fmla="*/ 35058 h 344442"/>
                      <a:gd name="connsiteX18-79" fmla="*/ 254909 w 419066"/>
                      <a:gd name="connsiteY18-80" fmla="*/ 17529 h 344442"/>
                      <a:gd name="connsiteX19-81" fmla="*/ 339048 w 419066"/>
                      <a:gd name="connsiteY19-82" fmla="*/ 0 h 34444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</a:cxnLst>
                    <a:rect l="l" t="t" r="r" b="b"/>
                    <a:pathLst>
                      <a:path w="419066" h="344442">
                        <a:moveTo>
                          <a:pt x="339048" y="0"/>
                        </a:moveTo>
                        <a:cubicBezTo>
                          <a:pt x="433814" y="72855"/>
                          <a:pt x="426213" y="150160"/>
                          <a:pt x="407187" y="197894"/>
                        </a:cubicBezTo>
                        <a:lnTo>
                          <a:pt x="406597" y="199106"/>
                        </a:lnTo>
                        <a:cubicBezTo>
                          <a:pt x="406681" y="201045"/>
                          <a:pt x="406764" y="202984"/>
                          <a:pt x="406848" y="204923"/>
                        </a:cubicBezTo>
                        <a:cubicBezTo>
                          <a:pt x="406478" y="247978"/>
                          <a:pt x="399083" y="280681"/>
                          <a:pt x="387251" y="344442"/>
                        </a:cubicBezTo>
                        <a:lnTo>
                          <a:pt x="370599" y="290979"/>
                        </a:lnTo>
                        <a:lnTo>
                          <a:pt x="379363" y="248909"/>
                        </a:lnTo>
                        <a:lnTo>
                          <a:pt x="376256" y="240623"/>
                        </a:lnTo>
                        <a:lnTo>
                          <a:pt x="359283" y="223989"/>
                        </a:lnTo>
                        <a:cubicBezTo>
                          <a:pt x="302402" y="184410"/>
                          <a:pt x="196954" y="199939"/>
                          <a:pt x="196187" y="200706"/>
                        </a:cubicBezTo>
                        <a:cubicBezTo>
                          <a:pt x="135055" y="175070"/>
                          <a:pt x="72445" y="192325"/>
                          <a:pt x="44960" y="202555"/>
                        </a:cubicBezTo>
                        <a:lnTo>
                          <a:pt x="31257" y="208294"/>
                        </a:lnTo>
                        <a:cubicBezTo>
                          <a:pt x="31018" y="222417"/>
                          <a:pt x="30778" y="236539"/>
                          <a:pt x="30539" y="250662"/>
                        </a:cubicBezTo>
                        <a:cubicBezTo>
                          <a:pt x="25453" y="268241"/>
                          <a:pt x="5214" y="322743"/>
                          <a:pt x="740" y="313766"/>
                        </a:cubicBezTo>
                        <a:cubicBezTo>
                          <a:pt x="740" y="313109"/>
                          <a:pt x="-2218" y="262659"/>
                          <a:pt x="3698" y="196802"/>
                        </a:cubicBezTo>
                        <a:lnTo>
                          <a:pt x="7107" y="171275"/>
                        </a:lnTo>
                        <a:lnTo>
                          <a:pt x="5027" y="166073"/>
                        </a:lnTo>
                        <a:cubicBezTo>
                          <a:pt x="-5449" y="120183"/>
                          <a:pt x="26596" y="67268"/>
                          <a:pt x="77867" y="35058"/>
                        </a:cubicBezTo>
                        <a:cubicBezTo>
                          <a:pt x="146231" y="-7888"/>
                          <a:pt x="205829" y="18406"/>
                          <a:pt x="254909" y="17529"/>
                        </a:cubicBezTo>
                        <a:cubicBezTo>
                          <a:pt x="303990" y="16653"/>
                          <a:pt x="339048" y="0"/>
                          <a:pt x="33904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flat">
                    <a:solidFill>
                      <a:schemeClr val="accent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sp>
              <p:nvSpPr>
                <p:cNvPr id="67" name="任意多边形: 形状 66"/>
                <p:cNvSpPr/>
                <p:nvPr/>
              </p:nvSpPr>
              <p:spPr>
                <a:xfrm>
                  <a:off x="11318781" y="3674927"/>
                  <a:ext cx="8764" cy="87645"/>
                </a:xfrm>
                <a:custGeom>
                  <a:avLst/>
                  <a:gdLst>
                    <a:gd name="connsiteX0" fmla="*/ 12954 w 15240"/>
                    <a:gd name="connsiteY0" fmla="*/ 145542 h 152400"/>
                    <a:gd name="connsiteX1" fmla="*/ 11430 w 15240"/>
                    <a:gd name="connsiteY1" fmla="*/ 11430 h 152400"/>
                    <a:gd name="connsiteX2" fmla="*/ 12954 w 15240"/>
                    <a:gd name="connsiteY2" fmla="*/ 145542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240" h="152400">
                      <a:moveTo>
                        <a:pt x="12954" y="145542"/>
                      </a:moveTo>
                      <a:lnTo>
                        <a:pt x="11430" y="11430"/>
                      </a:lnTo>
                      <a:cubicBezTo>
                        <a:pt x="12954" y="11430"/>
                        <a:pt x="12954" y="145542"/>
                        <a:pt x="12954" y="145542"/>
                      </a:cubicBezTo>
                      <a:close/>
                    </a:path>
                  </a:pathLst>
                </a:custGeom>
                <a:no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72" name="任意多边形: 形状 71"/>
                <p:cNvSpPr/>
                <p:nvPr/>
              </p:nvSpPr>
              <p:spPr>
                <a:xfrm>
                  <a:off x="9717089" y="4131554"/>
                  <a:ext cx="356432" cy="184053"/>
                </a:xfrm>
                <a:custGeom>
                  <a:avLst/>
                  <a:gdLst>
                    <a:gd name="connsiteX0" fmla="*/ 495776 w 548640"/>
                    <a:gd name="connsiteY0" fmla="*/ 17526 h 320040"/>
                    <a:gd name="connsiteX1" fmla="*/ 539972 w 548640"/>
                    <a:gd name="connsiteY1" fmla="*/ 273558 h 320040"/>
                    <a:gd name="connsiteX2" fmla="*/ 497300 w 548640"/>
                    <a:gd name="connsiteY2" fmla="*/ 297942 h 320040"/>
                    <a:gd name="connsiteX3" fmla="*/ 29432 w 548640"/>
                    <a:gd name="connsiteY3" fmla="*/ 314706 h 320040"/>
                    <a:gd name="connsiteX4" fmla="*/ 14192 w 548640"/>
                    <a:gd name="connsiteY4" fmla="*/ 287274 h 320040"/>
                    <a:gd name="connsiteX5" fmla="*/ 195548 w 548640"/>
                    <a:gd name="connsiteY5" fmla="*/ 176022 h 320040"/>
                    <a:gd name="connsiteX6" fmla="*/ 332708 w 548640"/>
                    <a:gd name="connsiteY6" fmla="*/ 11430 h 320040"/>
                    <a:gd name="connsiteX7" fmla="*/ 495776 w 548640"/>
                    <a:gd name="connsiteY7" fmla="*/ 17526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8640" h="320040">
                      <a:moveTo>
                        <a:pt x="495776" y="17526"/>
                      </a:moveTo>
                      <a:lnTo>
                        <a:pt x="539972" y="273558"/>
                      </a:lnTo>
                      <a:cubicBezTo>
                        <a:pt x="539972" y="288798"/>
                        <a:pt x="512540" y="297942"/>
                        <a:pt x="497300" y="297942"/>
                      </a:cubicBezTo>
                      <a:lnTo>
                        <a:pt x="29432" y="314706"/>
                      </a:lnTo>
                      <a:cubicBezTo>
                        <a:pt x="15716" y="314706"/>
                        <a:pt x="6572" y="299466"/>
                        <a:pt x="14192" y="287274"/>
                      </a:cubicBezTo>
                      <a:cubicBezTo>
                        <a:pt x="30956" y="259842"/>
                        <a:pt x="75152" y="217170"/>
                        <a:pt x="195548" y="176022"/>
                      </a:cubicBezTo>
                      <a:cubicBezTo>
                        <a:pt x="273272" y="113538"/>
                        <a:pt x="332708" y="11430"/>
                        <a:pt x="332708" y="11430"/>
                      </a:cubicBezTo>
                      <a:lnTo>
                        <a:pt x="495776" y="17526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99" name="任意多边形: 形状 98"/>
                <p:cNvSpPr/>
                <p:nvPr/>
              </p:nvSpPr>
              <p:spPr>
                <a:xfrm>
                  <a:off x="9917787" y="3416843"/>
                  <a:ext cx="1058545" cy="733555"/>
                </a:xfrm>
                <a:custGeom>
                  <a:avLst/>
                  <a:gdLst>
                    <a:gd name="connsiteX0" fmla="*/ 127085 w 1058545"/>
                    <a:gd name="connsiteY0" fmla="*/ 848 h 733555"/>
                    <a:gd name="connsiteX1" fmla="*/ 700278 w 1058545"/>
                    <a:gd name="connsiteY1" fmla="*/ 133192 h 733555"/>
                    <a:gd name="connsiteX2" fmla="*/ 703669 w 1058545"/>
                    <a:gd name="connsiteY2" fmla="*/ 134944 h 733555"/>
                    <a:gd name="connsiteX3" fmla="*/ 892607 w 1058545"/>
                    <a:gd name="connsiteY3" fmla="*/ 134944 h 733555"/>
                    <a:gd name="connsiteX4" fmla="*/ 895797 w 1058545"/>
                    <a:gd name="connsiteY4" fmla="*/ 133012 h 733555"/>
                    <a:gd name="connsiteX5" fmla="*/ 902736 w 1058545"/>
                    <a:gd name="connsiteY5" fmla="*/ 128809 h 733555"/>
                    <a:gd name="connsiteX6" fmla="*/ 948831 w 1058545"/>
                    <a:gd name="connsiteY6" fmla="*/ 112621 h 733555"/>
                    <a:gd name="connsiteX7" fmla="*/ 1036831 w 1058545"/>
                    <a:gd name="connsiteY7" fmla="*/ 269917 h 733555"/>
                    <a:gd name="connsiteX8" fmla="*/ 307631 w 1058545"/>
                    <a:gd name="connsiteY8" fmla="*/ 634517 h 733555"/>
                    <a:gd name="connsiteX9" fmla="*/ 284843 w 1058545"/>
                    <a:gd name="connsiteY9" fmla="*/ 503050 h 733555"/>
                    <a:gd name="connsiteX10" fmla="*/ 480348 w 1058545"/>
                    <a:gd name="connsiteY10" fmla="*/ 384638 h 733555"/>
                    <a:gd name="connsiteX11" fmla="*/ 562657 w 1058545"/>
                    <a:gd name="connsiteY11" fmla="*/ 334785 h 733555"/>
                    <a:gd name="connsiteX12" fmla="*/ 561896 w 1058545"/>
                    <a:gd name="connsiteY12" fmla="*/ 334746 h 733555"/>
                    <a:gd name="connsiteX13" fmla="*/ 205088 w 1058545"/>
                    <a:gd name="connsiteY13" fmla="*/ 214701 h 733555"/>
                    <a:gd name="connsiteX14" fmla="*/ 133220 w 1058545"/>
                    <a:gd name="connsiteY14" fmla="*/ 733555 h 733555"/>
                    <a:gd name="connsiteX15" fmla="*/ 0 w 1058545"/>
                    <a:gd name="connsiteY15" fmla="*/ 730925 h 733555"/>
                    <a:gd name="connsiteX16" fmla="*/ 46452 w 1058545"/>
                    <a:gd name="connsiteY16" fmla="*/ 84110 h 733555"/>
                    <a:gd name="connsiteX17" fmla="*/ 127085 w 1058545"/>
                    <a:gd name="connsiteY17" fmla="*/ 848 h 733555"/>
                    <a:gd name="connsiteX0-1" fmla="*/ 561896 w 1058545"/>
                    <a:gd name="connsiteY0-2" fmla="*/ 334746 h 733555"/>
                    <a:gd name="connsiteX1-3" fmla="*/ 205088 w 1058545"/>
                    <a:gd name="connsiteY1-4" fmla="*/ 214701 h 733555"/>
                    <a:gd name="connsiteX2-5" fmla="*/ 133220 w 1058545"/>
                    <a:gd name="connsiteY2-6" fmla="*/ 733555 h 733555"/>
                    <a:gd name="connsiteX3-7" fmla="*/ 0 w 1058545"/>
                    <a:gd name="connsiteY3-8" fmla="*/ 730925 h 733555"/>
                    <a:gd name="connsiteX4-9" fmla="*/ 46452 w 1058545"/>
                    <a:gd name="connsiteY4-10" fmla="*/ 84110 h 733555"/>
                    <a:gd name="connsiteX5-11" fmla="*/ 127085 w 1058545"/>
                    <a:gd name="connsiteY5-12" fmla="*/ 848 h 733555"/>
                    <a:gd name="connsiteX6-13" fmla="*/ 700278 w 1058545"/>
                    <a:gd name="connsiteY6-14" fmla="*/ 133192 h 733555"/>
                    <a:gd name="connsiteX7-15" fmla="*/ 703669 w 1058545"/>
                    <a:gd name="connsiteY7-16" fmla="*/ 134944 h 733555"/>
                    <a:gd name="connsiteX8-17" fmla="*/ 892607 w 1058545"/>
                    <a:gd name="connsiteY8-18" fmla="*/ 134944 h 733555"/>
                    <a:gd name="connsiteX9-19" fmla="*/ 895797 w 1058545"/>
                    <a:gd name="connsiteY9-20" fmla="*/ 133012 h 733555"/>
                    <a:gd name="connsiteX10-21" fmla="*/ 902736 w 1058545"/>
                    <a:gd name="connsiteY10-22" fmla="*/ 128809 h 733555"/>
                    <a:gd name="connsiteX11-23" fmla="*/ 948831 w 1058545"/>
                    <a:gd name="connsiteY11-24" fmla="*/ 112621 h 733555"/>
                    <a:gd name="connsiteX12-25" fmla="*/ 1036831 w 1058545"/>
                    <a:gd name="connsiteY12-26" fmla="*/ 269917 h 733555"/>
                    <a:gd name="connsiteX13-27" fmla="*/ 307631 w 1058545"/>
                    <a:gd name="connsiteY13-28" fmla="*/ 634517 h 733555"/>
                    <a:gd name="connsiteX14-29" fmla="*/ 284843 w 1058545"/>
                    <a:gd name="connsiteY14-30" fmla="*/ 503050 h 733555"/>
                    <a:gd name="connsiteX15-31" fmla="*/ 480348 w 1058545"/>
                    <a:gd name="connsiteY15-32" fmla="*/ 384638 h 733555"/>
                    <a:gd name="connsiteX16-33" fmla="*/ 562657 w 1058545"/>
                    <a:gd name="connsiteY16-34" fmla="*/ 334785 h 733555"/>
                    <a:gd name="connsiteX17-35" fmla="*/ 653336 w 1058545"/>
                    <a:gd name="connsiteY17-36" fmla="*/ 426186 h 733555"/>
                    <a:gd name="connsiteX0-37" fmla="*/ 561896 w 1058545"/>
                    <a:gd name="connsiteY0-38" fmla="*/ 334746 h 733555"/>
                    <a:gd name="connsiteX1-39" fmla="*/ 205088 w 1058545"/>
                    <a:gd name="connsiteY1-40" fmla="*/ 214701 h 733555"/>
                    <a:gd name="connsiteX2-41" fmla="*/ 133220 w 1058545"/>
                    <a:gd name="connsiteY2-42" fmla="*/ 733555 h 733555"/>
                    <a:gd name="connsiteX3-43" fmla="*/ 0 w 1058545"/>
                    <a:gd name="connsiteY3-44" fmla="*/ 730925 h 733555"/>
                    <a:gd name="connsiteX4-45" fmla="*/ 46452 w 1058545"/>
                    <a:gd name="connsiteY4-46" fmla="*/ 84110 h 733555"/>
                    <a:gd name="connsiteX5-47" fmla="*/ 127085 w 1058545"/>
                    <a:gd name="connsiteY5-48" fmla="*/ 848 h 733555"/>
                    <a:gd name="connsiteX6-49" fmla="*/ 700278 w 1058545"/>
                    <a:gd name="connsiteY6-50" fmla="*/ 133192 h 733555"/>
                    <a:gd name="connsiteX7-51" fmla="*/ 703669 w 1058545"/>
                    <a:gd name="connsiteY7-52" fmla="*/ 134944 h 733555"/>
                    <a:gd name="connsiteX8-53" fmla="*/ 892607 w 1058545"/>
                    <a:gd name="connsiteY8-54" fmla="*/ 134944 h 733555"/>
                    <a:gd name="connsiteX9-55" fmla="*/ 895797 w 1058545"/>
                    <a:gd name="connsiteY9-56" fmla="*/ 133012 h 733555"/>
                    <a:gd name="connsiteX10-57" fmla="*/ 902736 w 1058545"/>
                    <a:gd name="connsiteY10-58" fmla="*/ 128809 h 733555"/>
                    <a:gd name="connsiteX11-59" fmla="*/ 948831 w 1058545"/>
                    <a:gd name="connsiteY11-60" fmla="*/ 112621 h 733555"/>
                    <a:gd name="connsiteX12-61" fmla="*/ 1036831 w 1058545"/>
                    <a:gd name="connsiteY12-62" fmla="*/ 269917 h 733555"/>
                    <a:gd name="connsiteX13-63" fmla="*/ 307631 w 1058545"/>
                    <a:gd name="connsiteY13-64" fmla="*/ 634517 h 733555"/>
                    <a:gd name="connsiteX14-65" fmla="*/ 284843 w 1058545"/>
                    <a:gd name="connsiteY14-66" fmla="*/ 503050 h 733555"/>
                    <a:gd name="connsiteX15-67" fmla="*/ 480348 w 1058545"/>
                    <a:gd name="connsiteY15-68" fmla="*/ 384638 h 733555"/>
                    <a:gd name="connsiteX16-69" fmla="*/ 562657 w 1058545"/>
                    <a:gd name="connsiteY16-70" fmla="*/ 334785 h 733555"/>
                    <a:gd name="connsiteX0-71" fmla="*/ 561896 w 1058545"/>
                    <a:gd name="connsiteY0-72" fmla="*/ 334746 h 733555"/>
                    <a:gd name="connsiteX1-73" fmla="*/ 205088 w 1058545"/>
                    <a:gd name="connsiteY1-74" fmla="*/ 214701 h 733555"/>
                    <a:gd name="connsiteX2-75" fmla="*/ 133220 w 1058545"/>
                    <a:gd name="connsiteY2-76" fmla="*/ 733555 h 733555"/>
                    <a:gd name="connsiteX3-77" fmla="*/ 0 w 1058545"/>
                    <a:gd name="connsiteY3-78" fmla="*/ 730925 h 733555"/>
                    <a:gd name="connsiteX4-79" fmla="*/ 46452 w 1058545"/>
                    <a:gd name="connsiteY4-80" fmla="*/ 84110 h 733555"/>
                    <a:gd name="connsiteX5-81" fmla="*/ 127085 w 1058545"/>
                    <a:gd name="connsiteY5-82" fmla="*/ 848 h 733555"/>
                    <a:gd name="connsiteX6-83" fmla="*/ 700278 w 1058545"/>
                    <a:gd name="connsiteY6-84" fmla="*/ 133192 h 733555"/>
                    <a:gd name="connsiteX7-85" fmla="*/ 703669 w 1058545"/>
                    <a:gd name="connsiteY7-86" fmla="*/ 134944 h 733555"/>
                    <a:gd name="connsiteX8-87" fmla="*/ 892607 w 1058545"/>
                    <a:gd name="connsiteY8-88" fmla="*/ 134944 h 733555"/>
                    <a:gd name="connsiteX9-89" fmla="*/ 895797 w 1058545"/>
                    <a:gd name="connsiteY9-90" fmla="*/ 133012 h 733555"/>
                    <a:gd name="connsiteX10-91" fmla="*/ 902736 w 1058545"/>
                    <a:gd name="connsiteY10-92" fmla="*/ 128809 h 733555"/>
                    <a:gd name="connsiteX11-93" fmla="*/ 948831 w 1058545"/>
                    <a:gd name="connsiteY11-94" fmla="*/ 112621 h 733555"/>
                    <a:gd name="connsiteX12-95" fmla="*/ 1036831 w 1058545"/>
                    <a:gd name="connsiteY12-96" fmla="*/ 269917 h 733555"/>
                    <a:gd name="connsiteX13-97" fmla="*/ 307631 w 1058545"/>
                    <a:gd name="connsiteY13-98" fmla="*/ 634517 h 733555"/>
                    <a:gd name="connsiteX14-99" fmla="*/ 284843 w 1058545"/>
                    <a:gd name="connsiteY14-100" fmla="*/ 503050 h 733555"/>
                    <a:gd name="connsiteX15-101" fmla="*/ 480348 w 1058545"/>
                    <a:gd name="connsiteY15-102" fmla="*/ 384638 h 733555"/>
                    <a:gd name="connsiteX16-103" fmla="*/ 745219 w 1058545"/>
                    <a:gd name="connsiteY16-104" fmla="*/ 234772 h 7335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</a:cxnLst>
                  <a:rect l="l" t="t" r="r" b="b"/>
                  <a:pathLst>
                    <a:path w="1058545" h="733555">
                      <a:moveTo>
                        <a:pt x="561896" y="334746"/>
                      </a:moveTo>
                      <a:cubicBezTo>
                        <a:pt x="402288" y="311986"/>
                        <a:pt x="205088" y="210099"/>
                        <a:pt x="205088" y="214701"/>
                      </a:cubicBezTo>
                      <a:cubicBezTo>
                        <a:pt x="205088" y="243623"/>
                        <a:pt x="133220" y="733555"/>
                        <a:pt x="133220" y="733555"/>
                      </a:cubicBezTo>
                      <a:lnTo>
                        <a:pt x="0" y="730925"/>
                      </a:lnTo>
                      <a:lnTo>
                        <a:pt x="46452" y="84110"/>
                      </a:lnTo>
                      <a:cubicBezTo>
                        <a:pt x="43822" y="53435"/>
                        <a:pt x="68363" y="-7916"/>
                        <a:pt x="127085" y="848"/>
                      </a:cubicBezTo>
                      <a:lnTo>
                        <a:pt x="700278" y="133192"/>
                      </a:lnTo>
                      <a:lnTo>
                        <a:pt x="703669" y="134944"/>
                      </a:lnTo>
                      <a:lnTo>
                        <a:pt x="892607" y="134944"/>
                      </a:lnTo>
                      <a:lnTo>
                        <a:pt x="895797" y="133012"/>
                      </a:lnTo>
                      <a:lnTo>
                        <a:pt x="902736" y="128809"/>
                      </a:lnTo>
                      <a:cubicBezTo>
                        <a:pt x="919279" y="120045"/>
                        <a:pt x="934671" y="114868"/>
                        <a:pt x="948831" y="112621"/>
                      </a:cubicBezTo>
                      <a:cubicBezTo>
                        <a:pt x="1047951" y="96887"/>
                        <a:pt x="1086679" y="224670"/>
                        <a:pt x="1036831" y="269917"/>
                      </a:cubicBezTo>
                      <a:cubicBezTo>
                        <a:pt x="985998" y="354055"/>
                        <a:pt x="307631" y="634517"/>
                        <a:pt x="307631" y="634517"/>
                      </a:cubicBezTo>
                      <a:cubicBezTo>
                        <a:pt x="278708" y="645911"/>
                        <a:pt x="228751" y="544243"/>
                        <a:pt x="284843" y="503050"/>
                      </a:cubicBezTo>
                      <a:lnTo>
                        <a:pt x="480348" y="384638"/>
                      </a:lnTo>
                      <a:lnTo>
                        <a:pt x="745219" y="234772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37" name="任意多边形: 形状 36"/>
                <p:cNvSpPr/>
                <p:nvPr/>
              </p:nvSpPr>
              <p:spPr>
                <a:xfrm>
                  <a:off x="10698650" y="2793277"/>
                  <a:ext cx="156054" cy="78539"/>
                </a:xfrm>
                <a:custGeom>
                  <a:avLst/>
                  <a:gdLst>
                    <a:gd name="connsiteX0" fmla="*/ 11430 w 274320"/>
                    <a:gd name="connsiteY0" fmla="*/ 52578 h 121920"/>
                    <a:gd name="connsiteX1" fmla="*/ 107442 w 274320"/>
                    <a:gd name="connsiteY1" fmla="*/ 11430 h 121920"/>
                    <a:gd name="connsiteX2" fmla="*/ 236982 w 274320"/>
                    <a:gd name="connsiteY2" fmla="*/ 28194 h 121920"/>
                    <a:gd name="connsiteX3" fmla="*/ 268985 w 274320"/>
                    <a:gd name="connsiteY3" fmla="*/ 119634 h 121920"/>
                    <a:gd name="connsiteX4" fmla="*/ 101345 w 274320"/>
                    <a:gd name="connsiteY4" fmla="*/ 40386 h 121920"/>
                    <a:gd name="connsiteX5" fmla="*/ 11430 w 274320"/>
                    <a:gd name="connsiteY5" fmla="*/ 52578 h 121920"/>
                    <a:gd name="connsiteX0-1" fmla="*/ 1 w 271357"/>
                    <a:gd name="connsiteY0-2" fmla="*/ 41149 h 135808"/>
                    <a:gd name="connsiteX1-3" fmla="*/ 96013 w 271357"/>
                    <a:gd name="connsiteY1-4" fmla="*/ 1 h 135808"/>
                    <a:gd name="connsiteX2-5" fmla="*/ 225553 w 271357"/>
                    <a:gd name="connsiteY2-6" fmla="*/ 16765 h 135808"/>
                    <a:gd name="connsiteX3-7" fmla="*/ 271357 w 271357"/>
                    <a:gd name="connsiteY3-8" fmla="*/ 135808 h 135808"/>
                    <a:gd name="connsiteX4-9" fmla="*/ 89916 w 271357"/>
                    <a:gd name="connsiteY4-10" fmla="*/ 28957 h 135808"/>
                    <a:gd name="connsiteX5-11" fmla="*/ 1 w 271357"/>
                    <a:gd name="connsiteY5-12" fmla="*/ 41149 h 135808"/>
                    <a:gd name="connsiteX0-13" fmla="*/ -1 w 271355"/>
                    <a:gd name="connsiteY0-14" fmla="*/ 41907 h 136566"/>
                    <a:gd name="connsiteX1-15" fmla="*/ 96011 w 271355"/>
                    <a:gd name="connsiteY1-16" fmla="*/ 759 h 136566"/>
                    <a:gd name="connsiteX2-17" fmla="*/ 250397 w 271355"/>
                    <a:gd name="connsiteY2-18" fmla="*/ 17524 h 136566"/>
                    <a:gd name="connsiteX3-19" fmla="*/ 271355 w 271355"/>
                    <a:gd name="connsiteY3-20" fmla="*/ 136566 h 136566"/>
                    <a:gd name="connsiteX4-21" fmla="*/ 89914 w 271355"/>
                    <a:gd name="connsiteY4-22" fmla="*/ 29715 h 136566"/>
                    <a:gd name="connsiteX5-23" fmla="*/ -1 w 271355"/>
                    <a:gd name="connsiteY5-24" fmla="*/ 41907 h 1365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271355" h="136566">
                      <a:moveTo>
                        <a:pt x="-1" y="41907"/>
                      </a:moveTo>
                      <a:cubicBezTo>
                        <a:pt x="22859" y="25143"/>
                        <a:pt x="54278" y="4823"/>
                        <a:pt x="96011" y="759"/>
                      </a:cubicBezTo>
                      <a:cubicBezTo>
                        <a:pt x="137744" y="-3305"/>
                        <a:pt x="203152" y="9904"/>
                        <a:pt x="250397" y="17524"/>
                      </a:cubicBezTo>
                      <a:lnTo>
                        <a:pt x="271355" y="136566"/>
                      </a:lnTo>
                      <a:lnTo>
                        <a:pt x="89914" y="29715"/>
                      </a:lnTo>
                      <a:lnTo>
                        <a:pt x="-1" y="41907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9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38" name="任意多边形: 形状 37"/>
                <p:cNvSpPr/>
                <p:nvPr/>
              </p:nvSpPr>
              <p:spPr>
                <a:xfrm>
                  <a:off x="10597856" y="2788455"/>
                  <a:ext cx="100791" cy="60740"/>
                </a:xfrm>
                <a:custGeom>
                  <a:avLst/>
                  <a:gdLst>
                    <a:gd name="connsiteX0" fmla="*/ 186690 w 198120"/>
                    <a:gd name="connsiteY0" fmla="*/ 60198 h 91440"/>
                    <a:gd name="connsiteX1" fmla="*/ 130302 w 198120"/>
                    <a:gd name="connsiteY1" fmla="*/ 11430 h 91440"/>
                    <a:gd name="connsiteX2" fmla="*/ 29717 w 198120"/>
                    <a:gd name="connsiteY2" fmla="*/ 55626 h 91440"/>
                    <a:gd name="connsiteX3" fmla="*/ 11430 w 198120"/>
                    <a:gd name="connsiteY3" fmla="*/ 92202 h 91440"/>
                    <a:gd name="connsiteX4" fmla="*/ 127254 w 198120"/>
                    <a:gd name="connsiteY4" fmla="*/ 38862 h 91440"/>
                    <a:gd name="connsiteX5" fmla="*/ 186690 w 198120"/>
                    <a:gd name="connsiteY5" fmla="*/ 60198 h 91440"/>
                    <a:gd name="connsiteX0-1" fmla="*/ 175261 w 175261"/>
                    <a:gd name="connsiteY0-2" fmla="*/ 48769 h 105617"/>
                    <a:gd name="connsiteX1-3" fmla="*/ 118873 w 175261"/>
                    <a:gd name="connsiteY1-4" fmla="*/ 1 h 105617"/>
                    <a:gd name="connsiteX2-5" fmla="*/ 18288 w 175261"/>
                    <a:gd name="connsiteY2-6" fmla="*/ 44197 h 105617"/>
                    <a:gd name="connsiteX3-7" fmla="*/ 0 w 175261"/>
                    <a:gd name="connsiteY3-8" fmla="*/ 105617 h 105617"/>
                    <a:gd name="connsiteX4-9" fmla="*/ 115825 w 175261"/>
                    <a:gd name="connsiteY4-10" fmla="*/ 27433 h 105617"/>
                    <a:gd name="connsiteX5-11" fmla="*/ 175261 w 175261"/>
                    <a:gd name="connsiteY5-12" fmla="*/ 48769 h 10561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175261" h="105617">
                      <a:moveTo>
                        <a:pt x="175261" y="48769"/>
                      </a:moveTo>
                      <a:lnTo>
                        <a:pt x="118873" y="1"/>
                      </a:lnTo>
                      <a:cubicBezTo>
                        <a:pt x="118873" y="1"/>
                        <a:pt x="64008" y="28957"/>
                        <a:pt x="18288" y="44197"/>
                      </a:cubicBezTo>
                      <a:lnTo>
                        <a:pt x="0" y="105617"/>
                      </a:lnTo>
                      <a:lnTo>
                        <a:pt x="115825" y="27433"/>
                      </a:lnTo>
                      <a:lnTo>
                        <a:pt x="175261" y="4876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19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>
                <a:xfrm>
                  <a:off x="10583496" y="2689365"/>
                  <a:ext cx="290880" cy="155136"/>
                </a:xfrm>
                <a:custGeom>
                  <a:avLst/>
                  <a:gdLst>
                    <a:gd name="connsiteX0" fmla="*/ 340614 w 457200"/>
                    <a:gd name="connsiteY0" fmla="*/ 11430 h 243840"/>
                    <a:gd name="connsiteX1" fmla="*/ 340614 w 457200"/>
                    <a:gd name="connsiteY1" fmla="*/ 70866 h 243840"/>
                    <a:gd name="connsiteX2" fmla="*/ 191262 w 457200"/>
                    <a:gd name="connsiteY2" fmla="*/ 191262 h 243840"/>
                    <a:gd name="connsiteX3" fmla="*/ 139445 w 457200"/>
                    <a:gd name="connsiteY3" fmla="*/ 70866 h 243840"/>
                    <a:gd name="connsiteX4" fmla="*/ 144018 w 457200"/>
                    <a:gd name="connsiteY4" fmla="*/ 16002 h 243840"/>
                    <a:gd name="connsiteX5" fmla="*/ 70865 w 457200"/>
                    <a:gd name="connsiteY5" fmla="*/ 61722 h 243840"/>
                    <a:gd name="connsiteX6" fmla="*/ 11430 w 457200"/>
                    <a:gd name="connsiteY6" fmla="*/ 204978 h 243840"/>
                    <a:gd name="connsiteX7" fmla="*/ 130302 w 457200"/>
                    <a:gd name="connsiteY7" fmla="*/ 147066 h 243840"/>
                    <a:gd name="connsiteX8" fmla="*/ 189738 w 457200"/>
                    <a:gd name="connsiteY8" fmla="*/ 195834 h 243840"/>
                    <a:gd name="connsiteX9" fmla="*/ 299465 w 457200"/>
                    <a:gd name="connsiteY9" fmla="*/ 160782 h 243840"/>
                    <a:gd name="connsiteX10" fmla="*/ 457962 w 457200"/>
                    <a:gd name="connsiteY10" fmla="*/ 246126 h 243840"/>
                    <a:gd name="connsiteX11" fmla="*/ 393954 w 457200"/>
                    <a:gd name="connsiteY11" fmla="*/ 57150 h 243840"/>
                    <a:gd name="connsiteX12" fmla="*/ 340614 w 457200"/>
                    <a:gd name="connsiteY12" fmla="*/ 11430 h 243840"/>
                    <a:gd name="connsiteX13" fmla="*/ 340614 w 457200"/>
                    <a:gd name="connsiteY13" fmla="*/ 11430 h 243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7200" h="243840">
                      <a:moveTo>
                        <a:pt x="340614" y="11430"/>
                      </a:moveTo>
                      <a:lnTo>
                        <a:pt x="340614" y="70866"/>
                      </a:lnTo>
                      <a:lnTo>
                        <a:pt x="191262" y="191262"/>
                      </a:lnTo>
                      <a:lnTo>
                        <a:pt x="139445" y="70866"/>
                      </a:lnTo>
                      <a:lnTo>
                        <a:pt x="144018" y="16002"/>
                      </a:lnTo>
                      <a:lnTo>
                        <a:pt x="70865" y="61722"/>
                      </a:lnTo>
                      <a:lnTo>
                        <a:pt x="11430" y="204978"/>
                      </a:lnTo>
                      <a:lnTo>
                        <a:pt x="130302" y="147066"/>
                      </a:lnTo>
                      <a:lnTo>
                        <a:pt x="189738" y="195834"/>
                      </a:lnTo>
                      <a:lnTo>
                        <a:pt x="299465" y="160782"/>
                      </a:lnTo>
                      <a:lnTo>
                        <a:pt x="457962" y="246126"/>
                      </a:lnTo>
                      <a:lnTo>
                        <a:pt x="393954" y="57150"/>
                      </a:lnTo>
                      <a:lnTo>
                        <a:pt x="340614" y="11430"/>
                      </a:lnTo>
                      <a:lnTo>
                        <a:pt x="340614" y="114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04" name="任意多边形: 形状 103"/>
                <p:cNvSpPr/>
                <p:nvPr/>
              </p:nvSpPr>
              <p:spPr>
                <a:xfrm>
                  <a:off x="10588533" y="2130570"/>
                  <a:ext cx="336665" cy="300543"/>
                </a:xfrm>
                <a:custGeom>
                  <a:avLst/>
                  <a:gdLst>
                    <a:gd name="connsiteX0" fmla="*/ 323738 w 336665"/>
                    <a:gd name="connsiteY0" fmla="*/ 0 h 300543"/>
                    <a:gd name="connsiteX1" fmla="*/ 336665 w 336665"/>
                    <a:gd name="connsiteY1" fmla="*/ 13325 h 300543"/>
                    <a:gd name="connsiteX2" fmla="*/ 283853 w 336665"/>
                    <a:gd name="connsiteY2" fmla="*/ 16451 h 300543"/>
                    <a:gd name="connsiteX3" fmla="*/ 96402 w 336665"/>
                    <a:gd name="connsiteY3" fmla="*/ 99339 h 300543"/>
                    <a:gd name="connsiteX4" fmla="*/ 208091 w 336665"/>
                    <a:gd name="connsiteY4" fmla="*/ 168755 h 300543"/>
                    <a:gd name="connsiteX5" fmla="*/ 280552 w 336665"/>
                    <a:gd name="connsiteY5" fmla="*/ 181641 h 300543"/>
                    <a:gd name="connsiteX6" fmla="*/ 280552 w 336665"/>
                    <a:gd name="connsiteY6" fmla="*/ 192527 h 300543"/>
                    <a:gd name="connsiteX7" fmla="*/ 245101 w 336665"/>
                    <a:gd name="connsiteY7" fmla="*/ 188312 h 300543"/>
                    <a:gd name="connsiteX8" fmla="*/ 187328 w 336665"/>
                    <a:gd name="connsiteY8" fmla="*/ 191643 h 300543"/>
                    <a:gd name="connsiteX9" fmla="*/ 42930 w 336665"/>
                    <a:gd name="connsiteY9" fmla="*/ 193408 h 300543"/>
                    <a:gd name="connsiteX10" fmla="*/ 29846 w 336665"/>
                    <a:gd name="connsiteY10" fmla="*/ 198888 h 300543"/>
                    <a:gd name="connsiteX11" fmla="*/ 29160 w 336665"/>
                    <a:gd name="connsiteY11" fmla="*/ 239343 h 300543"/>
                    <a:gd name="connsiteX12" fmla="*/ 707 w 336665"/>
                    <a:gd name="connsiteY12" fmla="*/ 299597 h 300543"/>
                    <a:gd name="connsiteX13" fmla="*/ 3531 w 336665"/>
                    <a:gd name="connsiteY13" fmla="*/ 187915 h 300543"/>
                    <a:gd name="connsiteX14" fmla="*/ 6786 w 336665"/>
                    <a:gd name="connsiteY14" fmla="*/ 163541 h 300543"/>
                    <a:gd name="connsiteX15" fmla="*/ 4800 w 336665"/>
                    <a:gd name="connsiteY15" fmla="*/ 158574 h 300543"/>
                    <a:gd name="connsiteX16" fmla="*/ 74351 w 336665"/>
                    <a:gd name="connsiteY16" fmla="*/ 33475 h 300543"/>
                    <a:gd name="connsiteX17" fmla="*/ 243399 w 336665"/>
                    <a:gd name="connsiteY17" fmla="*/ 16738 h 300543"/>
                    <a:gd name="connsiteX18" fmla="*/ 323738 w 336665"/>
                    <a:gd name="connsiteY18" fmla="*/ 0 h 300543"/>
                    <a:gd name="connsiteX0-1" fmla="*/ 323738 w 336665"/>
                    <a:gd name="connsiteY0-2" fmla="*/ 0 h 300543"/>
                    <a:gd name="connsiteX1-3" fmla="*/ 336665 w 336665"/>
                    <a:gd name="connsiteY1-4" fmla="*/ 13325 h 300543"/>
                    <a:gd name="connsiteX2-5" fmla="*/ 283853 w 336665"/>
                    <a:gd name="connsiteY2-6" fmla="*/ 16451 h 300543"/>
                    <a:gd name="connsiteX3-7" fmla="*/ 96402 w 336665"/>
                    <a:gd name="connsiteY3-8" fmla="*/ 99339 h 300543"/>
                    <a:gd name="connsiteX4-9" fmla="*/ 208091 w 336665"/>
                    <a:gd name="connsiteY4-10" fmla="*/ 168755 h 300543"/>
                    <a:gd name="connsiteX5-11" fmla="*/ 286902 w 336665"/>
                    <a:gd name="connsiteY5-12" fmla="*/ 187991 h 300543"/>
                    <a:gd name="connsiteX6-13" fmla="*/ 280552 w 336665"/>
                    <a:gd name="connsiteY6-14" fmla="*/ 192527 h 300543"/>
                    <a:gd name="connsiteX7-15" fmla="*/ 245101 w 336665"/>
                    <a:gd name="connsiteY7-16" fmla="*/ 188312 h 300543"/>
                    <a:gd name="connsiteX8-17" fmla="*/ 187328 w 336665"/>
                    <a:gd name="connsiteY8-18" fmla="*/ 191643 h 300543"/>
                    <a:gd name="connsiteX9-19" fmla="*/ 42930 w 336665"/>
                    <a:gd name="connsiteY9-20" fmla="*/ 193408 h 300543"/>
                    <a:gd name="connsiteX10-21" fmla="*/ 29846 w 336665"/>
                    <a:gd name="connsiteY10-22" fmla="*/ 198888 h 300543"/>
                    <a:gd name="connsiteX11-23" fmla="*/ 29160 w 336665"/>
                    <a:gd name="connsiteY11-24" fmla="*/ 239343 h 300543"/>
                    <a:gd name="connsiteX12-25" fmla="*/ 707 w 336665"/>
                    <a:gd name="connsiteY12-26" fmla="*/ 299597 h 300543"/>
                    <a:gd name="connsiteX13-27" fmla="*/ 3531 w 336665"/>
                    <a:gd name="connsiteY13-28" fmla="*/ 187915 h 300543"/>
                    <a:gd name="connsiteX14-29" fmla="*/ 6786 w 336665"/>
                    <a:gd name="connsiteY14-30" fmla="*/ 163541 h 300543"/>
                    <a:gd name="connsiteX15-31" fmla="*/ 4800 w 336665"/>
                    <a:gd name="connsiteY15-32" fmla="*/ 158574 h 300543"/>
                    <a:gd name="connsiteX16-33" fmla="*/ 74351 w 336665"/>
                    <a:gd name="connsiteY16-34" fmla="*/ 33475 h 300543"/>
                    <a:gd name="connsiteX17-35" fmla="*/ 243399 w 336665"/>
                    <a:gd name="connsiteY17-36" fmla="*/ 16738 h 300543"/>
                    <a:gd name="connsiteX18-37" fmla="*/ 323738 w 336665"/>
                    <a:gd name="connsiteY18-38" fmla="*/ 0 h 30054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</a:cxnLst>
                  <a:rect l="l" t="t" r="r" b="b"/>
                  <a:pathLst>
                    <a:path w="336665" h="300543">
                      <a:moveTo>
                        <a:pt x="323738" y="0"/>
                      </a:moveTo>
                      <a:lnTo>
                        <a:pt x="336665" y="13325"/>
                      </a:lnTo>
                      <a:lnTo>
                        <a:pt x="283853" y="16451"/>
                      </a:lnTo>
                      <a:cubicBezTo>
                        <a:pt x="173696" y="30107"/>
                        <a:pt x="96402" y="62078"/>
                        <a:pt x="96402" y="99339"/>
                      </a:cubicBezTo>
                      <a:cubicBezTo>
                        <a:pt x="96402" y="127286"/>
                        <a:pt x="139880" y="152255"/>
                        <a:pt x="208091" y="168755"/>
                      </a:cubicBezTo>
                      <a:lnTo>
                        <a:pt x="286902" y="187991"/>
                      </a:lnTo>
                      <a:lnTo>
                        <a:pt x="280552" y="192527"/>
                      </a:lnTo>
                      <a:lnTo>
                        <a:pt x="245101" y="188312"/>
                      </a:lnTo>
                      <a:cubicBezTo>
                        <a:pt x="213049" y="187387"/>
                        <a:pt x="187695" y="191277"/>
                        <a:pt x="187328" y="191643"/>
                      </a:cubicBezTo>
                      <a:cubicBezTo>
                        <a:pt x="128957" y="167164"/>
                        <a:pt x="69174" y="183640"/>
                        <a:pt x="42930" y="193408"/>
                      </a:cubicBezTo>
                      <a:lnTo>
                        <a:pt x="29846" y="198888"/>
                      </a:lnTo>
                      <a:cubicBezTo>
                        <a:pt x="29617" y="212373"/>
                        <a:pt x="29388" y="225858"/>
                        <a:pt x="29160" y="239343"/>
                      </a:cubicBezTo>
                      <a:cubicBezTo>
                        <a:pt x="24304" y="256128"/>
                        <a:pt x="4979" y="308169"/>
                        <a:pt x="707" y="299597"/>
                      </a:cubicBezTo>
                      <a:cubicBezTo>
                        <a:pt x="707" y="298970"/>
                        <a:pt x="-2118" y="250798"/>
                        <a:pt x="3531" y="187915"/>
                      </a:cubicBezTo>
                      <a:lnTo>
                        <a:pt x="6786" y="163541"/>
                      </a:lnTo>
                      <a:lnTo>
                        <a:pt x="4800" y="158574"/>
                      </a:lnTo>
                      <a:cubicBezTo>
                        <a:pt x="-5203" y="114756"/>
                        <a:pt x="25395" y="64230"/>
                        <a:pt x="74351" y="33475"/>
                      </a:cubicBezTo>
                      <a:cubicBezTo>
                        <a:pt x="139628" y="-7532"/>
                        <a:pt x="196535" y="17575"/>
                        <a:pt x="243399" y="16738"/>
                      </a:cubicBezTo>
                      <a:cubicBezTo>
                        <a:pt x="290263" y="15901"/>
                        <a:pt x="323738" y="0"/>
                        <a:pt x="323738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 w="12700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05" name="任意多边形: 形状 104"/>
                <p:cNvSpPr/>
                <p:nvPr/>
              </p:nvSpPr>
              <p:spPr>
                <a:xfrm>
                  <a:off x="10901599" y="2179638"/>
                  <a:ext cx="42863" cy="61912"/>
                </a:xfrm>
                <a:custGeom>
                  <a:avLst/>
                  <a:gdLst>
                    <a:gd name="connsiteX0" fmla="*/ 0 w 90488"/>
                    <a:gd name="connsiteY0" fmla="*/ 0 h 258763"/>
                    <a:gd name="connsiteX1" fmla="*/ 74613 w 90488"/>
                    <a:gd name="connsiteY1" fmla="*/ 74613 h 258763"/>
                    <a:gd name="connsiteX2" fmla="*/ 90488 w 90488"/>
                    <a:gd name="connsiteY2" fmla="*/ 258763 h 258763"/>
                    <a:gd name="connsiteX0-1" fmla="*/ 0 w 74613"/>
                    <a:gd name="connsiteY0-2" fmla="*/ 0 h 74613"/>
                    <a:gd name="connsiteX1-3" fmla="*/ 74613 w 74613"/>
                    <a:gd name="connsiteY1-4" fmla="*/ 74613 h 74613"/>
                    <a:gd name="connsiteX0-5" fmla="*/ 0 w 46038"/>
                    <a:gd name="connsiteY0-6" fmla="*/ 0 h 76200"/>
                    <a:gd name="connsiteX1-7" fmla="*/ 46038 w 46038"/>
                    <a:gd name="connsiteY1-8" fmla="*/ 76200 h 76200"/>
                    <a:gd name="connsiteX0-9" fmla="*/ 0 w 46038"/>
                    <a:gd name="connsiteY0-10" fmla="*/ 0 h 76200"/>
                    <a:gd name="connsiteX1-11" fmla="*/ 46038 w 46038"/>
                    <a:gd name="connsiteY1-12" fmla="*/ 76200 h 76200"/>
                    <a:gd name="connsiteX0-13" fmla="*/ 0 w 42863"/>
                    <a:gd name="connsiteY0-14" fmla="*/ 0 h 61912"/>
                    <a:gd name="connsiteX1-15" fmla="*/ 42863 w 42863"/>
                    <a:gd name="connsiteY1-16" fmla="*/ 61912 h 61912"/>
                    <a:gd name="connsiteX0-17" fmla="*/ 0 w 42863"/>
                    <a:gd name="connsiteY0-18" fmla="*/ 0 h 61912"/>
                    <a:gd name="connsiteX1-19" fmla="*/ 42863 w 42863"/>
                    <a:gd name="connsiteY1-20" fmla="*/ 61912 h 6191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42863" h="61912">
                      <a:moveTo>
                        <a:pt x="0" y="0"/>
                      </a:moveTo>
                      <a:cubicBezTo>
                        <a:pt x="21829" y="26856"/>
                        <a:pt x="24607" y="26722"/>
                        <a:pt x="42863" y="61912"/>
                      </a:cubicBez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06" name="椭圆 105"/>
                <p:cNvSpPr>
                  <a:spLocks noChangeAspect="1"/>
                </p:cNvSpPr>
                <p:nvPr/>
              </p:nvSpPr>
              <p:spPr>
                <a:xfrm>
                  <a:off x="10940018" y="2257425"/>
                  <a:ext cx="26542" cy="265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0" name="任意多边形: 形状 9"/>
                <p:cNvSpPr/>
                <p:nvPr/>
              </p:nvSpPr>
              <p:spPr>
                <a:xfrm>
                  <a:off x="9971088" y="3417887"/>
                  <a:ext cx="858837" cy="288925"/>
                </a:xfrm>
                <a:custGeom>
                  <a:avLst/>
                  <a:gdLst>
                    <a:gd name="connsiteX0" fmla="*/ 830262 w 830262"/>
                    <a:gd name="connsiteY0" fmla="*/ 146050 h 330200"/>
                    <a:gd name="connsiteX1" fmla="*/ 506412 w 830262"/>
                    <a:gd name="connsiteY1" fmla="*/ 330200 h 330200"/>
                    <a:gd name="connsiteX2" fmla="*/ 423862 w 830262"/>
                    <a:gd name="connsiteY2" fmla="*/ 179387 h 330200"/>
                    <a:gd name="connsiteX3" fmla="*/ 0 w 830262"/>
                    <a:gd name="connsiteY3" fmla="*/ 42862 h 330200"/>
                    <a:gd name="connsiteX4" fmla="*/ 36512 w 830262"/>
                    <a:gd name="connsiteY4" fmla="*/ 4762 h 330200"/>
                    <a:gd name="connsiteX5" fmla="*/ 87312 w 830262"/>
                    <a:gd name="connsiteY5" fmla="*/ 0 h 330200"/>
                    <a:gd name="connsiteX6" fmla="*/ 657225 w 830262"/>
                    <a:gd name="connsiteY6" fmla="*/ 133350 h 330200"/>
                    <a:gd name="connsiteX7" fmla="*/ 830262 w 830262"/>
                    <a:gd name="connsiteY7" fmla="*/ 146050 h 330200"/>
                    <a:gd name="connsiteX0-1" fmla="*/ 858837 w 858837"/>
                    <a:gd name="connsiteY0-2" fmla="*/ 131763 h 330200"/>
                    <a:gd name="connsiteX1-3" fmla="*/ 506412 w 858837"/>
                    <a:gd name="connsiteY1-4" fmla="*/ 330200 h 330200"/>
                    <a:gd name="connsiteX2-5" fmla="*/ 423862 w 858837"/>
                    <a:gd name="connsiteY2-6" fmla="*/ 179387 h 330200"/>
                    <a:gd name="connsiteX3-7" fmla="*/ 0 w 858837"/>
                    <a:gd name="connsiteY3-8" fmla="*/ 42862 h 330200"/>
                    <a:gd name="connsiteX4-9" fmla="*/ 36512 w 858837"/>
                    <a:gd name="connsiteY4-10" fmla="*/ 4762 h 330200"/>
                    <a:gd name="connsiteX5-11" fmla="*/ 87312 w 858837"/>
                    <a:gd name="connsiteY5-12" fmla="*/ 0 h 330200"/>
                    <a:gd name="connsiteX6-13" fmla="*/ 657225 w 858837"/>
                    <a:gd name="connsiteY6-14" fmla="*/ 133350 h 330200"/>
                    <a:gd name="connsiteX7-15" fmla="*/ 858837 w 858837"/>
                    <a:gd name="connsiteY7-16" fmla="*/ 131763 h 330200"/>
                    <a:gd name="connsiteX0-17" fmla="*/ 858837 w 858837"/>
                    <a:gd name="connsiteY0-18" fmla="*/ 131763 h 288925"/>
                    <a:gd name="connsiteX1-19" fmla="*/ 582612 w 858837"/>
                    <a:gd name="connsiteY1-20" fmla="*/ 288925 h 288925"/>
                    <a:gd name="connsiteX2-21" fmla="*/ 423862 w 858837"/>
                    <a:gd name="connsiteY2-22" fmla="*/ 179387 h 288925"/>
                    <a:gd name="connsiteX3-23" fmla="*/ 0 w 858837"/>
                    <a:gd name="connsiteY3-24" fmla="*/ 42862 h 288925"/>
                    <a:gd name="connsiteX4-25" fmla="*/ 36512 w 858837"/>
                    <a:gd name="connsiteY4-26" fmla="*/ 4762 h 288925"/>
                    <a:gd name="connsiteX5-27" fmla="*/ 87312 w 858837"/>
                    <a:gd name="connsiteY5-28" fmla="*/ 0 h 288925"/>
                    <a:gd name="connsiteX6-29" fmla="*/ 657225 w 858837"/>
                    <a:gd name="connsiteY6-30" fmla="*/ 133350 h 288925"/>
                    <a:gd name="connsiteX7-31" fmla="*/ 858837 w 858837"/>
                    <a:gd name="connsiteY7-32" fmla="*/ 131763 h 2889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58837" h="288925">
                      <a:moveTo>
                        <a:pt x="858837" y="131763"/>
                      </a:moveTo>
                      <a:lnTo>
                        <a:pt x="582612" y="288925"/>
                      </a:lnTo>
                      <a:lnTo>
                        <a:pt x="423862" y="179387"/>
                      </a:lnTo>
                      <a:lnTo>
                        <a:pt x="0" y="42862"/>
                      </a:lnTo>
                      <a:lnTo>
                        <a:pt x="36512" y="4762"/>
                      </a:lnTo>
                      <a:lnTo>
                        <a:pt x="87312" y="0"/>
                      </a:lnTo>
                      <a:lnTo>
                        <a:pt x="657225" y="133350"/>
                      </a:lnTo>
                      <a:lnTo>
                        <a:pt x="858837" y="13176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114" name="任意多边形: 形状 113"/>
              <p:cNvSpPr/>
              <p:nvPr/>
            </p:nvSpPr>
            <p:spPr>
              <a:xfrm>
                <a:off x="9865783" y="2260600"/>
                <a:ext cx="719667" cy="1276350"/>
              </a:xfrm>
              <a:custGeom>
                <a:avLst/>
                <a:gdLst>
                  <a:gd name="connsiteX0" fmla="*/ 719667 w 719667"/>
                  <a:gd name="connsiteY0" fmla="*/ 1276350 h 1276350"/>
                  <a:gd name="connsiteX1" fmla="*/ 654050 w 719667"/>
                  <a:gd name="connsiteY1" fmla="*/ 681567 h 1276350"/>
                  <a:gd name="connsiteX2" fmla="*/ 268817 w 719667"/>
                  <a:gd name="connsiteY2" fmla="*/ 410633 h 1276350"/>
                  <a:gd name="connsiteX3" fmla="*/ 19050 w 719667"/>
                  <a:gd name="connsiteY3" fmla="*/ 0 h 1276350"/>
                  <a:gd name="connsiteX4" fmla="*/ 0 w 719667"/>
                  <a:gd name="connsiteY4" fmla="*/ 4233 h 1276350"/>
                  <a:gd name="connsiteX5" fmla="*/ 245534 w 719667"/>
                  <a:gd name="connsiteY5" fmla="*/ 440267 h 1276350"/>
                  <a:gd name="connsiteX6" fmla="*/ 607484 w 719667"/>
                  <a:gd name="connsiteY6" fmla="*/ 711200 h 1276350"/>
                  <a:gd name="connsiteX7" fmla="*/ 645584 w 719667"/>
                  <a:gd name="connsiteY7" fmla="*/ 1257300 h 1276350"/>
                  <a:gd name="connsiteX8" fmla="*/ 719667 w 719667"/>
                  <a:gd name="connsiteY8" fmla="*/ 1276350 h 127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9667" h="1276350">
                    <a:moveTo>
                      <a:pt x="719667" y="1276350"/>
                    </a:moveTo>
                    <a:lnTo>
                      <a:pt x="654050" y="681567"/>
                    </a:lnTo>
                    <a:lnTo>
                      <a:pt x="268817" y="410633"/>
                    </a:lnTo>
                    <a:lnTo>
                      <a:pt x="19050" y="0"/>
                    </a:lnTo>
                    <a:lnTo>
                      <a:pt x="0" y="4233"/>
                    </a:lnTo>
                    <a:lnTo>
                      <a:pt x="245534" y="440267"/>
                    </a:lnTo>
                    <a:lnTo>
                      <a:pt x="607484" y="711200"/>
                    </a:lnTo>
                    <a:lnTo>
                      <a:pt x="645584" y="1257300"/>
                    </a:lnTo>
                    <a:lnTo>
                      <a:pt x="719667" y="127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4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 descr="M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590040"/>
            <a:ext cx="6683375" cy="3484245"/>
          </a:xfrm>
          <a:prstGeom prst="rect">
            <a:avLst/>
          </a:prstGeom>
        </p:spPr>
      </p:pic>
      <p:sp>
        <p:nvSpPr>
          <p:cNvPr id="7" name="TextBox 1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1543262" y="568119"/>
            <a:ext cx="338666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  <a:sym typeface="+mn-ea"/>
              </a:rPr>
              <a:t>MLP + 逻辑回归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3" name="组合 1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9787111" y="2844405"/>
            <a:ext cx="2215299" cy="3617117"/>
            <a:chOff x="4982066" y="2907270"/>
            <a:chExt cx="2215299" cy="36171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756275" y="6524387"/>
              <a:ext cx="69215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19750" y="6394212"/>
              <a:ext cx="9652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561814" y="6460887"/>
              <a:ext cx="163555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982066" y="6460887"/>
              <a:ext cx="4786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5569930" y="2907270"/>
              <a:ext cx="1014122" cy="3604322"/>
              <a:chOff x="5366730" y="3040620"/>
              <a:chExt cx="1014122" cy="3604322"/>
            </a:xfrm>
          </p:grpSpPr>
          <p:sp>
            <p:nvSpPr>
              <p:cNvPr id="19" name="任意多边形: 形状 55"/>
              <p:cNvSpPr/>
              <p:nvPr/>
            </p:nvSpPr>
            <p:spPr>
              <a:xfrm>
                <a:off x="5543395" y="6359082"/>
                <a:ext cx="256595" cy="285860"/>
              </a:xfrm>
              <a:custGeom>
                <a:avLst/>
                <a:gdLst>
                  <a:gd name="connsiteX0" fmla="*/ 201982 w 256139"/>
                  <a:gd name="connsiteY0" fmla="*/ 0 h 285653"/>
                  <a:gd name="connsiteX1" fmla="*/ 256139 w 256139"/>
                  <a:gd name="connsiteY1" fmla="*/ 54157 h 285653"/>
                  <a:gd name="connsiteX2" fmla="*/ 256139 w 256139"/>
                  <a:gd name="connsiteY2" fmla="*/ 231495 h 285653"/>
                  <a:gd name="connsiteX3" fmla="*/ 201982 w 256139"/>
                  <a:gd name="connsiteY3" fmla="*/ 285653 h 285653"/>
                  <a:gd name="connsiteX4" fmla="*/ 189933 w 256139"/>
                  <a:gd name="connsiteY4" fmla="*/ 283197 h 285653"/>
                  <a:gd name="connsiteX5" fmla="*/ 186053 w 256139"/>
                  <a:gd name="connsiteY5" fmla="*/ 283525 h 285653"/>
                  <a:gd name="connsiteX6" fmla="*/ 3416 w 256139"/>
                  <a:gd name="connsiteY6" fmla="*/ 173151 h 285653"/>
                  <a:gd name="connsiteX7" fmla="*/ 49474 w 256139"/>
                  <a:gd name="connsiteY7" fmla="*/ 128057 h 285653"/>
                  <a:gd name="connsiteX8" fmla="*/ 146893 w 256139"/>
                  <a:gd name="connsiteY8" fmla="*/ 128817 h 285653"/>
                  <a:gd name="connsiteX9" fmla="*/ 147825 w 256139"/>
                  <a:gd name="connsiteY9" fmla="*/ 128729 h 285653"/>
                  <a:gd name="connsiteX10" fmla="*/ 147825 w 256139"/>
                  <a:gd name="connsiteY10" fmla="*/ 54157 h 285653"/>
                  <a:gd name="connsiteX11" fmla="*/ 201982 w 256139"/>
                  <a:gd name="connsiteY11" fmla="*/ 0 h 285653"/>
                  <a:gd name="connsiteX0-1" fmla="*/ 201982 w 256139"/>
                  <a:gd name="connsiteY0-2" fmla="*/ 0 h 285653"/>
                  <a:gd name="connsiteX1-3" fmla="*/ 256139 w 256139"/>
                  <a:gd name="connsiteY1-4" fmla="*/ 54157 h 285653"/>
                  <a:gd name="connsiteX2-5" fmla="*/ 256139 w 256139"/>
                  <a:gd name="connsiteY2-6" fmla="*/ 231495 h 285653"/>
                  <a:gd name="connsiteX3-7" fmla="*/ 201982 w 256139"/>
                  <a:gd name="connsiteY3-8" fmla="*/ 285653 h 285653"/>
                  <a:gd name="connsiteX4-9" fmla="*/ 189933 w 256139"/>
                  <a:gd name="connsiteY4-10" fmla="*/ 283197 h 285653"/>
                  <a:gd name="connsiteX5-11" fmla="*/ 3416 w 256139"/>
                  <a:gd name="connsiteY5-12" fmla="*/ 173151 h 285653"/>
                  <a:gd name="connsiteX6-13" fmla="*/ 49474 w 256139"/>
                  <a:gd name="connsiteY6-14" fmla="*/ 128057 h 285653"/>
                  <a:gd name="connsiteX7-15" fmla="*/ 146893 w 256139"/>
                  <a:gd name="connsiteY7-16" fmla="*/ 128817 h 285653"/>
                  <a:gd name="connsiteX8-17" fmla="*/ 147825 w 256139"/>
                  <a:gd name="connsiteY8-18" fmla="*/ 128729 h 285653"/>
                  <a:gd name="connsiteX9-19" fmla="*/ 147825 w 256139"/>
                  <a:gd name="connsiteY9-20" fmla="*/ 54157 h 285653"/>
                  <a:gd name="connsiteX10-21" fmla="*/ 201982 w 256139"/>
                  <a:gd name="connsiteY10-22" fmla="*/ 0 h 285653"/>
                  <a:gd name="connsiteX0-23" fmla="*/ 201982 w 256139"/>
                  <a:gd name="connsiteY0-24" fmla="*/ 0 h 285653"/>
                  <a:gd name="connsiteX1-25" fmla="*/ 256139 w 256139"/>
                  <a:gd name="connsiteY1-26" fmla="*/ 54157 h 285653"/>
                  <a:gd name="connsiteX2-27" fmla="*/ 256139 w 256139"/>
                  <a:gd name="connsiteY2-28" fmla="*/ 231495 h 285653"/>
                  <a:gd name="connsiteX3-29" fmla="*/ 201982 w 256139"/>
                  <a:gd name="connsiteY3-30" fmla="*/ 285653 h 285653"/>
                  <a:gd name="connsiteX4-31" fmla="*/ 3416 w 256139"/>
                  <a:gd name="connsiteY4-32" fmla="*/ 173151 h 285653"/>
                  <a:gd name="connsiteX5-33" fmla="*/ 49474 w 256139"/>
                  <a:gd name="connsiteY5-34" fmla="*/ 128057 h 285653"/>
                  <a:gd name="connsiteX6-35" fmla="*/ 146893 w 256139"/>
                  <a:gd name="connsiteY6-36" fmla="*/ 128817 h 285653"/>
                  <a:gd name="connsiteX7-37" fmla="*/ 147825 w 256139"/>
                  <a:gd name="connsiteY7-38" fmla="*/ 128729 h 285653"/>
                  <a:gd name="connsiteX8-39" fmla="*/ 147825 w 256139"/>
                  <a:gd name="connsiteY8-40" fmla="*/ 54157 h 285653"/>
                  <a:gd name="connsiteX9-41" fmla="*/ 201982 w 256139"/>
                  <a:gd name="connsiteY9-42" fmla="*/ 0 h 285653"/>
                  <a:gd name="connsiteX0-43" fmla="*/ 202346 w 256503"/>
                  <a:gd name="connsiteY0-44" fmla="*/ 0 h 285653"/>
                  <a:gd name="connsiteX1-45" fmla="*/ 256503 w 256503"/>
                  <a:gd name="connsiteY1-46" fmla="*/ 54157 h 285653"/>
                  <a:gd name="connsiteX2-47" fmla="*/ 256503 w 256503"/>
                  <a:gd name="connsiteY2-48" fmla="*/ 231495 h 285653"/>
                  <a:gd name="connsiteX3-49" fmla="*/ 202346 w 256503"/>
                  <a:gd name="connsiteY3-50" fmla="*/ 285653 h 285653"/>
                  <a:gd name="connsiteX4-51" fmla="*/ 3780 w 256503"/>
                  <a:gd name="connsiteY4-52" fmla="*/ 162567 h 285653"/>
                  <a:gd name="connsiteX5-53" fmla="*/ 49838 w 256503"/>
                  <a:gd name="connsiteY5-54" fmla="*/ 128057 h 285653"/>
                  <a:gd name="connsiteX6-55" fmla="*/ 147257 w 256503"/>
                  <a:gd name="connsiteY6-56" fmla="*/ 128817 h 285653"/>
                  <a:gd name="connsiteX7-57" fmla="*/ 148189 w 256503"/>
                  <a:gd name="connsiteY7-58" fmla="*/ 128729 h 285653"/>
                  <a:gd name="connsiteX8-59" fmla="*/ 148189 w 256503"/>
                  <a:gd name="connsiteY8-60" fmla="*/ 54157 h 285653"/>
                  <a:gd name="connsiteX9-61" fmla="*/ 202346 w 256503"/>
                  <a:gd name="connsiteY9-62" fmla="*/ 0 h 285653"/>
                  <a:gd name="connsiteX0-63" fmla="*/ 202346 w 256503"/>
                  <a:gd name="connsiteY0-64" fmla="*/ 0 h 285653"/>
                  <a:gd name="connsiteX1-65" fmla="*/ 256503 w 256503"/>
                  <a:gd name="connsiteY1-66" fmla="*/ 54157 h 285653"/>
                  <a:gd name="connsiteX2-67" fmla="*/ 256503 w 256503"/>
                  <a:gd name="connsiteY2-68" fmla="*/ 231495 h 285653"/>
                  <a:gd name="connsiteX3-69" fmla="*/ 202346 w 256503"/>
                  <a:gd name="connsiteY3-70" fmla="*/ 285653 h 285653"/>
                  <a:gd name="connsiteX4-71" fmla="*/ 3780 w 256503"/>
                  <a:gd name="connsiteY4-72" fmla="*/ 162567 h 285653"/>
                  <a:gd name="connsiteX5-73" fmla="*/ 49838 w 256503"/>
                  <a:gd name="connsiteY5-74" fmla="*/ 128057 h 285653"/>
                  <a:gd name="connsiteX6-75" fmla="*/ 147257 w 256503"/>
                  <a:gd name="connsiteY6-76" fmla="*/ 128817 h 285653"/>
                  <a:gd name="connsiteX7-77" fmla="*/ 148189 w 256503"/>
                  <a:gd name="connsiteY7-78" fmla="*/ 54157 h 285653"/>
                  <a:gd name="connsiteX8-79" fmla="*/ 202346 w 256503"/>
                  <a:gd name="connsiteY8-80" fmla="*/ 0 h 285653"/>
                  <a:gd name="connsiteX0-81" fmla="*/ 202456 w 256613"/>
                  <a:gd name="connsiteY0-82" fmla="*/ 0 h 285653"/>
                  <a:gd name="connsiteX1-83" fmla="*/ 256613 w 256613"/>
                  <a:gd name="connsiteY1-84" fmla="*/ 54157 h 285653"/>
                  <a:gd name="connsiteX2-85" fmla="*/ 256613 w 256613"/>
                  <a:gd name="connsiteY2-86" fmla="*/ 231495 h 285653"/>
                  <a:gd name="connsiteX3-87" fmla="*/ 202456 w 256613"/>
                  <a:gd name="connsiteY3-88" fmla="*/ 285653 h 285653"/>
                  <a:gd name="connsiteX4-89" fmla="*/ 3890 w 256613"/>
                  <a:gd name="connsiteY4-90" fmla="*/ 162567 h 285653"/>
                  <a:gd name="connsiteX5-91" fmla="*/ 49948 w 256613"/>
                  <a:gd name="connsiteY5-92" fmla="*/ 128057 h 285653"/>
                  <a:gd name="connsiteX6-93" fmla="*/ 156892 w 256613"/>
                  <a:gd name="connsiteY6-94" fmla="*/ 157392 h 285653"/>
                  <a:gd name="connsiteX7-95" fmla="*/ 148299 w 256613"/>
                  <a:gd name="connsiteY7-96" fmla="*/ 54157 h 285653"/>
                  <a:gd name="connsiteX8-97" fmla="*/ 202456 w 256613"/>
                  <a:gd name="connsiteY8-98" fmla="*/ 0 h 285653"/>
                  <a:gd name="connsiteX0-99" fmla="*/ 202276 w 256433"/>
                  <a:gd name="connsiteY0-100" fmla="*/ 0 h 285653"/>
                  <a:gd name="connsiteX1-101" fmla="*/ 256433 w 256433"/>
                  <a:gd name="connsiteY1-102" fmla="*/ 54157 h 285653"/>
                  <a:gd name="connsiteX2-103" fmla="*/ 256433 w 256433"/>
                  <a:gd name="connsiteY2-104" fmla="*/ 231495 h 285653"/>
                  <a:gd name="connsiteX3-105" fmla="*/ 202276 w 256433"/>
                  <a:gd name="connsiteY3-106" fmla="*/ 285653 h 285653"/>
                  <a:gd name="connsiteX4-107" fmla="*/ 3710 w 256433"/>
                  <a:gd name="connsiteY4-108" fmla="*/ 162567 h 285653"/>
                  <a:gd name="connsiteX5-109" fmla="*/ 49768 w 256433"/>
                  <a:gd name="connsiteY5-110" fmla="*/ 128057 h 285653"/>
                  <a:gd name="connsiteX6-111" fmla="*/ 140837 w 256433"/>
                  <a:gd name="connsiteY6-112" fmla="*/ 143104 h 285653"/>
                  <a:gd name="connsiteX7-113" fmla="*/ 148119 w 256433"/>
                  <a:gd name="connsiteY7-114" fmla="*/ 54157 h 285653"/>
                  <a:gd name="connsiteX8-115" fmla="*/ 202276 w 256433"/>
                  <a:gd name="connsiteY8-116" fmla="*/ 0 h 285653"/>
                  <a:gd name="connsiteX0-117" fmla="*/ 202438 w 256595"/>
                  <a:gd name="connsiteY0-118" fmla="*/ 0 h 285653"/>
                  <a:gd name="connsiteX1-119" fmla="*/ 256595 w 256595"/>
                  <a:gd name="connsiteY1-120" fmla="*/ 54157 h 285653"/>
                  <a:gd name="connsiteX2-121" fmla="*/ 256595 w 256595"/>
                  <a:gd name="connsiteY2-122" fmla="*/ 231495 h 285653"/>
                  <a:gd name="connsiteX3-123" fmla="*/ 202438 w 256595"/>
                  <a:gd name="connsiteY3-124" fmla="*/ 285653 h 285653"/>
                  <a:gd name="connsiteX4-125" fmla="*/ 3872 w 256595"/>
                  <a:gd name="connsiteY4-126" fmla="*/ 162567 h 285653"/>
                  <a:gd name="connsiteX5-127" fmla="*/ 49930 w 256595"/>
                  <a:gd name="connsiteY5-128" fmla="*/ 128057 h 285653"/>
                  <a:gd name="connsiteX6-129" fmla="*/ 155286 w 256595"/>
                  <a:gd name="connsiteY6-130" fmla="*/ 157392 h 285653"/>
                  <a:gd name="connsiteX7-131" fmla="*/ 148281 w 256595"/>
                  <a:gd name="connsiteY7-132" fmla="*/ 54157 h 285653"/>
                  <a:gd name="connsiteX8-133" fmla="*/ 202438 w 256595"/>
                  <a:gd name="connsiteY8-134" fmla="*/ 0 h 285653"/>
                  <a:gd name="connsiteX0-135" fmla="*/ 202438 w 256595"/>
                  <a:gd name="connsiteY0-136" fmla="*/ 0 h 285653"/>
                  <a:gd name="connsiteX1-137" fmla="*/ 256595 w 256595"/>
                  <a:gd name="connsiteY1-138" fmla="*/ 54157 h 285653"/>
                  <a:gd name="connsiteX2-139" fmla="*/ 256595 w 256595"/>
                  <a:gd name="connsiteY2-140" fmla="*/ 231495 h 285653"/>
                  <a:gd name="connsiteX3-141" fmla="*/ 202438 w 256595"/>
                  <a:gd name="connsiteY3-142" fmla="*/ 285653 h 285653"/>
                  <a:gd name="connsiteX4-143" fmla="*/ 3872 w 256595"/>
                  <a:gd name="connsiteY4-144" fmla="*/ 162567 h 285653"/>
                  <a:gd name="connsiteX5-145" fmla="*/ 49930 w 256595"/>
                  <a:gd name="connsiteY5-146" fmla="*/ 128057 h 285653"/>
                  <a:gd name="connsiteX6-147" fmla="*/ 155286 w 256595"/>
                  <a:gd name="connsiteY6-148" fmla="*/ 157392 h 285653"/>
                  <a:gd name="connsiteX7-149" fmla="*/ 148281 w 256595"/>
                  <a:gd name="connsiteY7-150" fmla="*/ 54157 h 285653"/>
                  <a:gd name="connsiteX8-151" fmla="*/ 202438 w 256595"/>
                  <a:gd name="connsiteY8-152" fmla="*/ 0 h 285653"/>
                  <a:gd name="connsiteX0-153" fmla="*/ 202438 w 256595"/>
                  <a:gd name="connsiteY0-154" fmla="*/ 0 h 285653"/>
                  <a:gd name="connsiteX1-155" fmla="*/ 256595 w 256595"/>
                  <a:gd name="connsiteY1-156" fmla="*/ 54157 h 285653"/>
                  <a:gd name="connsiteX2-157" fmla="*/ 256595 w 256595"/>
                  <a:gd name="connsiteY2-158" fmla="*/ 231495 h 285653"/>
                  <a:gd name="connsiteX3-159" fmla="*/ 202438 w 256595"/>
                  <a:gd name="connsiteY3-160" fmla="*/ 285653 h 285653"/>
                  <a:gd name="connsiteX4-161" fmla="*/ 3872 w 256595"/>
                  <a:gd name="connsiteY4-162" fmla="*/ 162567 h 285653"/>
                  <a:gd name="connsiteX5-163" fmla="*/ 49930 w 256595"/>
                  <a:gd name="connsiteY5-164" fmla="*/ 128057 h 285653"/>
                  <a:gd name="connsiteX6-165" fmla="*/ 155286 w 256595"/>
                  <a:gd name="connsiteY6-166" fmla="*/ 157392 h 285653"/>
                  <a:gd name="connsiteX7-167" fmla="*/ 148281 w 256595"/>
                  <a:gd name="connsiteY7-168" fmla="*/ 54157 h 285653"/>
                  <a:gd name="connsiteX8-169" fmla="*/ 202438 w 256595"/>
                  <a:gd name="connsiteY8-170" fmla="*/ 0 h 285653"/>
                  <a:gd name="connsiteX0-171" fmla="*/ 202438 w 256595"/>
                  <a:gd name="connsiteY0-172" fmla="*/ 0 h 285860"/>
                  <a:gd name="connsiteX1-173" fmla="*/ 256595 w 256595"/>
                  <a:gd name="connsiteY1-174" fmla="*/ 54157 h 285860"/>
                  <a:gd name="connsiteX2-175" fmla="*/ 256595 w 256595"/>
                  <a:gd name="connsiteY2-176" fmla="*/ 231495 h 285860"/>
                  <a:gd name="connsiteX3-177" fmla="*/ 202438 w 256595"/>
                  <a:gd name="connsiteY3-178" fmla="*/ 285653 h 285860"/>
                  <a:gd name="connsiteX4-179" fmla="*/ 3872 w 256595"/>
                  <a:gd name="connsiteY4-180" fmla="*/ 162567 h 285860"/>
                  <a:gd name="connsiteX5-181" fmla="*/ 49930 w 256595"/>
                  <a:gd name="connsiteY5-182" fmla="*/ 128057 h 285860"/>
                  <a:gd name="connsiteX6-183" fmla="*/ 155286 w 256595"/>
                  <a:gd name="connsiteY6-184" fmla="*/ 157392 h 285860"/>
                  <a:gd name="connsiteX7-185" fmla="*/ 148281 w 256595"/>
                  <a:gd name="connsiteY7-186" fmla="*/ 54157 h 285860"/>
                  <a:gd name="connsiteX8-187" fmla="*/ 202438 w 256595"/>
                  <a:gd name="connsiteY8-188" fmla="*/ 0 h 2858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256595" h="285860">
                    <a:moveTo>
                      <a:pt x="202438" y="0"/>
                    </a:moveTo>
                    <a:cubicBezTo>
                      <a:pt x="232171" y="0"/>
                      <a:pt x="256595" y="24423"/>
                      <a:pt x="256595" y="54157"/>
                    </a:cubicBezTo>
                    <a:lnTo>
                      <a:pt x="256595" y="231495"/>
                    </a:lnTo>
                    <a:cubicBezTo>
                      <a:pt x="255533" y="261229"/>
                      <a:pt x="252752" y="280645"/>
                      <a:pt x="202438" y="285653"/>
                    </a:cubicBezTo>
                    <a:cubicBezTo>
                      <a:pt x="152124" y="290661"/>
                      <a:pt x="70061" y="203596"/>
                      <a:pt x="3872" y="162567"/>
                    </a:cubicBezTo>
                    <a:cubicBezTo>
                      <a:pt x="-12057" y="155133"/>
                      <a:pt x="24694" y="128920"/>
                      <a:pt x="49930" y="128057"/>
                    </a:cubicBezTo>
                    <a:cubicBezTo>
                      <a:pt x="75166" y="127195"/>
                      <a:pt x="124400" y="144439"/>
                      <a:pt x="155286" y="157392"/>
                    </a:cubicBezTo>
                    <a:cubicBezTo>
                      <a:pt x="155597" y="132505"/>
                      <a:pt x="147970" y="79044"/>
                      <a:pt x="148281" y="54157"/>
                    </a:cubicBezTo>
                    <a:cubicBezTo>
                      <a:pt x="148281" y="24423"/>
                      <a:pt x="172704" y="0"/>
                      <a:pt x="202438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0" name="任意多边形: 形状 56"/>
              <p:cNvSpPr/>
              <p:nvPr/>
            </p:nvSpPr>
            <p:spPr>
              <a:xfrm rot="21374138">
                <a:off x="5928583" y="6354104"/>
                <a:ext cx="278006" cy="288497"/>
              </a:xfrm>
              <a:custGeom>
                <a:avLst/>
                <a:gdLst>
                  <a:gd name="connsiteX0" fmla="*/ 69563 w 292636"/>
                  <a:gd name="connsiteY0" fmla="*/ 116 h 288447"/>
                  <a:gd name="connsiteX1" fmla="*/ 120048 w 292636"/>
                  <a:gd name="connsiteY1" fmla="*/ 57712 h 288447"/>
                  <a:gd name="connsiteX2" fmla="*/ 115105 w 292636"/>
                  <a:gd name="connsiteY2" fmla="*/ 132851 h 288447"/>
                  <a:gd name="connsiteX3" fmla="*/ 125215 w 292636"/>
                  <a:gd name="connsiteY3" fmla="*/ 136336 h 288447"/>
                  <a:gd name="connsiteX4" fmla="*/ 238615 w 292636"/>
                  <a:gd name="connsiteY4" fmla="*/ 179913 h 288447"/>
                  <a:gd name="connsiteX5" fmla="*/ 288541 w 292636"/>
                  <a:gd name="connsiteY5" fmla="*/ 238883 h 288447"/>
                  <a:gd name="connsiteX6" fmla="*/ 76737 w 292636"/>
                  <a:gd name="connsiteY6" fmla="*/ 284948 h 288447"/>
                  <a:gd name="connsiteX7" fmla="*/ 73735 w 292636"/>
                  <a:gd name="connsiteY7" fmla="*/ 284332 h 288447"/>
                  <a:gd name="connsiteX8" fmla="*/ 71842 w 292636"/>
                  <a:gd name="connsiteY8" fmla="*/ 285439 h 288447"/>
                  <a:gd name="connsiteX9" fmla="*/ 50600 w 292636"/>
                  <a:gd name="connsiteY9" fmla="*/ 288331 h 288447"/>
                  <a:gd name="connsiteX10" fmla="*/ 116 w 292636"/>
                  <a:gd name="connsiteY10" fmla="*/ 230735 h 288447"/>
                  <a:gd name="connsiteX11" fmla="*/ 11968 w 292636"/>
                  <a:gd name="connsiteY11" fmla="*/ 50600 h 288447"/>
                  <a:gd name="connsiteX12" fmla="*/ 69563 w 292636"/>
                  <a:gd name="connsiteY12" fmla="*/ 116 h 288447"/>
                  <a:gd name="connsiteX0-1" fmla="*/ 69563 w 292636"/>
                  <a:gd name="connsiteY0-2" fmla="*/ 116 h 288447"/>
                  <a:gd name="connsiteX1-3" fmla="*/ 120048 w 292636"/>
                  <a:gd name="connsiteY1-4" fmla="*/ 57712 h 288447"/>
                  <a:gd name="connsiteX2-5" fmla="*/ 115105 w 292636"/>
                  <a:gd name="connsiteY2-6" fmla="*/ 132851 h 288447"/>
                  <a:gd name="connsiteX3-7" fmla="*/ 238615 w 292636"/>
                  <a:gd name="connsiteY3-8" fmla="*/ 179913 h 288447"/>
                  <a:gd name="connsiteX4-9" fmla="*/ 288541 w 292636"/>
                  <a:gd name="connsiteY4-10" fmla="*/ 238883 h 288447"/>
                  <a:gd name="connsiteX5-11" fmla="*/ 76737 w 292636"/>
                  <a:gd name="connsiteY5-12" fmla="*/ 284948 h 288447"/>
                  <a:gd name="connsiteX6-13" fmla="*/ 73735 w 292636"/>
                  <a:gd name="connsiteY6-14" fmla="*/ 284332 h 288447"/>
                  <a:gd name="connsiteX7-15" fmla="*/ 71842 w 292636"/>
                  <a:gd name="connsiteY7-16" fmla="*/ 285439 h 288447"/>
                  <a:gd name="connsiteX8-17" fmla="*/ 50600 w 292636"/>
                  <a:gd name="connsiteY8-18" fmla="*/ 288331 h 288447"/>
                  <a:gd name="connsiteX9-19" fmla="*/ 116 w 292636"/>
                  <a:gd name="connsiteY9-20" fmla="*/ 230735 h 288447"/>
                  <a:gd name="connsiteX10-21" fmla="*/ 11968 w 292636"/>
                  <a:gd name="connsiteY10-22" fmla="*/ 50600 h 288447"/>
                  <a:gd name="connsiteX11-23" fmla="*/ 69563 w 292636"/>
                  <a:gd name="connsiteY11-24" fmla="*/ 116 h 288447"/>
                  <a:gd name="connsiteX0-25" fmla="*/ 69563 w 293518"/>
                  <a:gd name="connsiteY0-26" fmla="*/ 116 h 288447"/>
                  <a:gd name="connsiteX1-27" fmla="*/ 120048 w 293518"/>
                  <a:gd name="connsiteY1-28" fmla="*/ 57712 h 288447"/>
                  <a:gd name="connsiteX2-29" fmla="*/ 114855 w 293518"/>
                  <a:gd name="connsiteY2-30" fmla="*/ 168896 h 288447"/>
                  <a:gd name="connsiteX3-31" fmla="*/ 238615 w 293518"/>
                  <a:gd name="connsiteY3-32" fmla="*/ 179913 h 288447"/>
                  <a:gd name="connsiteX4-33" fmla="*/ 288541 w 293518"/>
                  <a:gd name="connsiteY4-34" fmla="*/ 238883 h 288447"/>
                  <a:gd name="connsiteX5-35" fmla="*/ 76737 w 293518"/>
                  <a:gd name="connsiteY5-36" fmla="*/ 284948 h 288447"/>
                  <a:gd name="connsiteX6-37" fmla="*/ 73735 w 293518"/>
                  <a:gd name="connsiteY6-38" fmla="*/ 284332 h 288447"/>
                  <a:gd name="connsiteX7-39" fmla="*/ 71842 w 293518"/>
                  <a:gd name="connsiteY7-40" fmla="*/ 285439 h 288447"/>
                  <a:gd name="connsiteX8-41" fmla="*/ 50600 w 293518"/>
                  <a:gd name="connsiteY8-42" fmla="*/ 288331 h 288447"/>
                  <a:gd name="connsiteX9-43" fmla="*/ 116 w 293518"/>
                  <a:gd name="connsiteY9-44" fmla="*/ 230735 h 288447"/>
                  <a:gd name="connsiteX10-45" fmla="*/ 11968 w 293518"/>
                  <a:gd name="connsiteY10-46" fmla="*/ 50600 h 288447"/>
                  <a:gd name="connsiteX11-47" fmla="*/ 69563 w 293518"/>
                  <a:gd name="connsiteY11-48" fmla="*/ 116 h 288447"/>
                  <a:gd name="connsiteX0-49" fmla="*/ 69563 w 293518"/>
                  <a:gd name="connsiteY0-50" fmla="*/ 116 h 288331"/>
                  <a:gd name="connsiteX1-51" fmla="*/ 120048 w 293518"/>
                  <a:gd name="connsiteY1-52" fmla="*/ 57712 h 288331"/>
                  <a:gd name="connsiteX2-53" fmla="*/ 114855 w 293518"/>
                  <a:gd name="connsiteY2-54" fmla="*/ 168896 h 288331"/>
                  <a:gd name="connsiteX3-55" fmla="*/ 238615 w 293518"/>
                  <a:gd name="connsiteY3-56" fmla="*/ 179913 h 288331"/>
                  <a:gd name="connsiteX4-57" fmla="*/ 288541 w 293518"/>
                  <a:gd name="connsiteY4-58" fmla="*/ 238883 h 288331"/>
                  <a:gd name="connsiteX5-59" fmla="*/ 76737 w 293518"/>
                  <a:gd name="connsiteY5-60" fmla="*/ 284948 h 288331"/>
                  <a:gd name="connsiteX6-61" fmla="*/ 73735 w 293518"/>
                  <a:gd name="connsiteY6-62" fmla="*/ 284332 h 288331"/>
                  <a:gd name="connsiteX7-63" fmla="*/ 50600 w 293518"/>
                  <a:gd name="connsiteY7-64" fmla="*/ 288331 h 288331"/>
                  <a:gd name="connsiteX8-65" fmla="*/ 116 w 293518"/>
                  <a:gd name="connsiteY8-66" fmla="*/ 230735 h 288331"/>
                  <a:gd name="connsiteX9-67" fmla="*/ 11968 w 293518"/>
                  <a:gd name="connsiteY9-68" fmla="*/ 50600 h 288331"/>
                  <a:gd name="connsiteX10-69" fmla="*/ 69563 w 293518"/>
                  <a:gd name="connsiteY10-70" fmla="*/ 116 h 288331"/>
                  <a:gd name="connsiteX0-71" fmla="*/ 69563 w 293518"/>
                  <a:gd name="connsiteY0-72" fmla="*/ 116 h 288331"/>
                  <a:gd name="connsiteX1-73" fmla="*/ 120048 w 293518"/>
                  <a:gd name="connsiteY1-74" fmla="*/ 57712 h 288331"/>
                  <a:gd name="connsiteX2-75" fmla="*/ 114855 w 293518"/>
                  <a:gd name="connsiteY2-76" fmla="*/ 168896 h 288331"/>
                  <a:gd name="connsiteX3-77" fmla="*/ 238615 w 293518"/>
                  <a:gd name="connsiteY3-78" fmla="*/ 179913 h 288331"/>
                  <a:gd name="connsiteX4-79" fmla="*/ 288541 w 293518"/>
                  <a:gd name="connsiteY4-80" fmla="*/ 238883 h 288331"/>
                  <a:gd name="connsiteX5-81" fmla="*/ 76737 w 293518"/>
                  <a:gd name="connsiteY5-82" fmla="*/ 284948 h 288331"/>
                  <a:gd name="connsiteX6-83" fmla="*/ 50600 w 293518"/>
                  <a:gd name="connsiteY6-84" fmla="*/ 288331 h 288331"/>
                  <a:gd name="connsiteX7-85" fmla="*/ 116 w 293518"/>
                  <a:gd name="connsiteY7-86" fmla="*/ 230735 h 288331"/>
                  <a:gd name="connsiteX8-87" fmla="*/ 11968 w 293518"/>
                  <a:gd name="connsiteY8-88" fmla="*/ 50600 h 288331"/>
                  <a:gd name="connsiteX9-89" fmla="*/ 69563 w 293518"/>
                  <a:gd name="connsiteY9-90" fmla="*/ 116 h 288331"/>
                  <a:gd name="connsiteX0-91" fmla="*/ 69813 w 293768"/>
                  <a:gd name="connsiteY0-92" fmla="*/ 116 h 288371"/>
                  <a:gd name="connsiteX1-93" fmla="*/ 120298 w 293768"/>
                  <a:gd name="connsiteY1-94" fmla="*/ 57712 h 288371"/>
                  <a:gd name="connsiteX2-95" fmla="*/ 115105 w 293768"/>
                  <a:gd name="connsiteY2-96" fmla="*/ 168896 h 288371"/>
                  <a:gd name="connsiteX3-97" fmla="*/ 238865 w 293768"/>
                  <a:gd name="connsiteY3-98" fmla="*/ 179913 h 288371"/>
                  <a:gd name="connsiteX4-99" fmla="*/ 288791 w 293768"/>
                  <a:gd name="connsiteY4-100" fmla="*/ 238883 h 288371"/>
                  <a:gd name="connsiteX5-101" fmla="*/ 50850 w 293768"/>
                  <a:gd name="connsiteY5-102" fmla="*/ 288331 h 288371"/>
                  <a:gd name="connsiteX6-103" fmla="*/ 366 w 293768"/>
                  <a:gd name="connsiteY6-104" fmla="*/ 230735 h 288371"/>
                  <a:gd name="connsiteX7-105" fmla="*/ 12218 w 293768"/>
                  <a:gd name="connsiteY7-106" fmla="*/ 50600 h 288371"/>
                  <a:gd name="connsiteX8-107" fmla="*/ 69813 w 293768"/>
                  <a:gd name="connsiteY8-108" fmla="*/ 116 h 288371"/>
                  <a:gd name="connsiteX0-109" fmla="*/ 69813 w 292630"/>
                  <a:gd name="connsiteY0-110" fmla="*/ 116 h 288371"/>
                  <a:gd name="connsiteX1-111" fmla="*/ 120298 w 292630"/>
                  <a:gd name="connsiteY1-112" fmla="*/ 57712 h 288371"/>
                  <a:gd name="connsiteX2-113" fmla="*/ 115105 w 292630"/>
                  <a:gd name="connsiteY2-114" fmla="*/ 168896 h 288371"/>
                  <a:gd name="connsiteX3-115" fmla="*/ 221968 w 292630"/>
                  <a:gd name="connsiteY3-116" fmla="*/ 178801 h 288371"/>
                  <a:gd name="connsiteX4-117" fmla="*/ 288791 w 292630"/>
                  <a:gd name="connsiteY4-118" fmla="*/ 238883 h 288371"/>
                  <a:gd name="connsiteX5-119" fmla="*/ 50850 w 292630"/>
                  <a:gd name="connsiteY5-120" fmla="*/ 288331 h 288371"/>
                  <a:gd name="connsiteX6-121" fmla="*/ 366 w 292630"/>
                  <a:gd name="connsiteY6-122" fmla="*/ 230735 h 288371"/>
                  <a:gd name="connsiteX7-123" fmla="*/ 12218 w 292630"/>
                  <a:gd name="connsiteY7-124" fmla="*/ 50600 h 288371"/>
                  <a:gd name="connsiteX8-125" fmla="*/ 69813 w 292630"/>
                  <a:gd name="connsiteY8-126" fmla="*/ 116 h 288371"/>
                  <a:gd name="connsiteX0-127" fmla="*/ 69819 w 293699"/>
                  <a:gd name="connsiteY0-128" fmla="*/ 116 h 288383"/>
                  <a:gd name="connsiteX1-129" fmla="*/ 120304 w 293699"/>
                  <a:gd name="connsiteY1-130" fmla="*/ 57712 h 288383"/>
                  <a:gd name="connsiteX2-131" fmla="*/ 115111 w 293699"/>
                  <a:gd name="connsiteY2-132" fmla="*/ 168896 h 288383"/>
                  <a:gd name="connsiteX3-133" fmla="*/ 221974 w 293699"/>
                  <a:gd name="connsiteY3-134" fmla="*/ 178801 h 288383"/>
                  <a:gd name="connsiteX4-135" fmla="*/ 289909 w 293699"/>
                  <a:gd name="connsiteY4-136" fmla="*/ 221986 h 288383"/>
                  <a:gd name="connsiteX5-137" fmla="*/ 50856 w 293699"/>
                  <a:gd name="connsiteY5-138" fmla="*/ 288331 h 288383"/>
                  <a:gd name="connsiteX6-139" fmla="*/ 372 w 293699"/>
                  <a:gd name="connsiteY6-140" fmla="*/ 230735 h 288383"/>
                  <a:gd name="connsiteX7-141" fmla="*/ 12224 w 293699"/>
                  <a:gd name="connsiteY7-142" fmla="*/ 50600 h 288383"/>
                  <a:gd name="connsiteX8-143" fmla="*/ 69819 w 293699"/>
                  <a:gd name="connsiteY8-144" fmla="*/ 116 h 288383"/>
                  <a:gd name="connsiteX0-145" fmla="*/ 69738 w 278006"/>
                  <a:gd name="connsiteY0-146" fmla="*/ 116 h 288497"/>
                  <a:gd name="connsiteX1-147" fmla="*/ 120223 w 278006"/>
                  <a:gd name="connsiteY1-148" fmla="*/ 57712 h 288497"/>
                  <a:gd name="connsiteX2-149" fmla="*/ 115030 w 278006"/>
                  <a:gd name="connsiteY2-150" fmla="*/ 168896 h 288497"/>
                  <a:gd name="connsiteX3-151" fmla="*/ 221893 w 278006"/>
                  <a:gd name="connsiteY3-152" fmla="*/ 178801 h 288497"/>
                  <a:gd name="connsiteX4-153" fmla="*/ 273348 w 278006"/>
                  <a:gd name="connsiteY4-154" fmla="*/ 214538 h 288497"/>
                  <a:gd name="connsiteX5-155" fmla="*/ 50775 w 278006"/>
                  <a:gd name="connsiteY5-156" fmla="*/ 288331 h 288497"/>
                  <a:gd name="connsiteX6-157" fmla="*/ 291 w 278006"/>
                  <a:gd name="connsiteY6-158" fmla="*/ 230735 h 288497"/>
                  <a:gd name="connsiteX7-159" fmla="*/ 12143 w 278006"/>
                  <a:gd name="connsiteY7-160" fmla="*/ 50600 h 288497"/>
                  <a:gd name="connsiteX8-161" fmla="*/ 69738 w 278006"/>
                  <a:gd name="connsiteY8-162" fmla="*/ 116 h 2884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278006" h="288497">
                    <a:moveTo>
                      <a:pt x="69738" y="116"/>
                    </a:moveTo>
                    <a:cubicBezTo>
                      <a:pt x="99408" y="2068"/>
                      <a:pt x="122176" y="28042"/>
                      <a:pt x="120223" y="57712"/>
                    </a:cubicBezTo>
                    <a:lnTo>
                      <a:pt x="115030" y="168896"/>
                    </a:lnTo>
                    <a:cubicBezTo>
                      <a:pt x="156283" y="172568"/>
                      <a:pt x="195507" y="171194"/>
                      <a:pt x="221893" y="178801"/>
                    </a:cubicBezTo>
                    <a:cubicBezTo>
                      <a:pt x="248279" y="186408"/>
                      <a:pt x="292462" y="210289"/>
                      <a:pt x="273348" y="214538"/>
                    </a:cubicBezTo>
                    <a:cubicBezTo>
                      <a:pt x="242012" y="232608"/>
                      <a:pt x="96284" y="285632"/>
                      <a:pt x="50775" y="288331"/>
                    </a:cubicBezTo>
                    <a:cubicBezTo>
                      <a:pt x="5266" y="291030"/>
                      <a:pt x="-1662" y="260404"/>
                      <a:pt x="291" y="230735"/>
                    </a:cubicBezTo>
                    <a:lnTo>
                      <a:pt x="12143" y="50600"/>
                    </a:lnTo>
                    <a:cubicBezTo>
                      <a:pt x="14095" y="20931"/>
                      <a:pt x="40069" y="-1836"/>
                      <a:pt x="69738" y="11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1" name="任意多边形: 形状 54"/>
              <p:cNvSpPr/>
              <p:nvPr/>
            </p:nvSpPr>
            <p:spPr>
              <a:xfrm>
                <a:off x="5549381" y="4723741"/>
                <a:ext cx="644577" cy="1730908"/>
              </a:xfrm>
              <a:custGeom>
                <a:avLst/>
                <a:gdLst>
                  <a:gd name="connsiteX0" fmla="*/ 0 w 644577"/>
                  <a:gd name="connsiteY0" fmla="*/ 0 h 1730908"/>
                  <a:gd name="connsiteX1" fmla="*/ 644577 w 644577"/>
                  <a:gd name="connsiteY1" fmla="*/ 0 h 1730908"/>
                  <a:gd name="connsiteX2" fmla="*/ 644577 w 644577"/>
                  <a:gd name="connsiteY2" fmla="*/ 61592 h 1730908"/>
                  <a:gd name="connsiteX3" fmla="*/ 644577 w 644577"/>
                  <a:gd name="connsiteY3" fmla="*/ 63714 h 1730908"/>
                  <a:gd name="connsiteX4" fmla="*/ 644577 w 644577"/>
                  <a:gd name="connsiteY4" fmla="*/ 349368 h 1730908"/>
                  <a:gd name="connsiteX5" fmla="*/ 644577 w 644577"/>
                  <a:gd name="connsiteY5" fmla="*/ 353616 h 1730908"/>
                  <a:gd name="connsiteX6" fmla="*/ 644156 w 644577"/>
                  <a:gd name="connsiteY6" fmla="*/ 353616 h 1730908"/>
                  <a:gd name="connsiteX7" fmla="*/ 507591 w 644577"/>
                  <a:gd name="connsiteY7" fmla="*/ 1730908 h 1730908"/>
                  <a:gd name="connsiteX8" fmla="*/ 371667 w 644577"/>
                  <a:gd name="connsiteY8" fmla="*/ 1726661 h 1730908"/>
                  <a:gd name="connsiteX9" fmla="*/ 340967 w 644577"/>
                  <a:gd name="connsiteY9" fmla="*/ 353616 h 1730908"/>
                  <a:gd name="connsiteX10" fmla="*/ 304642 w 644577"/>
                  <a:gd name="connsiteY10" fmla="*/ 353616 h 1730908"/>
                  <a:gd name="connsiteX11" fmla="*/ 264414 w 644577"/>
                  <a:gd name="connsiteY11" fmla="*/ 1726661 h 1730908"/>
                  <a:gd name="connsiteX12" fmla="*/ 130614 w 644577"/>
                  <a:gd name="connsiteY12" fmla="*/ 1720289 h 1730908"/>
                  <a:gd name="connsiteX13" fmla="*/ 404 w 644577"/>
                  <a:gd name="connsiteY13" fmla="*/ 353616 h 1730908"/>
                  <a:gd name="connsiteX14" fmla="*/ 0 w 644577"/>
                  <a:gd name="connsiteY14" fmla="*/ 353616 h 1730908"/>
                  <a:gd name="connsiteX15" fmla="*/ 0 w 644577"/>
                  <a:gd name="connsiteY15" fmla="*/ 349368 h 1730908"/>
                  <a:gd name="connsiteX16" fmla="*/ 0 w 644577"/>
                  <a:gd name="connsiteY16" fmla="*/ 63714 h 1730908"/>
                  <a:gd name="connsiteX17" fmla="*/ 0 w 644577"/>
                  <a:gd name="connsiteY17" fmla="*/ 61592 h 173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44577" h="1730908">
                    <a:moveTo>
                      <a:pt x="0" y="0"/>
                    </a:moveTo>
                    <a:lnTo>
                      <a:pt x="644577" y="0"/>
                    </a:lnTo>
                    <a:lnTo>
                      <a:pt x="644577" y="61592"/>
                    </a:lnTo>
                    <a:lnTo>
                      <a:pt x="644577" y="63714"/>
                    </a:lnTo>
                    <a:lnTo>
                      <a:pt x="644577" y="349368"/>
                    </a:lnTo>
                    <a:lnTo>
                      <a:pt x="644577" y="353616"/>
                    </a:lnTo>
                    <a:lnTo>
                      <a:pt x="644156" y="353616"/>
                    </a:lnTo>
                    <a:lnTo>
                      <a:pt x="507591" y="1730908"/>
                    </a:lnTo>
                    <a:lnTo>
                      <a:pt x="371667" y="1726661"/>
                    </a:lnTo>
                    <a:lnTo>
                      <a:pt x="340967" y="353616"/>
                    </a:lnTo>
                    <a:lnTo>
                      <a:pt x="304642" y="353616"/>
                    </a:lnTo>
                    <a:lnTo>
                      <a:pt x="264414" y="1726661"/>
                    </a:lnTo>
                    <a:lnTo>
                      <a:pt x="130614" y="1720289"/>
                    </a:lnTo>
                    <a:lnTo>
                      <a:pt x="404" y="353616"/>
                    </a:lnTo>
                    <a:lnTo>
                      <a:pt x="0" y="353616"/>
                    </a:lnTo>
                    <a:lnTo>
                      <a:pt x="0" y="349368"/>
                    </a:lnTo>
                    <a:lnTo>
                      <a:pt x="0" y="63714"/>
                    </a:lnTo>
                    <a:lnTo>
                      <a:pt x="0" y="615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任意多边形: 形状 8"/>
              <p:cNvSpPr/>
              <p:nvPr/>
            </p:nvSpPr>
            <p:spPr>
              <a:xfrm>
                <a:off x="5432039" y="5032226"/>
                <a:ext cx="106191" cy="21238"/>
              </a:xfrm>
              <a:custGeom>
                <a:avLst/>
                <a:gdLst>
                  <a:gd name="connsiteX0" fmla="*/ 145542 w 152400"/>
                  <a:gd name="connsiteY0" fmla="*/ 11430 h 30480"/>
                  <a:gd name="connsiteX1" fmla="*/ 11430 w 152400"/>
                  <a:gd name="connsiteY1" fmla="*/ 23622 h 30480"/>
                  <a:gd name="connsiteX2" fmla="*/ 145542 w 152400"/>
                  <a:gd name="connsiteY2" fmla="*/ 1143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" h="30480">
                    <a:moveTo>
                      <a:pt x="145542" y="11430"/>
                    </a:moveTo>
                    <a:lnTo>
                      <a:pt x="11430" y="23622"/>
                    </a:lnTo>
                    <a:cubicBezTo>
                      <a:pt x="12954" y="25146"/>
                      <a:pt x="145542" y="11430"/>
                      <a:pt x="145542" y="11430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任意多边形: 形状 9"/>
              <p:cNvSpPr/>
              <p:nvPr/>
            </p:nvSpPr>
            <p:spPr>
              <a:xfrm>
                <a:off x="5420241" y="4887691"/>
                <a:ext cx="127429" cy="329191"/>
              </a:xfrm>
              <a:custGeom>
                <a:avLst/>
                <a:gdLst>
                  <a:gd name="connsiteX0" fmla="*/ 162473 w 182880"/>
                  <a:gd name="connsiteY0" fmla="*/ 218861 h 472440"/>
                  <a:gd name="connsiteX1" fmla="*/ 145709 w 182880"/>
                  <a:gd name="connsiteY1" fmla="*/ 29885 h 472440"/>
                  <a:gd name="connsiteX2" fmla="*/ 122849 w 182880"/>
                  <a:gd name="connsiteY2" fmla="*/ 11597 h 472440"/>
                  <a:gd name="connsiteX3" fmla="*/ 29885 w 182880"/>
                  <a:gd name="connsiteY3" fmla="*/ 20741 h 472440"/>
                  <a:gd name="connsiteX4" fmla="*/ 11597 w 182880"/>
                  <a:gd name="connsiteY4" fmla="*/ 43601 h 472440"/>
                  <a:gd name="connsiteX5" fmla="*/ 28361 w 182880"/>
                  <a:gd name="connsiteY5" fmla="*/ 232577 h 472440"/>
                  <a:gd name="connsiteX6" fmla="*/ 147233 w 182880"/>
                  <a:gd name="connsiteY6" fmla="*/ 464225 h 472440"/>
                  <a:gd name="connsiteX7" fmla="*/ 185333 w 182880"/>
                  <a:gd name="connsiteY7" fmla="*/ 450509 h 472440"/>
                  <a:gd name="connsiteX8" fmla="*/ 162473 w 182880"/>
                  <a:gd name="connsiteY8" fmla="*/ 218861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" h="472440">
                    <a:moveTo>
                      <a:pt x="162473" y="218861"/>
                    </a:moveTo>
                    <a:lnTo>
                      <a:pt x="145709" y="29885"/>
                    </a:lnTo>
                    <a:cubicBezTo>
                      <a:pt x="144185" y="19217"/>
                      <a:pt x="135041" y="10073"/>
                      <a:pt x="122849" y="11597"/>
                    </a:cubicBezTo>
                    <a:lnTo>
                      <a:pt x="29885" y="20741"/>
                    </a:lnTo>
                    <a:cubicBezTo>
                      <a:pt x="19217" y="22265"/>
                      <a:pt x="10073" y="31409"/>
                      <a:pt x="11597" y="43601"/>
                    </a:cubicBezTo>
                    <a:lnTo>
                      <a:pt x="28361" y="232577"/>
                    </a:lnTo>
                    <a:cubicBezTo>
                      <a:pt x="32933" y="287441"/>
                      <a:pt x="99989" y="395645"/>
                      <a:pt x="147233" y="464225"/>
                    </a:cubicBezTo>
                    <a:cubicBezTo>
                      <a:pt x="159425" y="482513"/>
                      <a:pt x="186857" y="471845"/>
                      <a:pt x="185333" y="450509"/>
                    </a:cubicBezTo>
                    <a:lnTo>
                      <a:pt x="162473" y="218861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4" name="任意多边形: 形状 10"/>
              <p:cNvSpPr/>
              <p:nvPr/>
            </p:nvSpPr>
            <p:spPr>
              <a:xfrm>
                <a:off x="6202983" y="5034350"/>
                <a:ext cx="106191" cy="21238"/>
              </a:xfrm>
              <a:custGeom>
                <a:avLst/>
                <a:gdLst>
                  <a:gd name="connsiteX0" fmla="*/ 11430 w 152400"/>
                  <a:gd name="connsiteY0" fmla="*/ 11430 h 30480"/>
                  <a:gd name="connsiteX1" fmla="*/ 145542 w 152400"/>
                  <a:gd name="connsiteY1" fmla="*/ 23622 h 30480"/>
                  <a:gd name="connsiteX2" fmla="*/ 11430 w 152400"/>
                  <a:gd name="connsiteY2" fmla="*/ 1143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" h="30480">
                    <a:moveTo>
                      <a:pt x="11430" y="11430"/>
                    </a:moveTo>
                    <a:lnTo>
                      <a:pt x="145542" y="23622"/>
                    </a:lnTo>
                    <a:cubicBezTo>
                      <a:pt x="144018" y="25146"/>
                      <a:pt x="11430" y="11430"/>
                      <a:pt x="11430" y="11430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任意多边形: 形状 11"/>
              <p:cNvSpPr/>
              <p:nvPr/>
            </p:nvSpPr>
            <p:spPr>
              <a:xfrm>
                <a:off x="6187012" y="4889815"/>
                <a:ext cx="127429" cy="329191"/>
              </a:xfrm>
              <a:custGeom>
                <a:avLst/>
                <a:gdLst>
                  <a:gd name="connsiteX0" fmla="*/ 34351 w 182880"/>
                  <a:gd name="connsiteY0" fmla="*/ 218861 h 472440"/>
                  <a:gd name="connsiteX1" fmla="*/ 51115 w 182880"/>
                  <a:gd name="connsiteY1" fmla="*/ 29885 h 472440"/>
                  <a:gd name="connsiteX2" fmla="*/ 73975 w 182880"/>
                  <a:gd name="connsiteY2" fmla="*/ 11597 h 472440"/>
                  <a:gd name="connsiteX3" fmla="*/ 166939 w 182880"/>
                  <a:gd name="connsiteY3" fmla="*/ 20741 h 472440"/>
                  <a:gd name="connsiteX4" fmla="*/ 185227 w 182880"/>
                  <a:gd name="connsiteY4" fmla="*/ 43601 h 472440"/>
                  <a:gd name="connsiteX5" fmla="*/ 168463 w 182880"/>
                  <a:gd name="connsiteY5" fmla="*/ 232577 h 472440"/>
                  <a:gd name="connsiteX6" fmla="*/ 49591 w 182880"/>
                  <a:gd name="connsiteY6" fmla="*/ 464225 h 472440"/>
                  <a:gd name="connsiteX7" fmla="*/ 11491 w 182880"/>
                  <a:gd name="connsiteY7" fmla="*/ 450509 h 472440"/>
                  <a:gd name="connsiteX8" fmla="*/ 34351 w 182880"/>
                  <a:gd name="connsiteY8" fmla="*/ 218861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880" h="472440">
                    <a:moveTo>
                      <a:pt x="34351" y="218861"/>
                    </a:moveTo>
                    <a:lnTo>
                      <a:pt x="51115" y="29885"/>
                    </a:lnTo>
                    <a:cubicBezTo>
                      <a:pt x="52639" y="19217"/>
                      <a:pt x="61783" y="10073"/>
                      <a:pt x="73975" y="11597"/>
                    </a:cubicBezTo>
                    <a:lnTo>
                      <a:pt x="166939" y="20741"/>
                    </a:lnTo>
                    <a:cubicBezTo>
                      <a:pt x="177607" y="22265"/>
                      <a:pt x="186751" y="31409"/>
                      <a:pt x="185227" y="43601"/>
                    </a:cubicBezTo>
                    <a:lnTo>
                      <a:pt x="168463" y="232577"/>
                    </a:lnTo>
                    <a:cubicBezTo>
                      <a:pt x="163891" y="287441"/>
                      <a:pt x="96835" y="395645"/>
                      <a:pt x="49591" y="464225"/>
                    </a:cubicBezTo>
                    <a:cubicBezTo>
                      <a:pt x="37399" y="482513"/>
                      <a:pt x="9967" y="471845"/>
                      <a:pt x="11491" y="450509"/>
                    </a:cubicBezTo>
                    <a:lnTo>
                      <a:pt x="34351" y="218861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任意多边形: 形状 53"/>
              <p:cNvSpPr/>
              <p:nvPr/>
            </p:nvSpPr>
            <p:spPr>
              <a:xfrm>
                <a:off x="5366730" y="3737231"/>
                <a:ext cx="1014122" cy="1237122"/>
              </a:xfrm>
              <a:custGeom>
                <a:avLst/>
                <a:gdLst>
                  <a:gd name="connsiteX0" fmla="*/ 413083 w 1014122"/>
                  <a:gd name="connsiteY0" fmla="*/ 0 h 1237122"/>
                  <a:gd name="connsiteX1" fmla="*/ 606350 w 1014122"/>
                  <a:gd name="connsiteY1" fmla="*/ 5310 h 1237122"/>
                  <a:gd name="connsiteX2" fmla="*/ 851650 w 1014122"/>
                  <a:gd name="connsiteY2" fmla="*/ 118934 h 1237122"/>
                  <a:gd name="connsiteX3" fmla="*/ 851404 w 1014122"/>
                  <a:gd name="connsiteY3" fmla="*/ 122416 h 1237122"/>
                  <a:gd name="connsiteX4" fmla="*/ 862136 w 1014122"/>
                  <a:gd name="connsiteY4" fmla="*/ 124110 h 1237122"/>
                  <a:gd name="connsiteX5" fmla="*/ 881383 w 1014122"/>
                  <a:gd name="connsiteY5" fmla="*/ 150791 h 1237122"/>
                  <a:gd name="connsiteX6" fmla="*/ 1014122 w 1014122"/>
                  <a:gd name="connsiteY6" fmla="*/ 695549 h 1237122"/>
                  <a:gd name="connsiteX7" fmla="*/ 1012277 w 1014122"/>
                  <a:gd name="connsiteY7" fmla="*/ 707231 h 1237122"/>
                  <a:gd name="connsiteX8" fmla="*/ 1014121 w 1014122"/>
                  <a:gd name="connsiteY8" fmla="*/ 707231 h 1237122"/>
                  <a:gd name="connsiteX9" fmla="*/ 965273 w 1014122"/>
                  <a:gd name="connsiteY9" fmla="*/ 1236060 h 1237122"/>
                  <a:gd name="connsiteX10" fmla="*/ 839969 w 1014122"/>
                  <a:gd name="connsiteY10" fmla="*/ 1237122 h 1237122"/>
                  <a:gd name="connsiteX11" fmla="*/ 839969 w 1014122"/>
                  <a:gd name="connsiteY11" fmla="*/ 728246 h 1237122"/>
                  <a:gd name="connsiteX12" fmla="*/ 820159 w 1014122"/>
                  <a:gd name="connsiteY12" fmla="*/ 646948 h 1237122"/>
                  <a:gd name="connsiteX13" fmla="*/ 820505 w 1014122"/>
                  <a:gd name="connsiteY13" fmla="*/ 670329 h 1237122"/>
                  <a:gd name="connsiteX14" fmla="*/ 824041 w 1014122"/>
                  <a:gd name="connsiteY14" fmla="*/ 987573 h 1237122"/>
                  <a:gd name="connsiteX15" fmla="*/ 184773 w 1014122"/>
                  <a:gd name="connsiteY15" fmla="*/ 989697 h 1237122"/>
                  <a:gd name="connsiteX16" fmla="*/ 190775 w 1014122"/>
                  <a:gd name="connsiteY16" fmla="*/ 663328 h 1237122"/>
                  <a:gd name="connsiteX17" fmla="*/ 174153 w 1014122"/>
                  <a:gd name="connsiteY17" fmla="*/ 731543 h 1237122"/>
                  <a:gd name="connsiteX18" fmla="*/ 174153 w 1014122"/>
                  <a:gd name="connsiteY18" fmla="*/ 1237122 h 1237122"/>
                  <a:gd name="connsiteX19" fmla="*/ 48848 w 1014122"/>
                  <a:gd name="connsiteY19" fmla="*/ 1237122 h 1237122"/>
                  <a:gd name="connsiteX20" fmla="*/ 0 w 1014122"/>
                  <a:gd name="connsiteY20" fmla="*/ 707231 h 1237122"/>
                  <a:gd name="connsiteX21" fmla="*/ 3074 w 1014122"/>
                  <a:gd name="connsiteY21" fmla="*/ 707231 h 1237122"/>
                  <a:gd name="connsiteX22" fmla="*/ 1062 w 1014122"/>
                  <a:gd name="connsiteY22" fmla="*/ 694487 h 1237122"/>
                  <a:gd name="connsiteX23" fmla="*/ 133800 w 1014122"/>
                  <a:gd name="connsiteY23" fmla="*/ 149729 h 1237122"/>
                  <a:gd name="connsiteX24" fmla="*/ 153047 w 1014122"/>
                  <a:gd name="connsiteY24" fmla="*/ 123048 h 1237122"/>
                  <a:gd name="connsiteX25" fmla="*/ 161544 w 1014122"/>
                  <a:gd name="connsiteY25" fmla="*/ 121707 h 1237122"/>
                  <a:gd name="connsiteX26" fmla="*/ 161411 w 1014122"/>
                  <a:gd name="connsiteY26" fmla="*/ 119996 h 1237122"/>
                  <a:gd name="connsiteX0-1" fmla="*/ 413083 w 1014122"/>
                  <a:gd name="connsiteY0-2" fmla="*/ 0 h 1237122"/>
                  <a:gd name="connsiteX1-3" fmla="*/ 606350 w 1014122"/>
                  <a:gd name="connsiteY1-4" fmla="*/ 5310 h 1237122"/>
                  <a:gd name="connsiteX2-5" fmla="*/ 851650 w 1014122"/>
                  <a:gd name="connsiteY2-6" fmla="*/ 118934 h 1237122"/>
                  <a:gd name="connsiteX3-7" fmla="*/ 851404 w 1014122"/>
                  <a:gd name="connsiteY3-8" fmla="*/ 122416 h 1237122"/>
                  <a:gd name="connsiteX4-9" fmla="*/ 881383 w 1014122"/>
                  <a:gd name="connsiteY4-10" fmla="*/ 150791 h 1237122"/>
                  <a:gd name="connsiteX5-11" fmla="*/ 1014122 w 1014122"/>
                  <a:gd name="connsiteY5-12" fmla="*/ 695549 h 1237122"/>
                  <a:gd name="connsiteX6-13" fmla="*/ 1012277 w 1014122"/>
                  <a:gd name="connsiteY6-14" fmla="*/ 707231 h 1237122"/>
                  <a:gd name="connsiteX7-15" fmla="*/ 1014121 w 1014122"/>
                  <a:gd name="connsiteY7-16" fmla="*/ 707231 h 1237122"/>
                  <a:gd name="connsiteX8-17" fmla="*/ 965273 w 1014122"/>
                  <a:gd name="connsiteY8-18" fmla="*/ 1236060 h 1237122"/>
                  <a:gd name="connsiteX9-19" fmla="*/ 839969 w 1014122"/>
                  <a:gd name="connsiteY9-20" fmla="*/ 1237122 h 1237122"/>
                  <a:gd name="connsiteX10-21" fmla="*/ 839969 w 1014122"/>
                  <a:gd name="connsiteY10-22" fmla="*/ 728246 h 1237122"/>
                  <a:gd name="connsiteX11-23" fmla="*/ 820159 w 1014122"/>
                  <a:gd name="connsiteY11-24" fmla="*/ 646948 h 1237122"/>
                  <a:gd name="connsiteX12-25" fmla="*/ 820505 w 1014122"/>
                  <a:gd name="connsiteY12-26" fmla="*/ 670329 h 1237122"/>
                  <a:gd name="connsiteX13-27" fmla="*/ 824041 w 1014122"/>
                  <a:gd name="connsiteY13-28" fmla="*/ 987573 h 1237122"/>
                  <a:gd name="connsiteX14-29" fmla="*/ 184773 w 1014122"/>
                  <a:gd name="connsiteY14-30" fmla="*/ 989697 h 1237122"/>
                  <a:gd name="connsiteX15-31" fmla="*/ 190775 w 1014122"/>
                  <a:gd name="connsiteY15-32" fmla="*/ 663328 h 1237122"/>
                  <a:gd name="connsiteX16-33" fmla="*/ 174153 w 1014122"/>
                  <a:gd name="connsiteY16-34" fmla="*/ 731543 h 1237122"/>
                  <a:gd name="connsiteX17-35" fmla="*/ 174153 w 1014122"/>
                  <a:gd name="connsiteY17-36" fmla="*/ 1237122 h 1237122"/>
                  <a:gd name="connsiteX18-37" fmla="*/ 48848 w 1014122"/>
                  <a:gd name="connsiteY18-38" fmla="*/ 1237122 h 1237122"/>
                  <a:gd name="connsiteX19-39" fmla="*/ 0 w 1014122"/>
                  <a:gd name="connsiteY19-40" fmla="*/ 707231 h 1237122"/>
                  <a:gd name="connsiteX20-41" fmla="*/ 3074 w 1014122"/>
                  <a:gd name="connsiteY20-42" fmla="*/ 707231 h 1237122"/>
                  <a:gd name="connsiteX21-43" fmla="*/ 1062 w 1014122"/>
                  <a:gd name="connsiteY21-44" fmla="*/ 694487 h 1237122"/>
                  <a:gd name="connsiteX22-45" fmla="*/ 133800 w 1014122"/>
                  <a:gd name="connsiteY22-46" fmla="*/ 149729 h 1237122"/>
                  <a:gd name="connsiteX23-47" fmla="*/ 153047 w 1014122"/>
                  <a:gd name="connsiteY23-48" fmla="*/ 123048 h 1237122"/>
                  <a:gd name="connsiteX24-49" fmla="*/ 161544 w 1014122"/>
                  <a:gd name="connsiteY24-50" fmla="*/ 121707 h 1237122"/>
                  <a:gd name="connsiteX25-51" fmla="*/ 161411 w 1014122"/>
                  <a:gd name="connsiteY25-52" fmla="*/ 119996 h 1237122"/>
                  <a:gd name="connsiteX26-53" fmla="*/ 413083 w 1014122"/>
                  <a:gd name="connsiteY26-54" fmla="*/ 0 h 1237122"/>
                  <a:gd name="connsiteX0-55" fmla="*/ 413083 w 1014122"/>
                  <a:gd name="connsiteY0-56" fmla="*/ 0 h 1237122"/>
                  <a:gd name="connsiteX1-57" fmla="*/ 606350 w 1014122"/>
                  <a:gd name="connsiteY1-58" fmla="*/ 5310 h 1237122"/>
                  <a:gd name="connsiteX2-59" fmla="*/ 851650 w 1014122"/>
                  <a:gd name="connsiteY2-60" fmla="*/ 118934 h 1237122"/>
                  <a:gd name="connsiteX3-61" fmla="*/ 881383 w 1014122"/>
                  <a:gd name="connsiteY3-62" fmla="*/ 150791 h 1237122"/>
                  <a:gd name="connsiteX4-63" fmla="*/ 1014122 w 1014122"/>
                  <a:gd name="connsiteY4-64" fmla="*/ 695549 h 1237122"/>
                  <a:gd name="connsiteX5-65" fmla="*/ 1012277 w 1014122"/>
                  <a:gd name="connsiteY5-66" fmla="*/ 707231 h 1237122"/>
                  <a:gd name="connsiteX6-67" fmla="*/ 1014121 w 1014122"/>
                  <a:gd name="connsiteY6-68" fmla="*/ 707231 h 1237122"/>
                  <a:gd name="connsiteX7-69" fmla="*/ 965273 w 1014122"/>
                  <a:gd name="connsiteY7-70" fmla="*/ 1236060 h 1237122"/>
                  <a:gd name="connsiteX8-71" fmla="*/ 839969 w 1014122"/>
                  <a:gd name="connsiteY8-72" fmla="*/ 1237122 h 1237122"/>
                  <a:gd name="connsiteX9-73" fmla="*/ 839969 w 1014122"/>
                  <a:gd name="connsiteY9-74" fmla="*/ 728246 h 1237122"/>
                  <a:gd name="connsiteX10-75" fmla="*/ 820159 w 1014122"/>
                  <a:gd name="connsiteY10-76" fmla="*/ 646948 h 1237122"/>
                  <a:gd name="connsiteX11-77" fmla="*/ 820505 w 1014122"/>
                  <a:gd name="connsiteY11-78" fmla="*/ 670329 h 1237122"/>
                  <a:gd name="connsiteX12-79" fmla="*/ 824041 w 1014122"/>
                  <a:gd name="connsiteY12-80" fmla="*/ 987573 h 1237122"/>
                  <a:gd name="connsiteX13-81" fmla="*/ 184773 w 1014122"/>
                  <a:gd name="connsiteY13-82" fmla="*/ 989697 h 1237122"/>
                  <a:gd name="connsiteX14-83" fmla="*/ 190775 w 1014122"/>
                  <a:gd name="connsiteY14-84" fmla="*/ 663328 h 1237122"/>
                  <a:gd name="connsiteX15-85" fmla="*/ 174153 w 1014122"/>
                  <a:gd name="connsiteY15-86" fmla="*/ 731543 h 1237122"/>
                  <a:gd name="connsiteX16-87" fmla="*/ 174153 w 1014122"/>
                  <a:gd name="connsiteY16-88" fmla="*/ 1237122 h 1237122"/>
                  <a:gd name="connsiteX17-89" fmla="*/ 48848 w 1014122"/>
                  <a:gd name="connsiteY17-90" fmla="*/ 1237122 h 1237122"/>
                  <a:gd name="connsiteX18-91" fmla="*/ 0 w 1014122"/>
                  <a:gd name="connsiteY18-92" fmla="*/ 707231 h 1237122"/>
                  <a:gd name="connsiteX19-93" fmla="*/ 3074 w 1014122"/>
                  <a:gd name="connsiteY19-94" fmla="*/ 707231 h 1237122"/>
                  <a:gd name="connsiteX20-95" fmla="*/ 1062 w 1014122"/>
                  <a:gd name="connsiteY20-96" fmla="*/ 694487 h 1237122"/>
                  <a:gd name="connsiteX21-97" fmla="*/ 133800 w 1014122"/>
                  <a:gd name="connsiteY21-98" fmla="*/ 149729 h 1237122"/>
                  <a:gd name="connsiteX22-99" fmla="*/ 153047 w 1014122"/>
                  <a:gd name="connsiteY22-100" fmla="*/ 123048 h 1237122"/>
                  <a:gd name="connsiteX23-101" fmla="*/ 161544 w 1014122"/>
                  <a:gd name="connsiteY23-102" fmla="*/ 121707 h 1237122"/>
                  <a:gd name="connsiteX24-103" fmla="*/ 161411 w 1014122"/>
                  <a:gd name="connsiteY24-104" fmla="*/ 119996 h 1237122"/>
                  <a:gd name="connsiteX25-105" fmla="*/ 413083 w 1014122"/>
                  <a:gd name="connsiteY25-106" fmla="*/ 0 h 1237122"/>
                  <a:gd name="connsiteX0-107" fmla="*/ 413083 w 1014122"/>
                  <a:gd name="connsiteY0-108" fmla="*/ 0 h 1237122"/>
                  <a:gd name="connsiteX1-109" fmla="*/ 606350 w 1014122"/>
                  <a:gd name="connsiteY1-110" fmla="*/ 5310 h 1237122"/>
                  <a:gd name="connsiteX2-111" fmla="*/ 851650 w 1014122"/>
                  <a:gd name="connsiteY2-112" fmla="*/ 118934 h 1237122"/>
                  <a:gd name="connsiteX3-113" fmla="*/ 881383 w 1014122"/>
                  <a:gd name="connsiteY3-114" fmla="*/ 150791 h 1237122"/>
                  <a:gd name="connsiteX4-115" fmla="*/ 1014122 w 1014122"/>
                  <a:gd name="connsiteY4-116" fmla="*/ 695549 h 1237122"/>
                  <a:gd name="connsiteX5-117" fmla="*/ 1012277 w 1014122"/>
                  <a:gd name="connsiteY5-118" fmla="*/ 707231 h 1237122"/>
                  <a:gd name="connsiteX6-119" fmla="*/ 1014121 w 1014122"/>
                  <a:gd name="connsiteY6-120" fmla="*/ 707231 h 1237122"/>
                  <a:gd name="connsiteX7-121" fmla="*/ 965273 w 1014122"/>
                  <a:gd name="connsiteY7-122" fmla="*/ 1236060 h 1237122"/>
                  <a:gd name="connsiteX8-123" fmla="*/ 839969 w 1014122"/>
                  <a:gd name="connsiteY8-124" fmla="*/ 1237122 h 1237122"/>
                  <a:gd name="connsiteX9-125" fmla="*/ 839969 w 1014122"/>
                  <a:gd name="connsiteY9-126" fmla="*/ 728246 h 1237122"/>
                  <a:gd name="connsiteX10-127" fmla="*/ 820159 w 1014122"/>
                  <a:gd name="connsiteY10-128" fmla="*/ 646948 h 1237122"/>
                  <a:gd name="connsiteX11-129" fmla="*/ 820505 w 1014122"/>
                  <a:gd name="connsiteY11-130" fmla="*/ 670329 h 1237122"/>
                  <a:gd name="connsiteX12-131" fmla="*/ 824041 w 1014122"/>
                  <a:gd name="connsiteY12-132" fmla="*/ 987573 h 1237122"/>
                  <a:gd name="connsiteX13-133" fmla="*/ 184773 w 1014122"/>
                  <a:gd name="connsiteY13-134" fmla="*/ 989697 h 1237122"/>
                  <a:gd name="connsiteX14-135" fmla="*/ 190775 w 1014122"/>
                  <a:gd name="connsiteY14-136" fmla="*/ 663328 h 1237122"/>
                  <a:gd name="connsiteX15-137" fmla="*/ 174153 w 1014122"/>
                  <a:gd name="connsiteY15-138" fmla="*/ 731543 h 1237122"/>
                  <a:gd name="connsiteX16-139" fmla="*/ 174153 w 1014122"/>
                  <a:gd name="connsiteY16-140" fmla="*/ 1237122 h 1237122"/>
                  <a:gd name="connsiteX17-141" fmla="*/ 48848 w 1014122"/>
                  <a:gd name="connsiteY17-142" fmla="*/ 1237122 h 1237122"/>
                  <a:gd name="connsiteX18-143" fmla="*/ 0 w 1014122"/>
                  <a:gd name="connsiteY18-144" fmla="*/ 707231 h 1237122"/>
                  <a:gd name="connsiteX19-145" fmla="*/ 3074 w 1014122"/>
                  <a:gd name="connsiteY19-146" fmla="*/ 707231 h 1237122"/>
                  <a:gd name="connsiteX20-147" fmla="*/ 1062 w 1014122"/>
                  <a:gd name="connsiteY20-148" fmla="*/ 694487 h 1237122"/>
                  <a:gd name="connsiteX21-149" fmla="*/ 133800 w 1014122"/>
                  <a:gd name="connsiteY21-150" fmla="*/ 149729 h 1237122"/>
                  <a:gd name="connsiteX22-151" fmla="*/ 153047 w 1014122"/>
                  <a:gd name="connsiteY22-152" fmla="*/ 123048 h 1237122"/>
                  <a:gd name="connsiteX23-153" fmla="*/ 161544 w 1014122"/>
                  <a:gd name="connsiteY23-154" fmla="*/ 121707 h 1237122"/>
                  <a:gd name="connsiteX24-155" fmla="*/ 413083 w 1014122"/>
                  <a:gd name="connsiteY24-156" fmla="*/ 0 h 1237122"/>
                  <a:gd name="connsiteX0-157" fmla="*/ 413083 w 1014122"/>
                  <a:gd name="connsiteY0-158" fmla="*/ 0 h 1237122"/>
                  <a:gd name="connsiteX1-159" fmla="*/ 606350 w 1014122"/>
                  <a:gd name="connsiteY1-160" fmla="*/ 5310 h 1237122"/>
                  <a:gd name="connsiteX2-161" fmla="*/ 851650 w 1014122"/>
                  <a:gd name="connsiteY2-162" fmla="*/ 118934 h 1237122"/>
                  <a:gd name="connsiteX3-163" fmla="*/ 881383 w 1014122"/>
                  <a:gd name="connsiteY3-164" fmla="*/ 150791 h 1237122"/>
                  <a:gd name="connsiteX4-165" fmla="*/ 1014122 w 1014122"/>
                  <a:gd name="connsiteY4-166" fmla="*/ 695549 h 1237122"/>
                  <a:gd name="connsiteX5-167" fmla="*/ 1012277 w 1014122"/>
                  <a:gd name="connsiteY5-168" fmla="*/ 707231 h 1237122"/>
                  <a:gd name="connsiteX6-169" fmla="*/ 1014121 w 1014122"/>
                  <a:gd name="connsiteY6-170" fmla="*/ 707231 h 1237122"/>
                  <a:gd name="connsiteX7-171" fmla="*/ 965273 w 1014122"/>
                  <a:gd name="connsiteY7-172" fmla="*/ 1236060 h 1237122"/>
                  <a:gd name="connsiteX8-173" fmla="*/ 839969 w 1014122"/>
                  <a:gd name="connsiteY8-174" fmla="*/ 1237122 h 1237122"/>
                  <a:gd name="connsiteX9-175" fmla="*/ 839969 w 1014122"/>
                  <a:gd name="connsiteY9-176" fmla="*/ 728246 h 1237122"/>
                  <a:gd name="connsiteX10-177" fmla="*/ 820159 w 1014122"/>
                  <a:gd name="connsiteY10-178" fmla="*/ 646948 h 1237122"/>
                  <a:gd name="connsiteX11-179" fmla="*/ 820505 w 1014122"/>
                  <a:gd name="connsiteY11-180" fmla="*/ 670329 h 1237122"/>
                  <a:gd name="connsiteX12-181" fmla="*/ 824041 w 1014122"/>
                  <a:gd name="connsiteY12-182" fmla="*/ 987573 h 1237122"/>
                  <a:gd name="connsiteX13-183" fmla="*/ 184773 w 1014122"/>
                  <a:gd name="connsiteY13-184" fmla="*/ 989697 h 1237122"/>
                  <a:gd name="connsiteX14-185" fmla="*/ 190775 w 1014122"/>
                  <a:gd name="connsiteY14-186" fmla="*/ 663328 h 1237122"/>
                  <a:gd name="connsiteX15-187" fmla="*/ 174153 w 1014122"/>
                  <a:gd name="connsiteY15-188" fmla="*/ 731543 h 1237122"/>
                  <a:gd name="connsiteX16-189" fmla="*/ 174153 w 1014122"/>
                  <a:gd name="connsiteY16-190" fmla="*/ 1237122 h 1237122"/>
                  <a:gd name="connsiteX17-191" fmla="*/ 48848 w 1014122"/>
                  <a:gd name="connsiteY17-192" fmla="*/ 1237122 h 1237122"/>
                  <a:gd name="connsiteX18-193" fmla="*/ 0 w 1014122"/>
                  <a:gd name="connsiteY18-194" fmla="*/ 707231 h 1237122"/>
                  <a:gd name="connsiteX19-195" fmla="*/ 3074 w 1014122"/>
                  <a:gd name="connsiteY19-196" fmla="*/ 707231 h 1237122"/>
                  <a:gd name="connsiteX20-197" fmla="*/ 1062 w 1014122"/>
                  <a:gd name="connsiteY20-198" fmla="*/ 694487 h 1237122"/>
                  <a:gd name="connsiteX21-199" fmla="*/ 133800 w 1014122"/>
                  <a:gd name="connsiteY21-200" fmla="*/ 149729 h 1237122"/>
                  <a:gd name="connsiteX22-201" fmla="*/ 153047 w 1014122"/>
                  <a:gd name="connsiteY22-202" fmla="*/ 123048 h 1237122"/>
                  <a:gd name="connsiteX23-203" fmla="*/ 413083 w 1014122"/>
                  <a:gd name="connsiteY23-204" fmla="*/ 0 h 1237122"/>
                  <a:gd name="connsiteX0-205" fmla="*/ 413083 w 1014122"/>
                  <a:gd name="connsiteY0-206" fmla="*/ 0 h 1237122"/>
                  <a:gd name="connsiteX1-207" fmla="*/ 606350 w 1014122"/>
                  <a:gd name="connsiteY1-208" fmla="*/ 5310 h 1237122"/>
                  <a:gd name="connsiteX2-209" fmla="*/ 851650 w 1014122"/>
                  <a:gd name="connsiteY2-210" fmla="*/ 118934 h 1237122"/>
                  <a:gd name="connsiteX3-211" fmla="*/ 881383 w 1014122"/>
                  <a:gd name="connsiteY3-212" fmla="*/ 150791 h 1237122"/>
                  <a:gd name="connsiteX4-213" fmla="*/ 1014122 w 1014122"/>
                  <a:gd name="connsiteY4-214" fmla="*/ 695549 h 1237122"/>
                  <a:gd name="connsiteX5-215" fmla="*/ 1012277 w 1014122"/>
                  <a:gd name="connsiteY5-216" fmla="*/ 707231 h 1237122"/>
                  <a:gd name="connsiteX6-217" fmla="*/ 1014121 w 1014122"/>
                  <a:gd name="connsiteY6-218" fmla="*/ 707231 h 1237122"/>
                  <a:gd name="connsiteX7-219" fmla="*/ 965273 w 1014122"/>
                  <a:gd name="connsiteY7-220" fmla="*/ 1236060 h 1237122"/>
                  <a:gd name="connsiteX8-221" fmla="*/ 839969 w 1014122"/>
                  <a:gd name="connsiteY8-222" fmla="*/ 1237122 h 1237122"/>
                  <a:gd name="connsiteX9-223" fmla="*/ 839969 w 1014122"/>
                  <a:gd name="connsiteY9-224" fmla="*/ 728246 h 1237122"/>
                  <a:gd name="connsiteX10-225" fmla="*/ 820159 w 1014122"/>
                  <a:gd name="connsiteY10-226" fmla="*/ 646948 h 1237122"/>
                  <a:gd name="connsiteX11-227" fmla="*/ 820505 w 1014122"/>
                  <a:gd name="connsiteY11-228" fmla="*/ 670329 h 1237122"/>
                  <a:gd name="connsiteX12-229" fmla="*/ 824041 w 1014122"/>
                  <a:gd name="connsiteY12-230" fmla="*/ 987573 h 1237122"/>
                  <a:gd name="connsiteX13-231" fmla="*/ 184773 w 1014122"/>
                  <a:gd name="connsiteY13-232" fmla="*/ 989697 h 1237122"/>
                  <a:gd name="connsiteX14-233" fmla="*/ 190775 w 1014122"/>
                  <a:gd name="connsiteY14-234" fmla="*/ 663328 h 1237122"/>
                  <a:gd name="connsiteX15-235" fmla="*/ 174153 w 1014122"/>
                  <a:gd name="connsiteY15-236" fmla="*/ 731543 h 1237122"/>
                  <a:gd name="connsiteX16-237" fmla="*/ 174153 w 1014122"/>
                  <a:gd name="connsiteY16-238" fmla="*/ 1237122 h 1237122"/>
                  <a:gd name="connsiteX17-239" fmla="*/ 48848 w 1014122"/>
                  <a:gd name="connsiteY17-240" fmla="*/ 1237122 h 1237122"/>
                  <a:gd name="connsiteX18-241" fmla="*/ 0 w 1014122"/>
                  <a:gd name="connsiteY18-242" fmla="*/ 707231 h 1237122"/>
                  <a:gd name="connsiteX19-243" fmla="*/ 3074 w 1014122"/>
                  <a:gd name="connsiteY19-244" fmla="*/ 707231 h 1237122"/>
                  <a:gd name="connsiteX20-245" fmla="*/ 133800 w 1014122"/>
                  <a:gd name="connsiteY20-246" fmla="*/ 149729 h 1237122"/>
                  <a:gd name="connsiteX21-247" fmla="*/ 153047 w 1014122"/>
                  <a:gd name="connsiteY21-248" fmla="*/ 123048 h 1237122"/>
                  <a:gd name="connsiteX22-249" fmla="*/ 413083 w 1014122"/>
                  <a:gd name="connsiteY22-250" fmla="*/ 0 h 1237122"/>
                  <a:gd name="connsiteX0-251" fmla="*/ 413083 w 1014122"/>
                  <a:gd name="connsiteY0-252" fmla="*/ 0 h 1237122"/>
                  <a:gd name="connsiteX1-253" fmla="*/ 606350 w 1014122"/>
                  <a:gd name="connsiteY1-254" fmla="*/ 5310 h 1237122"/>
                  <a:gd name="connsiteX2-255" fmla="*/ 851650 w 1014122"/>
                  <a:gd name="connsiteY2-256" fmla="*/ 118934 h 1237122"/>
                  <a:gd name="connsiteX3-257" fmla="*/ 881383 w 1014122"/>
                  <a:gd name="connsiteY3-258" fmla="*/ 150791 h 1237122"/>
                  <a:gd name="connsiteX4-259" fmla="*/ 1014122 w 1014122"/>
                  <a:gd name="connsiteY4-260" fmla="*/ 695549 h 1237122"/>
                  <a:gd name="connsiteX5-261" fmla="*/ 1012277 w 1014122"/>
                  <a:gd name="connsiteY5-262" fmla="*/ 707231 h 1237122"/>
                  <a:gd name="connsiteX6-263" fmla="*/ 1014121 w 1014122"/>
                  <a:gd name="connsiteY6-264" fmla="*/ 707231 h 1237122"/>
                  <a:gd name="connsiteX7-265" fmla="*/ 965273 w 1014122"/>
                  <a:gd name="connsiteY7-266" fmla="*/ 1236060 h 1237122"/>
                  <a:gd name="connsiteX8-267" fmla="*/ 839969 w 1014122"/>
                  <a:gd name="connsiteY8-268" fmla="*/ 1237122 h 1237122"/>
                  <a:gd name="connsiteX9-269" fmla="*/ 839969 w 1014122"/>
                  <a:gd name="connsiteY9-270" fmla="*/ 728246 h 1237122"/>
                  <a:gd name="connsiteX10-271" fmla="*/ 820159 w 1014122"/>
                  <a:gd name="connsiteY10-272" fmla="*/ 646948 h 1237122"/>
                  <a:gd name="connsiteX11-273" fmla="*/ 820505 w 1014122"/>
                  <a:gd name="connsiteY11-274" fmla="*/ 670329 h 1237122"/>
                  <a:gd name="connsiteX12-275" fmla="*/ 824041 w 1014122"/>
                  <a:gd name="connsiteY12-276" fmla="*/ 987573 h 1237122"/>
                  <a:gd name="connsiteX13-277" fmla="*/ 184773 w 1014122"/>
                  <a:gd name="connsiteY13-278" fmla="*/ 989697 h 1237122"/>
                  <a:gd name="connsiteX14-279" fmla="*/ 190775 w 1014122"/>
                  <a:gd name="connsiteY14-280" fmla="*/ 663328 h 1237122"/>
                  <a:gd name="connsiteX15-281" fmla="*/ 174153 w 1014122"/>
                  <a:gd name="connsiteY15-282" fmla="*/ 731543 h 1237122"/>
                  <a:gd name="connsiteX16-283" fmla="*/ 174153 w 1014122"/>
                  <a:gd name="connsiteY16-284" fmla="*/ 1237122 h 1237122"/>
                  <a:gd name="connsiteX17-285" fmla="*/ 48848 w 1014122"/>
                  <a:gd name="connsiteY17-286" fmla="*/ 1237122 h 1237122"/>
                  <a:gd name="connsiteX18-287" fmla="*/ 0 w 1014122"/>
                  <a:gd name="connsiteY18-288" fmla="*/ 707231 h 1237122"/>
                  <a:gd name="connsiteX19-289" fmla="*/ 133800 w 1014122"/>
                  <a:gd name="connsiteY19-290" fmla="*/ 149729 h 1237122"/>
                  <a:gd name="connsiteX20-291" fmla="*/ 153047 w 1014122"/>
                  <a:gd name="connsiteY20-292" fmla="*/ 123048 h 1237122"/>
                  <a:gd name="connsiteX21-293" fmla="*/ 413083 w 1014122"/>
                  <a:gd name="connsiteY21-294" fmla="*/ 0 h 1237122"/>
                  <a:gd name="connsiteX0-295" fmla="*/ 413083 w 1014122"/>
                  <a:gd name="connsiteY0-296" fmla="*/ 0 h 1237122"/>
                  <a:gd name="connsiteX1-297" fmla="*/ 606350 w 1014122"/>
                  <a:gd name="connsiteY1-298" fmla="*/ 5310 h 1237122"/>
                  <a:gd name="connsiteX2-299" fmla="*/ 851650 w 1014122"/>
                  <a:gd name="connsiteY2-300" fmla="*/ 118934 h 1237122"/>
                  <a:gd name="connsiteX3-301" fmla="*/ 881383 w 1014122"/>
                  <a:gd name="connsiteY3-302" fmla="*/ 150791 h 1237122"/>
                  <a:gd name="connsiteX4-303" fmla="*/ 1014122 w 1014122"/>
                  <a:gd name="connsiteY4-304" fmla="*/ 695549 h 1237122"/>
                  <a:gd name="connsiteX5-305" fmla="*/ 1012277 w 1014122"/>
                  <a:gd name="connsiteY5-306" fmla="*/ 707231 h 1237122"/>
                  <a:gd name="connsiteX6-307" fmla="*/ 965273 w 1014122"/>
                  <a:gd name="connsiteY6-308" fmla="*/ 1236060 h 1237122"/>
                  <a:gd name="connsiteX7-309" fmla="*/ 839969 w 1014122"/>
                  <a:gd name="connsiteY7-310" fmla="*/ 1237122 h 1237122"/>
                  <a:gd name="connsiteX8-311" fmla="*/ 839969 w 1014122"/>
                  <a:gd name="connsiteY8-312" fmla="*/ 728246 h 1237122"/>
                  <a:gd name="connsiteX9-313" fmla="*/ 820159 w 1014122"/>
                  <a:gd name="connsiteY9-314" fmla="*/ 646948 h 1237122"/>
                  <a:gd name="connsiteX10-315" fmla="*/ 820505 w 1014122"/>
                  <a:gd name="connsiteY10-316" fmla="*/ 670329 h 1237122"/>
                  <a:gd name="connsiteX11-317" fmla="*/ 824041 w 1014122"/>
                  <a:gd name="connsiteY11-318" fmla="*/ 987573 h 1237122"/>
                  <a:gd name="connsiteX12-319" fmla="*/ 184773 w 1014122"/>
                  <a:gd name="connsiteY12-320" fmla="*/ 989697 h 1237122"/>
                  <a:gd name="connsiteX13-321" fmla="*/ 190775 w 1014122"/>
                  <a:gd name="connsiteY13-322" fmla="*/ 663328 h 1237122"/>
                  <a:gd name="connsiteX14-323" fmla="*/ 174153 w 1014122"/>
                  <a:gd name="connsiteY14-324" fmla="*/ 731543 h 1237122"/>
                  <a:gd name="connsiteX15-325" fmla="*/ 174153 w 1014122"/>
                  <a:gd name="connsiteY15-326" fmla="*/ 1237122 h 1237122"/>
                  <a:gd name="connsiteX16-327" fmla="*/ 48848 w 1014122"/>
                  <a:gd name="connsiteY16-328" fmla="*/ 1237122 h 1237122"/>
                  <a:gd name="connsiteX17-329" fmla="*/ 0 w 1014122"/>
                  <a:gd name="connsiteY17-330" fmla="*/ 707231 h 1237122"/>
                  <a:gd name="connsiteX18-331" fmla="*/ 133800 w 1014122"/>
                  <a:gd name="connsiteY18-332" fmla="*/ 149729 h 1237122"/>
                  <a:gd name="connsiteX19-333" fmla="*/ 153047 w 1014122"/>
                  <a:gd name="connsiteY19-334" fmla="*/ 123048 h 1237122"/>
                  <a:gd name="connsiteX20-335" fmla="*/ 413083 w 1014122"/>
                  <a:gd name="connsiteY20-336" fmla="*/ 0 h 1237122"/>
                  <a:gd name="connsiteX0-337" fmla="*/ 413083 w 1014122"/>
                  <a:gd name="connsiteY0-338" fmla="*/ 0 h 1237122"/>
                  <a:gd name="connsiteX1-339" fmla="*/ 606350 w 1014122"/>
                  <a:gd name="connsiteY1-340" fmla="*/ 5310 h 1237122"/>
                  <a:gd name="connsiteX2-341" fmla="*/ 851650 w 1014122"/>
                  <a:gd name="connsiteY2-342" fmla="*/ 118934 h 1237122"/>
                  <a:gd name="connsiteX3-343" fmla="*/ 881383 w 1014122"/>
                  <a:gd name="connsiteY3-344" fmla="*/ 150791 h 1237122"/>
                  <a:gd name="connsiteX4-345" fmla="*/ 1014122 w 1014122"/>
                  <a:gd name="connsiteY4-346" fmla="*/ 695549 h 1237122"/>
                  <a:gd name="connsiteX5-347" fmla="*/ 965273 w 1014122"/>
                  <a:gd name="connsiteY5-348" fmla="*/ 1236060 h 1237122"/>
                  <a:gd name="connsiteX6-349" fmla="*/ 839969 w 1014122"/>
                  <a:gd name="connsiteY6-350" fmla="*/ 1237122 h 1237122"/>
                  <a:gd name="connsiteX7-351" fmla="*/ 839969 w 1014122"/>
                  <a:gd name="connsiteY7-352" fmla="*/ 728246 h 1237122"/>
                  <a:gd name="connsiteX8-353" fmla="*/ 820159 w 1014122"/>
                  <a:gd name="connsiteY8-354" fmla="*/ 646948 h 1237122"/>
                  <a:gd name="connsiteX9-355" fmla="*/ 820505 w 1014122"/>
                  <a:gd name="connsiteY9-356" fmla="*/ 670329 h 1237122"/>
                  <a:gd name="connsiteX10-357" fmla="*/ 824041 w 1014122"/>
                  <a:gd name="connsiteY10-358" fmla="*/ 987573 h 1237122"/>
                  <a:gd name="connsiteX11-359" fmla="*/ 184773 w 1014122"/>
                  <a:gd name="connsiteY11-360" fmla="*/ 989697 h 1237122"/>
                  <a:gd name="connsiteX12-361" fmla="*/ 190775 w 1014122"/>
                  <a:gd name="connsiteY12-362" fmla="*/ 663328 h 1237122"/>
                  <a:gd name="connsiteX13-363" fmla="*/ 174153 w 1014122"/>
                  <a:gd name="connsiteY13-364" fmla="*/ 731543 h 1237122"/>
                  <a:gd name="connsiteX14-365" fmla="*/ 174153 w 1014122"/>
                  <a:gd name="connsiteY14-366" fmla="*/ 1237122 h 1237122"/>
                  <a:gd name="connsiteX15-367" fmla="*/ 48848 w 1014122"/>
                  <a:gd name="connsiteY15-368" fmla="*/ 1237122 h 1237122"/>
                  <a:gd name="connsiteX16-369" fmla="*/ 0 w 1014122"/>
                  <a:gd name="connsiteY16-370" fmla="*/ 707231 h 1237122"/>
                  <a:gd name="connsiteX17-371" fmla="*/ 133800 w 1014122"/>
                  <a:gd name="connsiteY17-372" fmla="*/ 149729 h 1237122"/>
                  <a:gd name="connsiteX18-373" fmla="*/ 153047 w 1014122"/>
                  <a:gd name="connsiteY18-374" fmla="*/ 123048 h 1237122"/>
                  <a:gd name="connsiteX19-375" fmla="*/ 413083 w 1014122"/>
                  <a:gd name="connsiteY19-376" fmla="*/ 0 h 1237122"/>
                  <a:gd name="connsiteX0-377" fmla="*/ 820159 w 1014122"/>
                  <a:gd name="connsiteY0-378" fmla="*/ 646948 h 1237122"/>
                  <a:gd name="connsiteX1-379" fmla="*/ 820505 w 1014122"/>
                  <a:gd name="connsiteY1-380" fmla="*/ 670329 h 1237122"/>
                  <a:gd name="connsiteX2-381" fmla="*/ 824041 w 1014122"/>
                  <a:gd name="connsiteY2-382" fmla="*/ 987573 h 1237122"/>
                  <a:gd name="connsiteX3-383" fmla="*/ 184773 w 1014122"/>
                  <a:gd name="connsiteY3-384" fmla="*/ 989697 h 1237122"/>
                  <a:gd name="connsiteX4-385" fmla="*/ 190775 w 1014122"/>
                  <a:gd name="connsiteY4-386" fmla="*/ 663328 h 1237122"/>
                  <a:gd name="connsiteX5-387" fmla="*/ 174153 w 1014122"/>
                  <a:gd name="connsiteY5-388" fmla="*/ 731543 h 1237122"/>
                  <a:gd name="connsiteX6-389" fmla="*/ 174153 w 1014122"/>
                  <a:gd name="connsiteY6-390" fmla="*/ 1237122 h 1237122"/>
                  <a:gd name="connsiteX7-391" fmla="*/ 48848 w 1014122"/>
                  <a:gd name="connsiteY7-392" fmla="*/ 1237122 h 1237122"/>
                  <a:gd name="connsiteX8-393" fmla="*/ 0 w 1014122"/>
                  <a:gd name="connsiteY8-394" fmla="*/ 707231 h 1237122"/>
                  <a:gd name="connsiteX9-395" fmla="*/ 133800 w 1014122"/>
                  <a:gd name="connsiteY9-396" fmla="*/ 149729 h 1237122"/>
                  <a:gd name="connsiteX10-397" fmla="*/ 153047 w 1014122"/>
                  <a:gd name="connsiteY10-398" fmla="*/ 123048 h 1237122"/>
                  <a:gd name="connsiteX11-399" fmla="*/ 413083 w 1014122"/>
                  <a:gd name="connsiteY11-400" fmla="*/ 0 h 1237122"/>
                  <a:gd name="connsiteX12-401" fmla="*/ 606350 w 1014122"/>
                  <a:gd name="connsiteY12-402" fmla="*/ 5310 h 1237122"/>
                  <a:gd name="connsiteX13-403" fmla="*/ 851650 w 1014122"/>
                  <a:gd name="connsiteY13-404" fmla="*/ 118934 h 1237122"/>
                  <a:gd name="connsiteX14-405" fmla="*/ 881383 w 1014122"/>
                  <a:gd name="connsiteY14-406" fmla="*/ 150791 h 1237122"/>
                  <a:gd name="connsiteX15-407" fmla="*/ 1014122 w 1014122"/>
                  <a:gd name="connsiteY15-408" fmla="*/ 695549 h 1237122"/>
                  <a:gd name="connsiteX16-409" fmla="*/ 965273 w 1014122"/>
                  <a:gd name="connsiteY16-410" fmla="*/ 1236060 h 1237122"/>
                  <a:gd name="connsiteX17-411" fmla="*/ 839969 w 1014122"/>
                  <a:gd name="connsiteY17-412" fmla="*/ 1237122 h 1237122"/>
                  <a:gd name="connsiteX18-413" fmla="*/ 839969 w 1014122"/>
                  <a:gd name="connsiteY18-414" fmla="*/ 728246 h 1237122"/>
                  <a:gd name="connsiteX19-415" fmla="*/ 911599 w 1014122"/>
                  <a:gd name="connsiteY19-416" fmla="*/ 738388 h 1237122"/>
                  <a:gd name="connsiteX0-417" fmla="*/ 820505 w 1014122"/>
                  <a:gd name="connsiteY0-418" fmla="*/ 670329 h 1237122"/>
                  <a:gd name="connsiteX1-419" fmla="*/ 824041 w 1014122"/>
                  <a:gd name="connsiteY1-420" fmla="*/ 987573 h 1237122"/>
                  <a:gd name="connsiteX2-421" fmla="*/ 184773 w 1014122"/>
                  <a:gd name="connsiteY2-422" fmla="*/ 989697 h 1237122"/>
                  <a:gd name="connsiteX3-423" fmla="*/ 190775 w 1014122"/>
                  <a:gd name="connsiteY3-424" fmla="*/ 663328 h 1237122"/>
                  <a:gd name="connsiteX4-425" fmla="*/ 174153 w 1014122"/>
                  <a:gd name="connsiteY4-426" fmla="*/ 731543 h 1237122"/>
                  <a:gd name="connsiteX5-427" fmla="*/ 174153 w 1014122"/>
                  <a:gd name="connsiteY5-428" fmla="*/ 1237122 h 1237122"/>
                  <a:gd name="connsiteX6-429" fmla="*/ 48848 w 1014122"/>
                  <a:gd name="connsiteY6-430" fmla="*/ 1237122 h 1237122"/>
                  <a:gd name="connsiteX7-431" fmla="*/ 0 w 1014122"/>
                  <a:gd name="connsiteY7-432" fmla="*/ 707231 h 1237122"/>
                  <a:gd name="connsiteX8-433" fmla="*/ 133800 w 1014122"/>
                  <a:gd name="connsiteY8-434" fmla="*/ 149729 h 1237122"/>
                  <a:gd name="connsiteX9-435" fmla="*/ 153047 w 1014122"/>
                  <a:gd name="connsiteY9-436" fmla="*/ 123048 h 1237122"/>
                  <a:gd name="connsiteX10-437" fmla="*/ 413083 w 1014122"/>
                  <a:gd name="connsiteY10-438" fmla="*/ 0 h 1237122"/>
                  <a:gd name="connsiteX11-439" fmla="*/ 606350 w 1014122"/>
                  <a:gd name="connsiteY11-440" fmla="*/ 5310 h 1237122"/>
                  <a:gd name="connsiteX12-441" fmla="*/ 851650 w 1014122"/>
                  <a:gd name="connsiteY12-442" fmla="*/ 118934 h 1237122"/>
                  <a:gd name="connsiteX13-443" fmla="*/ 881383 w 1014122"/>
                  <a:gd name="connsiteY13-444" fmla="*/ 150791 h 1237122"/>
                  <a:gd name="connsiteX14-445" fmla="*/ 1014122 w 1014122"/>
                  <a:gd name="connsiteY14-446" fmla="*/ 695549 h 1237122"/>
                  <a:gd name="connsiteX15-447" fmla="*/ 965273 w 1014122"/>
                  <a:gd name="connsiteY15-448" fmla="*/ 1236060 h 1237122"/>
                  <a:gd name="connsiteX16-449" fmla="*/ 839969 w 1014122"/>
                  <a:gd name="connsiteY16-450" fmla="*/ 1237122 h 1237122"/>
                  <a:gd name="connsiteX17-451" fmla="*/ 839969 w 1014122"/>
                  <a:gd name="connsiteY17-452" fmla="*/ 728246 h 1237122"/>
                  <a:gd name="connsiteX18-453" fmla="*/ 911599 w 1014122"/>
                  <a:gd name="connsiteY18-454" fmla="*/ 738388 h 1237122"/>
                  <a:gd name="connsiteX0-455" fmla="*/ 820505 w 1014122"/>
                  <a:gd name="connsiteY0-456" fmla="*/ 670329 h 1237122"/>
                  <a:gd name="connsiteX1-457" fmla="*/ 824041 w 1014122"/>
                  <a:gd name="connsiteY1-458" fmla="*/ 987573 h 1237122"/>
                  <a:gd name="connsiteX2-459" fmla="*/ 184773 w 1014122"/>
                  <a:gd name="connsiteY2-460" fmla="*/ 989697 h 1237122"/>
                  <a:gd name="connsiteX3-461" fmla="*/ 190775 w 1014122"/>
                  <a:gd name="connsiteY3-462" fmla="*/ 663328 h 1237122"/>
                  <a:gd name="connsiteX4-463" fmla="*/ 174153 w 1014122"/>
                  <a:gd name="connsiteY4-464" fmla="*/ 731543 h 1237122"/>
                  <a:gd name="connsiteX5-465" fmla="*/ 174153 w 1014122"/>
                  <a:gd name="connsiteY5-466" fmla="*/ 1237122 h 1237122"/>
                  <a:gd name="connsiteX6-467" fmla="*/ 48848 w 1014122"/>
                  <a:gd name="connsiteY6-468" fmla="*/ 1237122 h 1237122"/>
                  <a:gd name="connsiteX7-469" fmla="*/ 0 w 1014122"/>
                  <a:gd name="connsiteY7-470" fmla="*/ 707231 h 1237122"/>
                  <a:gd name="connsiteX8-471" fmla="*/ 133800 w 1014122"/>
                  <a:gd name="connsiteY8-472" fmla="*/ 149729 h 1237122"/>
                  <a:gd name="connsiteX9-473" fmla="*/ 153047 w 1014122"/>
                  <a:gd name="connsiteY9-474" fmla="*/ 123048 h 1237122"/>
                  <a:gd name="connsiteX10-475" fmla="*/ 413083 w 1014122"/>
                  <a:gd name="connsiteY10-476" fmla="*/ 0 h 1237122"/>
                  <a:gd name="connsiteX11-477" fmla="*/ 606350 w 1014122"/>
                  <a:gd name="connsiteY11-478" fmla="*/ 5310 h 1237122"/>
                  <a:gd name="connsiteX12-479" fmla="*/ 851650 w 1014122"/>
                  <a:gd name="connsiteY12-480" fmla="*/ 118934 h 1237122"/>
                  <a:gd name="connsiteX13-481" fmla="*/ 881383 w 1014122"/>
                  <a:gd name="connsiteY13-482" fmla="*/ 150791 h 1237122"/>
                  <a:gd name="connsiteX14-483" fmla="*/ 1014122 w 1014122"/>
                  <a:gd name="connsiteY14-484" fmla="*/ 695549 h 1237122"/>
                  <a:gd name="connsiteX15-485" fmla="*/ 965273 w 1014122"/>
                  <a:gd name="connsiteY15-486" fmla="*/ 1236060 h 1237122"/>
                  <a:gd name="connsiteX16-487" fmla="*/ 839969 w 1014122"/>
                  <a:gd name="connsiteY16-488" fmla="*/ 1237122 h 1237122"/>
                  <a:gd name="connsiteX17-489" fmla="*/ 839969 w 1014122"/>
                  <a:gd name="connsiteY17-490" fmla="*/ 728246 h 1237122"/>
                  <a:gd name="connsiteX18-491" fmla="*/ 784599 w 1014122"/>
                  <a:gd name="connsiteY18-492" fmla="*/ 484388 h 1237122"/>
                  <a:gd name="connsiteX0-493" fmla="*/ 820505 w 1014122"/>
                  <a:gd name="connsiteY0-494" fmla="*/ 670329 h 1237122"/>
                  <a:gd name="connsiteX1-495" fmla="*/ 824041 w 1014122"/>
                  <a:gd name="connsiteY1-496" fmla="*/ 987573 h 1237122"/>
                  <a:gd name="connsiteX2-497" fmla="*/ 184773 w 1014122"/>
                  <a:gd name="connsiteY2-498" fmla="*/ 989697 h 1237122"/>
                  <a:gd name="connsiteX3-499" fmla="*/ 190775 w 1014122"/>
                  <a:gd name="connsiteY3-500" fmla="*/ 663328 h 1237122"/>
                  <a:gd name="connsiteX4-501" fmla="*/ 174153 w 1014122"/>
                  <a:gd name="connsiteY4-502" fmla="*/ 731543 h 1237122"/>
                  <a:gd name="connsiteX5-503" fmla="*/ 174153 w 1014122"/>
                  <a:gd name="connsiteY5-504" fmla="*/ 1237122 h 1237122"/>
                  <a:gd name="connsiteX6-505" fmla="*/ 48848 w 1014122"/>
                  <a:gd name="connsiteY6-506" fmla="*/ 1237122 h 1237122"/>
                  <a:gd name="connsiteX7-507" fmla="*/ 0 w 1014122"/>
                  <a:gd name="connsiteY7-508" fmla="*/ 707231 h 1237122"/>
                  <a:gd name="connsiteX8-509" fmla="*/ 133800 w 1014122"/>
                  <a:gd name="connsiteY8-510" fmla="*/ 149729 h 1237122"/>
                  <a:gd name="connsiteX9-511" fmla="*/ 153047 w 1014122"/>
                  <a:gd name="connsiteY9-512" fmla="*/ 123048 h 1237122"/>
                  <a:gd name="connsiteX10-513" fmla="*/ 413083 w 1014122"/>
                  <a:gd name="connsiteY10-514" fmla="*/ 0 h 1237122"/>
                  <a:gd name="connsiteX11-515" fmla="*/ 606350 w 1014122"/>
                  <a:gd name="connsiteY11-516" fmla="*/ 5310 h 1237122"/>
                  <a:gd name="connsiteX12-517" fmla="*/ 851650 w 1014122"/>
                  <a:gd name="connsiteY12-518" fmla="*/ 118934 h 1237122"/>
                  <a:gd name="connsiteX13-519" fmla="*/ 881383 w 1014122"/>
                  <a:gd name="connsiteY13-520" fmla="*/ 150791 h 1237122"/>
                  <a:gd name="connsiteX14-521" fmla="*/ 1014122 w 1014122"/>
                  <a:gd name="connsiteY14-522" fmla="*/ 695549 h 1237122"/>
                  <a:gd name="connsiteX15-523" fmla="*/ 965273 w 1014122"/>
                  <a:gd name="connsiteY15-524" fmla="*/ 1236060 h 1237122"/>
                  <a:gd name="connsiteX16-525" fmla="*/ 839969 w 1014122"/>
                  <a:gd name="connsiteY16-526" fmla="*/ 1237122 h 1237122"/>
                  <a:gd name="connsiteX17-527" fmla="*/ 839969 w 1014122"/>
                  <a:gd name="connsiteY17-528" fmla="*/ 728246 h 1237122"/>
                  <a:gd name="connsiteX18-529" fmla="*/ 789361 w 1014122"/>
                  <a:gd name="connsiteY18-530" fmla="*/ 468513 h 1237122"/>
                  <a:gd name="connsiteX0-531" fmla="*/ 820505 w 1014122"/>
                  <a:gd name="connsiteY0-532" fmla="*/ 670329 h 1237122"/>
                  <a:gd name="connsiteX1-533" fmla="*/ 824041 w 1014122"/>
                  <a:gd name="connsiteY1-534" fmla="*/ 987573 h 1237122"/>
                  <a:gd name="connsiteX2-535" fmla="*/ 184773 w 1014122"/>
                  <a:gd name="connsiteY2-536" fmla="*/ 989697 h 1237122"/>
                  <a:gd name="connsiteX3-537" fmla="*/ 190775 w 1014122"/>
                  <a:gd name="connsiteY3-538" fmla="*/ 663328 h 1237122"/>
                  <a:gd name="connsiteX4-539" fmla="*/ 174153 w 1014122"/>
                  <a:gd name="connsiteY4-540" fmla="*/ 731543 h 1237122"/>
                  <a:gd name="connsiteX5-541" fmla="*/ 174153 w 1014122"/>
                  <a:gd name="connsiteY5-542" fmla="*/ 1237122 h 1237122"/>
                  <a:gd name="connsiteX6-543" fmla="*/ 48848 w 1014122"/>
                  <a:gd name="connsiteY6-544" fmla="*/ 1237122 h 1237122"/>
                  <a:gd name="connsiteX7-545" fmla="*/ 0 w 1014122"/>
                  <a:gd name="connsiteY7-546" fmla="*/ 707231 h 1237122"/>
                  <a:gd name="connsiteX8-547" fmla="*/ 133800 w 1014122"/>
                  <a:gd name="connsiteY8-548" fmla="*/ 149729 h 1237122"/>
                  <a:gd name="connsiteX9-549" fmla="*/ 153047 w 1014122"/>
                  <a:gd name="connsiteY9-550" fmla="*/ 123048 h 1237122"/>
                  <a:gd name="connsiteX10-551" fmla="*/ 413083 w 1014122"/>
                  <a:gd name="connsiteY10-552" fmla="*/ 0 h 1237122"/>
                  <a:gd name="connsiteX11-553" fmla="*/ 606350 w 1014122"/>
                  <a:gd name="connsiteY11-554" fmla="*/ 5310 h 1237122"/>
                  <a:gd name="connsiteX12-555" fmla="*/ 851650 w 1014122"/>
                  <a:gd name="connsiteY12-556" fmla="*/ 118934 h 1237122"/>
                  <a:gd name="connsiteX13-557" fmla="*/ 881383 w 1014122"/>
                  <a:gd name="connsiteY13-558" fmla="*/ 150791 h 1237122"/>
                  <a:gd name="connsiteX14-559" fmla="*/ 1014122 w 1014122"/>
                  <a:gd name="connsiteY14-560" fmla="*/ 695549 h 1237122"/>
                  <a:gd name="connsiteX15-561" fmla="*/ 965273 w 1014122"/>
                  <a:gd name="connsiteY15-562" fmla="*/ 1236060 h 1237122"/>
                  <a:gd name="connsiteX16-563" fmla="*/ 839969 w 1014122"/>
                  <a:gd name="connsiteY16-564" fmla="*/ 1237122 h 1237122"/>
                  <a:gd name="connsiteX17-565" fmla="*/ 839969 w 1014122"/>
                  <a:gd name="connsiteY17-566" fmla="*/ 728246 h 1237122"/>
                  <a:gd name="connsiteX18-567" fmla="*/ 806824 w 1014122"/>
                  <a:gd name="connsiteY18-568" fmla="*/ 466925 h 1237122"/>
                  <a:gd name="connsiteX0-569" fmla="*/ 825268 w 1014122"/>
                  <a:gd name="connsiteY0-570" fmla="*/ 625879 h 1237122"/>
                  <a:gd name="connsiteX1-571" fmla="*/ 824041 w 1014122"/>
                  <a:gd name="connsiteY1-572" fmla="*/ 987573 h 1237122"/>
                  <a:gd name="connsiteX2-573" fmla="*/ 184773 w 1014122"/>
                  <a:gd name="connsiteY2-574" fmla="*/ 989697 h 1237122"/>
                  <a:gd name="connsiteX3-575" fmla="*/ 190775 w 1014122"/>
                  <a:gd name="connsiteY3-576" fmla="*/ 663328 h 1237122"/>
                  <a:gd name="connsiteX4-577" fmla="*/ 174153 w 1014122"/>
                  <a:gd name="connsiteY4-578" fmla="*/ 731543 h 1237122"/>
                  <a:gd name="connsiteX5-579" fmla="*/ 174153 w 1014122"/>
                  <a:gd name="connsiteY5-580" fmla="*/ 1237122 h 1237122"/>
                  <a:gd name="connsiteX6-581" fmla="*/ 48848 w 1014122"/>
                  <a:gd name="connsiteY6-582" fmla="*/ 1237122 h 1237122"/>
                  <a:gd name="connsiteX7-583" fmla="*/ 0 w 1014122"/>
                  <a:gd name="connsiteY7-584" fmla="*/ 707231 h 1237122"/>
                  <a:gd name="connsiteX8-585" fmla="*/ 133800 w 1014122"/>
                  <a:gd name="connsiteY8-586" fmla="*/ 149729 h 1237122"/>
                  <a:gd name="connsiteX9-587" fmla="*/ 153047 w 1014122"/>
                  <a:gd name="connsiteY9-588" fmla="*/ 123048 h 1237122"/>
                  <a:gd name="connsiteX10-589" fmla="*/ 413083 w 1014122"/>
                  <a:gd name="connsiteY10-590" fmla="*/ 0 h 1237122"/>
                  <a:gd name="connsiteX11-591" fmla="*/ 606350 w 1014122"/>
                  <a:gd name="connsiteY11-592" fmla="*/ 5310 h 1237122"/>
                  <a:gd name="connsiteX12-593" fmla="*/ 851650 w 1014122"/>
                  <a:gd name="connsiteY12-594" fmla="*/ 118934 h 1237122"/>
                  <a:gd name="connsiteX13-595" fmla="*/ 881383 w 1014122"/>
                  <a:gd name="connsiteY13-596" fmla="*/ 150791 h 1237122"/>
                  <a:gd name="connsiteX14-597" fmla="*/ 1014122 w 1014122"/>
                  <a:gd name="connsiteY14-598" fmla="*/ 695549 h 1237122"/>
                  <a:gd name="connsiteX15-599" fmla="*/ 965273 w 1014122"/>
                  <a:gd name="connsiteY15-600" fmla="*/ 1236060 h 1237122"/>
                  <a:gd name="connsiteX16-601" fmla="*/ 839969 w 1014122"/>
                  <a:gd name="connsiteY16-602" fmla="*/ 1237122 h 1237122"/>
                  <a:gd name="connsiteX17-603" fmla="*/ 839969 w 1014122"/>
                  <a:gd name="connsiteY17-604" fmla="*/ 728246 h 1237122"/>
                  <a:gd name="connsiteX18-605" fmla="*/ 806824 w 1014122"/>
                  <a:gd name="connsiteY18-606" fmla="*/ 466925 h 1237122"/>
                  <a:gd name="connsiteX0-607" fmla="*/ 825268 w 1014122"/>
                  <a:gd name="connsiteY0-608" fmla="*/ 625879 h 1237122"/>
                  <a:gd name="connsiteX1-609" fmla="*/ 824041 w 1014122"/>
                  <a:gd name="connsiteY1-610" fmla="*/ 987573 h 1237122"/>
                  <a:gd name="connsiteX2-611" fmla="*/ 184773 w 1014122"/>
                  <a:gd name="connsiteY2-612" fmla="*/ 989697 h 1237122"/>
                  <a:gd name="connsiteX3-613" fmla="*/ 190775 w 1014122"/>
                  <a:gd name="connsiteY3-614" fmla="*/ 663328 h 1237122"/>
                  <a:gd name="connsiteX4-615" fmla="*/ 174153 w 1014122"/>
                  <a:gd name="connsiteY4-616" fmla="*/ 731543 h 1237122"/>
                  <a:gd name="connsiteX5-617" fmla="*/ 174153 w 1014122"/>
                  <a:gd name="connsiteY5-618" fmla="*/ 1237122 h 1237122"/>
                  <a:gd name="connsiteX6-619" fmla="*/ 48848 w 1014122"/>
                  <a:gd name="connsiteY6-620" fmla="*/ 1237122 h 1237122"/>
                  <a:gd name="connsiteX7-621" fmla="*/ 0 w 1014122"/>
                  <a:gd name="connsiteY7-622" fmla="*/ 707231 h 1237122"/>
                  <a:gd name="connsiteX8-623" fmla="*/ 133800 w 1014122"/>
                  <a:gd name="connsiteY8-624" fmla="*/ 149729 h 1237122"/>
                  <a:gd name="connsiteX9-625" fmla="*/ 153047 w 1014122"/>
                  <a:gd name="connsiteY9-626" fmla="*/ 123048 h 1237122"/>
                  <a:gd name="connsiteX10-627" fmla="*/ 413083 w 1014122"/>
                  <a:gd name="connsiteY10-628" fmla="*/ 0 h 1237122"/>
                  <a:gd name="connsiteX11-629" fmla="*/ 606350 w 1014122"/>
                  <a:gd name="connsiteY11-630" fmla="*/ 5310 h 1237122"/>
                  <a:gd name="connsiteX12-631" fmla="*/ 851650 w 1014122"/>
                  <a:gd name="connsiteY12-632" fmla="*/ 118934 h 1237122"/>
                  <a:gd name="connsiteX13-633" fmla="*/ 881383 w 1014122"/>
                  <a:gd name="connsiteY13-634" fmla="*/ 150791 h 1237122"/>
                  <a:gd name="connsiteX14-635" fmla="*/ 1014122 w 1014122"/>
                  <a:gd name="connsiteY14-636" fmla="*/ 695549 h 1237122"/>
                  <a:gd name="connsiteX15-637" fmla="*/ 965273 w 1014122"/>
                  <a:gd name="connsiteY15-638" fmla="*/ 1236060 h 1237122"/>
                  <a:gd name="connsiteX16-639" fmla="*/ 839969 w 1014122"/>
                  <a:gd name="connsiteY16-640" fmla="*/ 1237122 h 1237122"/>
                  <a:gd name="connsiteX17-641" fmla="*/ 839969 w 1014122"/>
                  <a:gd name="connsiteY17-642" fmla="*/ 728246 h 1237122"/>
                  <a:gd name="connsiteX18-643" fmla="*/ 805237 w 1014122"/>
                  <a:gd name="connsiteY18-644" fmla="*/ 525663 h 1237122"/>
                  <a:gd name="connsiteX0-645" fmla="*/ 823681 w 1014122"/>
                  <a:gd name="connsiteY0-646" fmla="*/ 638579 h 1237122"/>
                  <a:gd name="connsiteX1-647" fmla="*/ 824041 w 1014122"/>
                  <a:gd name="connsiteY1-648" fmla="*/ 987573 h 1237122"/>
                  <a:gd name="connsiteX2-649" fmla="*/ 184773 w 1014122"/>
                  <a:gd name="connsiteY2-650" fmla="*/ 989697 h 1237122"/>
                  <a:gd name="connsiteX3-651" fmla="*/ 190775 w 1014122"/>
                  <a:gd name="connsiteY3-652" fmla="*/ 663328 h 1237122"/>
                  <a:gd name="connsiteX4-653" fmla="*/ 174153 w 1014122"/>
                  <a:gd name="connsiteY4-654" fmla="*/ 731543 h 1237122"/>
                  <a:gd name="connsiteX5-655" fmla="*/ 174153 w 1014122"/>
                  <a:gd name="connsiteY5-656" fmla="*/ 1237122 h 1237122"/>
                  <a:gd name="connsiteX6-657" fmla="*/ 48848 w 1014122"/>
                  <a:gd name="connsiteY6-658" fmla="*/ 1237122 h 1237122"/>
                  <a:gd name="connsiteX7-659" fmla="*/ 0 w 1014122"/>
                  <a:gd name="connsiteY7-660" fmla="*/ 707231 h 1237122"/>
                  <a:gd name="connsiteX8-661" fmla="*/ 133800 w 1014122"/>
                  <a:gd name="connsiteY8-662" fmla="*/ 149729 h 1237122"/>
                  <a:gd name="connsiteX9-663" fmla="*/ 153047 w 1014122"/>
                  <a:gd name="connsiteY9-664" fmla="*/ 123048 h 1237122"/>
                  <a:gd name="connsiteX10-665" fmla="*/ 413083 w 1014122"/>
                  <a:gd name="connsiteY10-666" fmla="*/ 0 h 1237122"/>
                  <a:gd name="connsiteX11-667" fmla="*/ 606350 w 1014122"/>
                  <a:gd name="connsiteY11-668" fmla="*/ 5310 h 1237122"/>
                  <a:gd name="connsiteX12-669" fmla="*/ 851650 w 1014122"/>
                  <a:gd name="connsiteY12-670" fmla="*/ 118934 h 1237122"/>
                  <a:gd name="connsiteX13-671" fmla="*/ 881383 w 1014122"/>
                  <a:gd name="connsiteY13-672" fmla="*/ 150791 h 1237122"/>
                  <a:gd name="connsiteX14-673" fmla="*/ 1014122 w 1014122"/>
                  <a:gd name="connsiteY14-674" fmla="*/ 695549 h 1237122"/>
                  <a:gd name="connsiteX15-675" fmla="*/ 965273 w 1014122"/>
                  <a:gd name="connsiteY15-676" fmla="*/ 1236060 h 1237122"/>
                  <a:gd name="connsiteX16-677" fmla="*/ 839969 w 1014122"/>
                  <a:gd name="connsiteY16-678" fmla="*/ 1237122 h 1237122"/>
                  <a:gd name="connsiteX17-679" fmla="*/ 839969 w 1014122"/>
                  <a:gd name="connsiteY17-680" fmla="*/ 728246 h 1237122"/>
                  <a:gd name="connsiteX18-681" fmla="*/ 805237 w 1014122"/>
                  <a:gd name="connsiteY18-682" fmla="*/ 525663 h 12371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</a:cxnLst>
                <a:rect l="l" t="t" r="r" b="b"/>
                <a:pathLst>
                  <a:path w="1014122" h="1237122">
                    <a:moveTo>
                      <a:pt x="823681" y="638579"/>
                    </a:moveTo>
                    <a:cubicBezTo>
                      <a:pt x="825724" y="774055"/>
                      <a:pt x="825368" y="986910"/>
                      <a:pt x="824041" y="987573"/>
                    </a:cubicBezTo>
                    <a:lnTo>
                      <a:pt x="184773" y="989697"/>
                    </a:lnTo>
                    <a:lnTo>
                      <a:pt x="190775" y="663328"/>
                    </a:lnTo>
                    <a:lnTo>
                      <a:pt x="174153" y="731543"/>
                    </a:lnTo>
                    <a:lnTo>
                      <a:pt x="174153" y="1237122"/>
                    </a:lnTo>
                    <a:lnTo>
                      <a:pt x="48848" y="1237122"/>
                    </a:lnTo>
                    <a:lnTo>
                      <a:pt x="0" y="707231"/>
                    </a:lnTo>
                    <a:lnTo>
                      <a:pt x="133800" y="149729"/>
                    </a:lnTo>
                    <a:cubicBezTo>
                      <a:pt x="136455" y="138048"/>
                      <a:pt x="143623" y="128756"/>
                      <a:pt x="153047" y="123048"/>
                    </a:cubicBezTo>
                    <a:lnTo>
                      <a:pt x="413083" y="0"/>
                    </a:lnTo>
                    <a:lnTo>
                      <a:pt x="606350" y="5310"/>
                    </a:lnTo>
                    <a:lnTo>
                      <a:pt x="851650" y="118934"/>
                    </a:lnTo>
                    <a:lnTo>
                      <a:pt x="881383" y="150791"/>
                    </a:lnTo>
                    <a:lnTo>
                      <a:pt x="1014122" y="695549"/>
                    </a:lnTo>
                    <a:lnTo>
                      <a:pt x="965273" y="1236060"/>
                    </a:lnTo>
                    <a:lnTo>
                      <a:pt x="839969" y="1237122"/>
                    </a:lnTo>
                    <a:lnTo>
                      <a:pt x="839969" y="728246"/>
                    </a:lnTo>
                    <a:cubicBezTo>
                      <a:pt x="833366" y="701147"/>
                      <a:pt x="805237" y="525663"/>
                      <a:pt x="805237" y="52566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9" name="任意多边形: 形状 52"/>
              <p:cNvSpPr/>
              <p:nvPr/>
            </p:nvSpPr>
            <p:spPr>
              <a:xfrm>
                <a:off x="5602261" y="3084908"/>
                <a:ext cx="509614" cy="623768"/>
              </a:xfrm>
              <a:custGeom>
                <a:avLst/>
                <a:gdLst>
                  <a:gd name="connsiteX0" fmla="*/ 280838 w 525044"/>
                  <a:gd name="connsiteY0" fmla="*/ 200 h 642653"/>
                  <a:gd name="connsiteX1" fmla="*/ 476229 w 525044"/>
                  <a:gd name="connsiteY1" fmla="*/ 105328 h 642653"/>
                  <a:gd name="connsiteX2" fmla="*/ 485786 w 525044"/>
                  <a:gd name="connsiteY2" fmla="*/ 324081 h 642653"/>
                  <a:gd name="connsiteX3" fmla="*/ 485819 w 525044"/>
                  <a:gd name="connsiteY3" fmla="*/ 340366 h 642653"/>
                  <a:gd name="connsiteX4" fmla="*/ 509647 w 525044"/>
                  <a:gd name="connsiteY4" fmla="*/ 350098 h 642653"/>
                  <a:gd name="connsiteX5" fmla="*/ 525044 w 525044"/>
                  <a:gd name="connsiteY5" fmla="*/ 387796 h 642653"/>
                  <a:gd name="connsiteX6" fmla="*/ 509647 w 525044"/>
                  <a:gd name="connsiteY6" fmla="*/ 425095 h 642653"/>
                  <a:gd name="connsiteX7" fmla="*/ 482233 w 525044"/>
                  <a:gd name="connsiteY7" fmla="*/ 436582 h 642653"/>
                  <a:gd name="connsiteX8" fmla="*/ 479415 w 525044"/>
                  <a:gd name="connsiteY8" fmla="*/ 461067 h 642653"/>
                  <a:gd name="connsiteX9" fmla="*/ 277652 w 525044"/>
                  <a:gd name="connsiteY9" fmla="*/ 642653 h 642653"/>
                  <a:gd name="connsiteX10" fmla="*/ 54652 w 525044"/>
                  <a:gd name="connsiteY10" fmla="*/ 454696 h 642653"/>
                  <a:gd name="connsiteX11" fmla="*/ 52378 w 525044"/>
                  <a:gd name="connsiteY11" fmla="*/ 440595 h 642653"/>
                  <a:gd name="connsiteX12" fmla="*/ 15796 w 525044"/>
                  <a:gd name="connsiteY12" fmla="*/ 425494 h 642653"/>
                  <a:gd name="connsiteX13" fmla="*/ 0 w 525044"/>
                  <a:gd name="connsiteY13" fmla="*/ 387796 h 642653"/>
                  <a:gd name="connsiteX14" fmla="*/ 15398 w 525044"/>
                  <a:gd name="connsiteY14" fmla="*/ 350496 h 642653"/>
                  <a:gd name="connsiteX15" fmla="*/ 42513 w 525044"/>
                  <a:gd name="connsiteY15" fmla="*/ 339135 h 642653"/>
                  <a:gd name="connsiteX16" fmla="*/ 41909 w 525044"/>
                  <a:gd name="connsiteY16" fmla="*/ 324081 h 642653"/>
                  <a:gd name="connsiteX17" fmla="*/ 50404 w 525044"/>
                  <a:gd name="connsiteY17" fmla="*/ 104267 h 642653"/>
                  <a:gd name="connsiteX18" fmla="*/ 280838 w 525044"/>
                  <a:gd name="connsiteY18" fmla="*/ 200 h 642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5044" h="642653">
                    <a:moveTo>
                      <a:pt x="280838" y="200"/>
                    </a:moveTo>
                    <a:cubicBezTo>
                      <a:pt x="401896" y="3385"/>
                      <a:pt x="456053" y="64976"/>
                      <a:pt x="476229" y="105328"/>
                    </a:cubicBezTo>
                    <a:cubicBezTo>
                      <a:pt x="499591" y="149929"/>
                      <a:pt x="487910" y="240191"/>
                      <a:pt x="485786" y="324081"/>
                    </a:cubicBezTo>
                    <a:lnTo>
                      <a:pt x="485819" y="340366"/>
                    </a:lnTo>
                    <a:lnTo>
                      <a:pt x="509647" y="350098"/>
                    </a:lnTo>
                    <a:cubicBezTo>
                      <a:pt x="519204" y="359655"/>
                      <a:pt x="525044" y="372929"/>
                      <a:pt x="525044" y="387796"/>
                    </a:cubicBezTo>
                    <a:cubicBezTo>
                      <a:pt x="525044" y="402132"/>
                      <a:pt x="519204" y="415405"/>
                      <a:pt x="509647" y="425095"/>
                    </a:cubicBezTo>
                    <a:lnTo>
                      <a:pt x="482233" y="436582"/>
                    </a:lnTo>
                    <a:lnTo>
                      <a:pt x="479415" y="461067"/>
                    </a:lnTo>
                    <a:cubicBezTo>
                      <a:pt x="471981" y="502481"/>
                      <a:pt x="422072" y="642653"/>
                      <a:pt x="277652" y="642653"/>
                    </a:cubicBezTo>
                    <a:cubicBezTo>
                      <a:pt x="132171" y="642653"/>
                      <a:pt x="64209" y="509915"/>
                      <a:pt x="54652" y="454696"/>
                    </a:cubicBezTo>
                    <a:lnTo>
                      <a:pt x="52378" y="440595"/>
                    </a:lnTo>
                    <a:lnTo>
                      <a:pt x="15796" y="425494"/>
                    </a:lnTo>
                    <a:cubicBezTo>
                      <a:pt x="6106" y="415936"/>
                      <a:pt x="0" y="402663"/>
                      <a:pt x="0" y="387796"/>
                    </a:cubicBezTo>
                    <a:cubicBezTo>
                      <a:pt x="0" y="373460"/>
                      <a:pt x="5841" y="360186"/>
                      <a:pt x="15398" y="350496"/>
                    </a:cubicBezTo>
                    <a:lnTo>
                      <a:pt x="42513" y="339135"/>
                    </a:lnTo>
                    <a:lnTo>
                      <a:pt x="41909" y="324081"/>
                    </a:lnTo>
                    <a:cubicBezTo>
                      <a:pt x="39785" y="262491"/>
                      <a:pt x="21732" y="164795"/>
                      <a:pt x="50404" y="104267"/>
                    </a:cubicBezTo>
                    <a:cubicBezTo>
                      <a:pt x="84385" y="32057"/>
                      <a:pt x="135357" y="-2986"/>
                      <a:pt x="280838" y="20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0" name="任意多边形: 形状 25"/>
              <p:cNvSpPr/>
              <p:nvPr/>
            </p:nvSpPr>
            <p:spPr>
              <a:xfrm>
                <a:off x="5616874" y="3040620"/>
                <a:ext cx="482729" cy="615906"/>
              </a:xfrm>
              <a:custGeom>
                <a:avLst/>
                <a:gdLst>
                  <a:gd name="connsiteX0" fmla="*/ 707346 w 716280"/>
                  <a:gd name="connsiteY0" fmla="*/ 276606 h 899160"/>
                  <a:gd name="connsiteX1" fmla="*/ 548849 w 716280"/>
                  <a:gd name="connsiteY1" fmla="*/ 11430 h 899160"/>
                  <a:gd name="connsiteX2" fmla="*/ 405593 w 716280"/>
                  <a:gd name="connsiteY2" fmla="*/ 52578 h 899160"/>
                  <a:gd name="connsiteX3" fmla="*/ 102317 w 716280"/>
                  <a:gd name="connsiteY3" fmla="*/ 107442 h 899160"/>
                  <a:gd name="connsiteX4" fmla="*/ 24593 w 716280"/>
                  <a:gd name="connsiteY4" fmla="*/ 249174 h 899160"/>
                  <a:gd name="connsiteX5" fmla="*/ 26117 w 716280"/>
                  <a:gd name="connsiteY5" fmla="*/ 552450 h 899160"/>
                  <a:gd name="connsiteX6" fmla="*/ 382733 w 716280"/>
                  <a:gd name="connsiteY6" fmla="*/ 895350 h 899160"/>
                  <a:gd name="connsiteX7" fmla="*/ 695153 w 716280"/>
                  <a:gd name="connsiteY7" fmla="*/ 552450 h 899160"/>
                  <a:gd name="connsiteX8" fmla="*/ 707346 w 716280"/>
                  <a:gd name="connsiteY8" fmla="*/ 276606 h 899160"/>
                  <a:gd name="connsiteX0-1" fmla="*/ 689519 w 692791"/>
                  <a:gd name="connsiteY0-2" fmla="*/ 265176 h 883920"/>
                  <a:gd name="connsiteX1-3" fmla="*/ 531022 w 692791"/>
                  <a:gd name="connsiteY1-4" fmla="*/ 0 h 883920"/>
                  <a:gd name="connsiteX2-5" fmla="*/ 387766 w 692791"/>
                  <a:gd name="connsiteY2-6" fmla="*/ 41148 h 883920"/>
                  <a:gd name="connsiteX3-7" fmla="*/ 84490 w 692791"/>
                  <a:gd name="connsiteY3-8" fmla="*/ 96012 h 883920"/>
                  <a:gd name="connsiteX4-9" fmla="*/ 6766 w 692791"/>
                  <a:gd name="connsiteY4-10" fmla="*/ 237744 h 883920"/>
                  <a:gd name="connsiteX5-11" fmla="*/ 14365 w 692791"/>
                  <a:gd name="connsiteY5-12" fmla="*/ 559246 h 883920"/>
                  <a:gd name="connsiteX6-13" fmla="*/ 364906 w 692791"/>
                  <a:gd name="connsiteY6-14" fmla="*/ 883920 h 883920"/>
                  <a:gd name="connsiteX7-15" fmla="*/ 677326 w 692791"/>
                  <a:gd name="connsiteY7-16" fmla="*/ 541020 h 883920"/>
                  <a:gd name="connsiteX8-17" fmla="*/ 689519 w 692791"/>
                  <a:gd name="connsiteY8-18" fmla="*/ 265176 h 8839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692791" h="883920">
                    <a:moveTo>
                      <a:pt x="689519" y="265176"/>
                    </a:moveTo>
                    <a:cubicBezTo>
                      <a:pt x="694090" y="185928"/>
                      <a:pt x="663610" y="86868"/>
                      <a:pt x="531022" y="0"/>
                    </a:cubicBezTo>
                    <a:cubicBezTo>
                      <a:pt x="531022" y="0"/>
                      <a:pt x="471586" y="33528"/>
                      <a:pt x="387766" y="41148"/>
                    </a:cubicBezTo>
                    <a:cubicBezTo>
                      <a:pt x="303946" y="48768"/>
                      <a:pt x="195742" y="12192"/>
                      <a:pt x="84490" y="96012"/>
                    </a:cubicBezTo>
                    <a:cubicBezTo>
                      <a:pt x="38770" y="129540"/>
                      <a:pt x="18454" y="160538"/>
                      <a:pt x="6766" y="237744"/>
                    </a:cubicBezTo>
                    <a:cubicBezTo>
                      <a:pt x="-4921" y="314950"/>
                      <a:pt x="-875" y="408370"/>
                      <a:pt x="14365" y="559246"/>
                    </a:cubicBezTo>
                    <a:cubicBezTo>
                      <a:pt x="14365" y="559246"/>
                      <a:pt x="137830" y="883920"/>
                      <a:pt x="364906" y="883920"/>
                    </a:cubicBezTo>
                    <a:cubicBezTo>
                      <a:pt x="591982" y="883920"/>
                      <a:pt x="677326" y="541020"/>
                      <a:pt x="677326" y="541020"/>
                    </a:cubicBezTo>
                    <a:cubicBezTo>
                      <a:pt x="675802" y="537972"/>
                      <a:pt x="701710" y="422148"/>
                      <a:pt x="689519" y="2651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任意多边形: 形状 26"/>
              <p:cNvSpPr/>
              <p:nvPr/>
            </p:nvSpPr>
            <p:spPr>
              <a:xfrm>
                <a:off x="5673092" y="3719710"/>
                <a:ext cx="392906" cy="63714"/>
              </a:xfrm>
              <a:custGeom>
                <a:avLst/>
                <a:gdLst>
                  <a:gd name="connsiteX0" fmla="*/ 11430 w 563880"/>
                  <a:gd name="connsiteY0" fmla="*/ 92202 h 91440"/>
                  <a:gd name="connsiteX1" fmla="*/ 130302 w 563880"/>
                  <a:gd name="connsiteY1" fmla="*/ 11430 h 91440"/>
                  <a:gd name="connsiteX2" fmla="*/ 425958 w 563880"/>
                  <a:gd name="connsiteY2" fmla="*/ 11430 h 91440"/>
                  <a:gd name="connsiteX3" fmla="*/ 557022 w 563880"/>
                  <a:gd name="connsiteY3" fmla="*/ 9067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" h="91440">
                    <a:moveTo>
                      <a:pt x="11430" y="92202"/>
                    </a:moveTo>
                    <a:lnTo>
                      <a:pt x="130302" y="11430"/>
                    </a:lnTo>
                    <a:lnTo>
                      <a:pt x="425958" y="11430"/>
                    </a:lnTo>
                    <a:lnTo>
                      <a:pt x="557022" y="9067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2" name="任意多边形: 形状 61"/>
              <p:cNvSpPr/>
              <p:nvPr/>
            </p:nvSpPr>
            <p:spPr>
              <a:xfrm>
                <a:off x="5608408" y="3040620"/>
                <a:ext cx="402420" cy="615906"/>
              </a:xfrm>
              <a:custGeom>
                <a:avLst/>
                <a:gdLst>
                  <a:gd name="connsiteX0" fmla="*/ 370010 w 402420"/>
                  <a:gd name="connsiteY0" fmla="*/ 0 h 615906"/>
                  <a:gd name="connsiteX1" fmla="*/ 402420 w 402420"/>
                  <a:gd name="connsiteY1" fmla="*/ 26670 h 615906"/>
                  <a:gd name="connsiteX2" fmla="*/ 360910 w 402420"/>
                  <a:gd name="connsiteY2" fmla="*/ 30162 h 615906"/>
                  <a:gd name="connsiteX3" fmla="*/ 85426 w 402420"/>
                  <a:gd name="connsiteY3" fmla="*/ 312180 h 615906"/>
                  <a:gd name="connsiteX4" fmla="*/ 296147 w 402420"/>
                  <a:gd name="connsiteY4" fmla="*/ 577425 h 615906"/>
                  <a:gd name="connsiteX5" fmla="*/ 338391 w 402420"/>
                  <a:gd name="connsiteY5" fmla="*/ 588366 h 615906"/>
                  <a:gd name="connsiteX6" fmla="*/ 309044 w 402420"/>
                  <a:gd name="connsiteY6" fmla="*/ 605640 h 615906"/>
                  <a:gd name="connsiteX7" fmla="*/ 254263 w 402420"/>
                  <a:gd name="connsiteY7" fmla="*/ 615906 h 615906"/>
                  <a:gd name="connsiteX8" fmla="*/ 10010 w 402420"/>
                  <a:gd name="connsiteY8" fmla="*/ 389677 h 615906"/>
                  <a:gd name="connsiteX9" fmla="*/ 4715 w 402420"/>
                  <a:gd name="connsiteY9" fmla="*/ 165658 h 615906"/>
                  <a:gd name="connsiteX10" fmla="*/ 58872 w 402420"/>
                  <a:gd name="connsiteY10" fmla="*/ 66900 h 615906"/>
                  <a:gd name="connsiteX11" fmla="*/ 270191 w 402420"/>
                  <a:gd name="connsiteY11" fmla="*/ 28672 h 615906"/>
                  <a:gd name="connsiteX12" fmla="*/ 370010 w 402420"/>
                  <a:gd name="connsiteY12" fmla="*/ 0 h 615906"/>
                  <a:gd name="connsiteX0-1" fmla="*/ 370010 w 402420"/>
                  <a:gd name="connsiteY0-2" fmla="*/ 0 h 615906"/>
                  <a:gd name="connsiteX1-3" fmla="*/ 402420 w 402420"/>
                  <a:gd name="connsiteY1-4" fmla="*/ 26670 h 615906"/>
                  <a:gd name="connsiteX2-5" fmla="*/ 360910 w 402420"/>
                  <a:gd name="connsiteY2-6" fmla="*/ 30162 h 615906"/>
                  <a:gd name="connsiteX3-7" fmla="*/ 85426 w 402420"/>
                  <a:gd name="connsiteY3-8" fmla="*/ 312180 h 615906"/>
                  <a:gd name="connsiteX4-9" fmla="*/ 296147 w 402420"/>
                  <a:gd name="connsiteY4-10" fmla="*/ 577425 h 615906"/>
                  <a:gd name="connsiteX5-11" fmla="*/ 338391 w 402420"/>
                  <a:gd name="connsiteY5-12" fmla="*/ 588366 h 615906"/>
                  <a:gd name="connsiteX6-13" fmla="*/ 309044 w 402420"/>
                  <a:gd name="connsiteY6-14" fmla="*/ 605640 h 615906"/>
                  <a:gd name="connsiteX7-15" fmla="*/ 254263 w 402420"/>
                  <a:gd name="connsiteY7-16" fmla="*/ 615906 h 615906"/>
                  <a:gd name="connsiteX8-17" fmla="*/ 10010 w 402420"/>
                  <a:gd name="connsiteY8-18" fmla="*/ 389677 h 615906"/>
                  <a:gd name="connsiteX9-19" fmla="*/ 4715 w 402420"/>
                  <a:gd name="connsiteY9-20" fmla="*/ 165658 h 615906"/>
                  <a:gd name="connsiteX10-21" fmla="*/ 58872 w 402420"/>
                  <a:gd name="connsiteY10-22" fmla="*/ 66900 h 615906"/>
                  <a:gd name="connsiteX11-23" fmla="*/ 270191 w 402420"/>
                  <a:gd name="connsiteY11-24" fmla="*/ 28672 h 615906"/>
                  <a:gd name="connsiteX12-25" fmla="*/ 370010 w 402420"/>
                  <a:gd name="connsiteY12-26" fmla="*/ 0 h 615906"/>
                  <a:gd name="connsiteX0-27" fmla="*/ 370010 w 402420"/>
                  <a:gd name="connsiteY0-28" fmla="*/ 0 h 615906"/>
                  <a:gd name="connsiteX1-29" fmla="*/ 402420 w 402420"/>
                  <a:gd name="connsiteY1-30" fmla="*/ 26670 h 615906"/>
                  <a:gd name="connsiteX2-31" fmla="*/ 360910 w 402420"/>
                  <a:gd name="connsiteY2-32" fmla="*/ 30162 h 615906"/>
                  <a:gd name="connsiteX3-33" fmla="*/ 85426 w 402420"/>
                  <a:gd name="connsiteY3-34" fmla="*/ 312180 h 615906"/>
                  <a:gd name="connsiteX4-35" fmla="*/ 296147 w 402420"/>
                  <a:gd name="connsiteY4-36" fmla="*/ 577425 h 615906"/>
                  <a:gd name="connsiteX5-37" fmla="*/ 309044 w 402420"/>
                  <a:gd name="connsiteY5-38" fmla="*/ 605640 h 615906"/>
                  <a:gd name="connsiteX6-39" fmla="*/ 254263 w 402420"/>
                  <a:gd name="connsiteY6-40" fmla="*/ 615906 h 615906"/>
                  <a:gd name="connsiteX7-41" fmla="*/ 10010 w 402420"/>
                  <a:gd name="connsiteY7-42" fmla="*/ 389677 h 615906"/>
                  <a:gd name="connsiteX8-43" fmla="*/ 4715 w 402420"/>
                  <a:gd name="connsiteY8-44" fmla="*/ 165658 h 615906"/>
                  <a:gd name="connsiteX9-45" fmla="*/ 58872 w 402420"/>
                  <a:gd name="connsiteY9-46" fmla="*/ 66900 h 615906"/>
                  <a:gd name="connsiteX10-47" fmla="*/ 270191 w 402420"/>
                  <a:gd name="connsiteY10-48" fmla="*/ 28672 h 615906"/>
                  <a:gd name="connsiteX11-49" fmla="*/ 370010 w 402420"/>
                  <a:gd name="connsiteY11-50" fmla="*/ 0 h 615906"/>
                  <a:gd name="connsiteX0-51" fmla="*/ 370010 w 402420"/>
                  <a:gd name="connsiteY0-52" fmla="*/ 0 h 615906"/>
                  <a:gd name="connsiteX1-53" fmla="*/ 402420 w 402420"/>
                  <a:gd name="connsiteY1-54" fmla="*/ 26670 h 615906"/>
                  <a:gd name="connsiteX2-55" fmla="*/ 360910 w 402420"/>
                  <a:gd name="connsiteY2-56" fmla="*/ 30162 h 615906"/>
                  <a:gd name="connsiteX3-57" fmla="*/ 85426 w 402420"/>
                  <a:gd name="connsiteY3-58" fmla="*/ 312180 h 615906"/>
                  <a:gd name="connsiteX4-59" fmla="*/ 334247 w 402420"/>
                  <a:gd name="connsiteY4-60" fmla="*/ 590125 h 615906"/>
                  <a:gd name="connsiteX5-61" fmla="*/ 309044 w 402420"/>
                  <a:gd name="connsiteY5-62" fmla="*/ 605640 h 615906"/>
                  <a:gd name="connsiteX6-63" fmla="*/ 254263 w 402420"/>
                  <a:gd name="connsiteY6-64" fmla="*/ 615906 h 615906"/>
                  <a:gd name="connsiteX7-65" fmla="*/ 10010 w 402420"/>
                  <a:gd name="connsiteY7-66" fmla="*/ 389677 h 615906"/>
                  <a:gd name="connsiteX8-67" fmla="*/ 4715 w 402420"/>
                  <a:gd name="connsiteY8-68" fmla="*/ 165658 h 615906"/>
                  <a:gd name="connsiteX9-69" fmla="*/ 58872 w 402420"/>
                  <a:gd name="connsiteY9-70" fmla="*/ 66900 h 615906"/>
                  <a:gd name="connsiteX10-71" fmla="*/ 270191 w 402420"/>
                  <a:gd name="connsiteY10-72" fmla="*/ 28672 h 615906"/>
                  <a:gd name="connsiteX11-73" fmla="*/ 370010 w 402420"/>
                  <a:gd name="connsiteY11-74" fmla="*/ 0 h 615906"/>
                  <a:gd name="connsiteX0-75" fmla="*/ 370010 w 402420"/>
                  <a:gd name="connsiteY0-76" fmla="*/ 0 h 615906"/>
                  <a:gd name="connsiteX1-77" fmla="*/ 402420 w 402420"/>
                  <a:gd name="connsiteY1-78" fmla="*/ 26670 h 615906"/>
                  <a:gd name="connsiteX2-79" fmla="*/ 360910 w 402420"/>
                  <a:gd name="connsiteY2-80" fmla="*/ 30162 h 615906"/>
                  <a:gd name="connsiteX3-81" fmla="*/ 85426 w 402420"/>
                  <a:gd name="connsiteY3-82" fmla="*/ 312180 h 615906"/>
                  <a:gd name="connsiteX4-83" fmla="*/ 334247 w 402420"/>
                  <a:gd name="connsiteY4-84" fmla="*/ 590125 h 615906"/>
                  <a:gd name="connsiteX5-85" fmla="*/ 309044 w 402420"/>
                  <a:gd name="connsiteY5-86" fmla="*/ 605640 h 615906"/>
                  <a:gd name="connsiteX6-87" fmla="*/ 254263 w 402420"/>
                  <a:gd name="connsiteY6-88" fmla="*/ 615906 h 615906"/>
                  <a:gd name="connsiteX7-89" fmla="*/ 10010 w 402420"/>
                  <a:gd name="connsiteY7-90" fmla="*/ 389677 h 615906"/>
                  <a:gd name="connsiteX8-91" fmla="*/ 4715 w 402420"/>
                  <a:gd name="connsiteY8-92" fmla="*/ 165658 h 615906"/>
                  <a:gd name="connsiteX9-93" fmla="*/ 58872 w 402420"/>
                  <a:gd name="connsiteY9-94" fmla="*/ 66900 h 615906"/>
                  <a:gd name="connsiteX10-95" fmla="*/ 270191 w 402420"/>
                  <a:gd name="connsiteY10-96" fmla="*/ 28672 h 615906"/>
                  <a:gd name="connsiteX11-97" fmla="*/ 370010 w 402420"/>
                  <a:gd name="connsiteY11-98" fmla="*/ 0 h 615906"/>
                  <a:gd name="connsiteX0-99" fmla="*/ 370010 w 402420"/>
                  <a:gd name="connsiteY0-100" fmla="*/ 0 h 615906"/>
                  <a:gd name="connsiteX1-101" fmla="*/ 402420 w 402420"/>
                  <a:gd name="connsiteY1-102" fmla="*/ 26670 h 615906"/>
                  <a:gd name="connsiteX2-103" fmla="*/ 360910 w 402420"/>
                  <a:gd name="connsiteY2-104" fmla="*/ 30162 h 615906"/>
                  <a:gd name="connsiteX3-105" fmla="*/ 85426 w 402420"/>
                  <a:gd name="connsiteY3-106" fmla="*/ 312180 h 615906"/>
                  <a:gd name="connsiteX4-107" fmla="*/ 334247 w 402420"/>
                  <a:gd name="connsiteY4-108" fmla="*/ 590125 h 615906"/>
                  <a:gd name="connsiteX5-109" fmla="*/ 309044 w 402420"/>
                  <a:gd name="connsiteY5-110" fmla="*/ 605640 h 615906"/>
                  <a:gd name="connsiteX6-111" fmla="*/ 254263 w 402420"/>
                  <a:gd name="connsiteY6-112" fmla="*/ 615906 h 615906"/>
                  <a:gd name="connsiteX7-113" fmla="*/ 10010 w 402420"/>
                  <a:gd name="connsiteY7-114" fmla="*/ 389677 h 615906"/>
                  <a:gd name="connsiteX8-115" fmla="*/ 4715 w 402420"/>
                  <a:gd name="connsiteY8-116" fmla="*/ 165658 h 615906"/>
                  <a:gd name="connsiteX9-117" fmla="*/ 58872 w 402420"/>
                  <a:gd name="connsiteY9-118" fmla="*/ 66900 h 615906"/>
                  <a:gd name="connsiteX10-119" fmla="*/ 270191 w 402420"/>
                  <a:gd name="connsiteY10-120" fmla="*/ 28672 h 615906"/>
                  <a:gd name="connsiteX11-121" fmla="*/ 370010 w 402420"/>
                  <a:gd name="connsiteY11-122" fmla="*/ 0 h 6159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2420" h="615906">
                    <a:moveTo>
                      <a:pt x="370010" y="0"/>
                    </a:moveTo>
                    <a:lnTo>
                      <a:pt x="402420" y="26670"/>
                    </a:lnTo>
                    <a:lnTo>
                      <a:pt x="360910" y="30162"/>
                    </a:lnTo>
                    <a:cubicBezTo>
                      <a:pt x="203692" y="57004"/>
                      <a:pt x="78757" y="174403"/>
                      <a:pt x="85426" y="312180"/>
                    </a:cubicBezTo>
                    <a:cubicBezTo>
                      <a:pt x="89943" y="405503"/>
                      <a:pt x="127865" y="598813"/>
                      <a:pt x="334247" y="590125"/>
                    </a:cubicBezTo>
                    <a:lnTo>
                      <a:pt x="309044" y="605640"/>
                    </a:lnTo>
                    <a:cubicBezTo>
                      <a:pt x="292276" y="612173"/>
                      <a:pt x="274041" y="615906"/>
                      <a:pt x="254263" y="615906"/>
                    </a:cubicBezTo>
                    <a:cubicBezTo>
                      <a:pt x="96039" y="615906"/>
                      <a:pt x="10010" y="389677"/>
                      <a:pt x="10010" y="389677"/>
                    </a:cubicBezTo>
                    <a:cubicBezTo>
                      <a:pt x="-610" y="284548"/>
                      <a:pt x="-3429" y="219454"/>
                      <a:pt x="4715" y="165658"/>
                    </a:cubicBezTo>
                    <a:cubicBezTo>
                      <a:pt x="12859" y="111861"/>
                      <a:pt x="27015" y="90262"/>
                      <a:pt x="58872" y="66900"/>
                    </a:cubicBezTo>
                    <a:cubicBezTo>
                      <a:pt x="136391" y="8495"/>
                      <a:pt x="211786" y="33981"/>
                      <a:pt x="270191" y="28672"/>
                    </a:cubicBezTo>
                    <a:cubicBezTo>
                      <a:pt x="328596" y="23362"/>
                      <a:pt x="370010" y="0"/>
                      <a:pt x="370010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1270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任意多边形: 形状 62"/>
              <p:cNvSpPr/>
              <p:nvPr/>
            </p:nvSpPr>
            <p:spPr>
              <a:xfrm>
                <a:off x="6048613" y="3190875"/>
                <a:ext cx="10850" cy="134938"/>
              </a:xfrm>
              <a:custGeom>
                <a:avLst/>
                <a:gdLst>
                  <a:gd name="connsiteX0" fmla="*/ 0 w 90488"/>
                  <a:gd name="connsiteY0" fmla="*/ 0 h 258763"/>
                  <a:gd name="connsiteX1" fmla="*/ 74613 w 90488"/>
                  <a:gd name="connsiteY1" fmla="*/ 74613 h 258763"/>
                  <a:gd name="connsiteX2" fmla="*/ 90488 w 90488"/>
                  <a:gd name="connsiteY2" fmla="*/ 258763 h 258763"/>
                  <a:gd name="connsiteX0-1" fmla="*/ 0 w 74613"/>
                  <a:gd name="connsiteY0-2" fmla="*/ 0 h 74613"/>
                  <a:gd name="connsiteX1-3" fmla="*/ 74613 w 74613"/>
                  <a:gd name="connsiteY1-4" fmla="*/ 74613 h 74613"/>
                  <a:gd name="connsiteX0-5" fmla="*/ 0 w 25400"/>
                  <a:gd name="connsiteY0-6" fmla="*/ 0 h 166688"/>
                  <a:gd name="connsiteX1-7" fmla="*/ 25400 w 25400"/>
                  <a:gd name="connsiteY1-8" fmla="*/ 166688 h 166688"/>
                  <a:gd name="connsiteX0-9" fmla="*/ 0 w 25400"/>
                  <a:gd name="connsiteY0-10" fmla="*/ 0 h 166688"/>
                  <a:gd name="connsiteX1-11" fmla="*/ 25400 w 25400"/>
                  <a:gd name="connsiteY1-12" fmla="*/ 166688 h 166688"/>
                  <a:gd name="connsiteX0-13" fmla="*/ 0 w 27308"/>
                  <a:gd name="connsiteY0-14" fmla="*/ 0 h 166688"/>
                  <a:gd name="connsiteX1-15" fmla="*/ 25400 w 27308"/>
                  <a:gd name="connsiteY1-16" fmla="*/ 166688 h 166688"/>
                  <a:gd name="connsiteX0-17" fmla="*/ 0 w 19122"/>
                  <a:gd name="connsiteY0-18" fmla="*/ 0 h 166688"/>
                  <a:gd name="connsiteX1-19" fmla="*/ 15875 w 19122"/>
                  <a:gd name="connsiteY1-20" fmla="*/ 166688 h 166688"/>
                  <a:gd name="connsiteX0-21" fmla="*/ 0 w 11355"/>
                  <a:gd name="connsiteY0-22" fmla="*/ 0 h 134938"/>
                  <a:gd name="connsiteX1-23" fmla="*/ 3175 w 11355"/>
                  <a:gd name="connsiteY1-24" fmla="*/ 134938 h 134938"/>
                  <a:gd name="connsiteX0-25" fmla="*/ 0 w 8887"/>
                  <a:gd name="connsiteY0-26" fmla="*/ 0 h 134938"/>
                  <a:gd name="connsiteX1-27" fmla="*/ 3175 w 8887"/>
                  <a:gd name="connsiteY1-28" fmla="*/ 134938 h 134938"/>
                  <a:gd name="connsiteX0-29" fmla="*/ 0 w 8069"/>
                  <a:gd name="connsiteY0-30" fmla="*/ 0 h 10000"/>
                  <a:gd name="connsiteX1-31" fmla="*/ 3573 w 8069"/>
                  <a:gd name="connsiteY1-32" fmla="*/ 10000 h 10000"/>
                  <a:gd name="connsiteX0-33" fmla="*/ 0 w 15130"/>
                  <a:gd name="connsiteY0-34" fmla="*/ 0 h 10000"/>
                  <a:gd name="connsiteX1-35" fmla="*/ 13283 w 15130"/>
                  <a:gd name="connsiteY1-3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5130" h="10000">
                    <a:moveTo>
                      <a:pt x="0" y="0"/>
                    </a:moveTo>
                    <a:cubicBezTo>
                      <a:pt x="17158" y="5167"/>
                      <a:pt x="16604" y="6804"/>
                      <a:pt x="13283" y="1000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椭圆 33"/>
              <p:cNvSpPr>
                <a:spLocks noChangeAspect="1"/>
              </p:cNvSpPr>
              <p:nvPr/>
            </p:nvSpPr>
            <p:spPr>
              <a:xfrm>
                <a:off x="6042581" y="3343275"/>
                <a:ext cx="26542" cy="265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5" name="任意多边形: 形状 64"/>
              <p:cNvSpPr/>
              <p:nvPr/>
            </p:nvSpPr>
            <p:spPr>
              <a:xfrm>
                <a:off x="5369983" y="3781426"/>
                <a:ext cx="723371" cy="1196974"/>
              </a:xfrm>
              <a:custGeom>
                <a:avLst/>
                <a:gdLst>
                  <a:gd name="connsiteX0" fmla="*/ 702734 w 702734"/>
                  <a:gd name="connsiteY0" fmla="*/ 16934 h 1195917"/>
                  <a:gd name="connsiteX1" fmla="*/ 323850 w 702734"/>
                  <a:gd name="connsiteY1" fmla="*/ 50800 h 1195917"/>
                  <a:gd name="connsiteX2" fmla="*/ 173567 w 702734"/>
                  <a:gd name="connsiteY2" fmla="*/ 124884 h 1195917"/>
                  <a:gd name="connsiteX3" fmla="*/ 29634 w 702734"/>
                  <a:gd name="connsiteY3" fmla="*/ 677334 h 1195917"/>
                  <a:gd name="connsiteX4" fmla="*/ 63500 w 702734"/>
                  <a:gd name="connsiteY4" fmla="*/ 1195917 h 1195917"/>
                  <a:gd name="connsiteX5" fmla="*/ 44450 w 702734"/>
                  <a:gd name="connsiteY5" fmla="*/ 1191684 h 1195917"/>
                  <a:gd name="connsiteX6" fmla="*/ 0 w 702734"/>
                  <a:gd name="connsiteY6" fmla="*/ 645584 h 1195917"/>
                  <a:gd name="connsiteX7" fmla="*/ 141817 w 702734"/>
                  <a:gd name="connsiteY7" fmla="*/ 80434 h 1195917"/>
                  <a:gd name="connsiteX8" fmla="*/ 323850 w 702734"/>
                  <a:gd name="connsiteY8" fmla="*/ 0 h 1195917"/>
                  <a:gd name="connsiteX9" fmla="*/ 702734 w 702734"/>
                  <a:gd name="connsiteY9" fmla="*/ 16934 h 1195917"/>
                  <a:gd name="connsiteX0-1" fmla="*/ 702734 w 702734"/>
                  <a:gd name="connsiteY0-2" fmla="*/ 16934 h 1195917"/>
                  <a:gd name="connsiteX1-3" fmla="*/ 323850 w 702734"/>
                  <a:gd name="connsiteY1-4" fmla="*/ 50800 h 1195917"/>
                  <a:gd name="connsiteX2-5" fmla="*/ 173567 w 702734"/>
                  <a:gd name="connsiteY2-6" fmla="*/ 124884 h 1195917"/>
                  <a:gd name="connsiteX3-7" fmla="*/ 29634 w 702734"/>
                  <a:gd name="connsiteY3-8" fmla="*/ 677334 h 1195917"/>
                  <a:gd name="connsiteX4-9" fmla="*/ 63500 w 702734"/>
                  <a:gd name="connsiteY4-10" fmla="*/ 1195917 h 1195917"/>
                  <a:gd name="connsiteX5-11" fmla="*/ 44450 w 702734"/>
                  <a:gd name="connsiteY5-12" fmla="*/ 1191684 h 1195917"/>
                  <a:gd name="connsiteX6-13" fmla="*/ 0 w 702734"/>
                  <a:gd name="connsiteY6-14" fmla="*/ 645584 h 1195917"/>
                  <a:gd name="connsiteX7-15" fmla="*/ 141817 w 702734"/>
                  <a:gd name="connsiteY7-16" fmla="*/ 80434 h 1195917"/>
                  <a:gd name="connsiteX8-17" fmla="*/ 323850 w 702734"/>
                  <a:gd name="connsiteY8-18" fmla="*/ 0 h 1195917"/>
                  <a:gd name="connsiteX9-19" fmla="*/ 525992 w 702734"/>
                  <a:gd name="connsiteY9-20" fmla="*/ 10055 h 1195917"/>
                  <a:gd name="connsiteX10" fmla="*/ 702734 w 702734"/>
                  <a:gd name="connsiteY10" fmla="*/ 16934 h 1195917"/>
                  <a:gd name="connsiteX0-21" fmla="*/ 702734 w 702734"/>
                  <a:gd name="connsiteY0-22" fmla="*/ 17991 h 1196974"/>
                  <a:gd name="connsiteX1-23" fmla="*/ 323850 w 702734"/>
                  <a:gd name="connsiteY1-24" fmla="*/ 51857 h 1196974"/>
                  <a:gd name="connsiteX2-25" fmla="*/ 173567 w 702734"/>
                  <a:gd name="connsiteY2-26" fmla="*/ 125941 h 1196974"/>
                  <a:gd name="connsiteX3-27" fmla="*/ 29634 w 702734"/>
                  <a:gd name="connsiteY3-28" fmla="*/ 678391 h 1196974"/>
                  <a:gd name="connsiteX4-29" fmla="*/ 63500 w 702734"/>
                  <a:gd name="connsiteY4-30" fmla="*/ 1196974 h 1196974"/>
                  <a:gd name="connsiteX5-31" fmla="*/ 44450 w 702734"/>
                  <a:gd name="connsiteY5-32" fmla="*/ 1192741 h 1196974"/>
                  <a:gd name="connsiteX6-33" fmla="*/ 0 w 702734"/>
                  <a:gd name="connsiteY6-34" fmla="*/ 646641 h 1196974"/>
                  <a:gd name="connsiteX7-35" fmla="*/ 141817 w 702734"/>
                  <a:gd name="connsiteY7-36" fmla="*/ 81491 h 1196974"/>
                  <a:gd name="connsiteX8-37" fmla="*/ 323850 w 702734"/>
                  <a:gd name="connsiteY8-38" fmla="*/ 1057 h 1196974"/>
                  <a:gd name="connsiteX9-39" fmla="*/ 676805 w 702734"/>
                  <a:gd name="connsiteY9-40" fmla="*/ 0 h 1196974"/>
                  <a:gd name="connsiteX10-41" fmla="*/ 702734 w 702734"/>
                  <a:gd name="connsiteY10-42" fmla="*/ 17991 h 1196974"/>
                  <a:gd name="connsiteX0-43" fmla="*/ 712259 w 712259"/>
                  <a:gd name="connsiteY0-44" fmla="*/ 17991 h 1196974"/>
                  <a:gd name="connsiteX1-45" fmla="*/ 323850 w 712259"/>
                  <a:gd name="connsiteY1-46" fmla="*/ 51857 h 1196974"/>
                  <a:gd name="connsiteX2-47" fmla="*/ 173567 w 712259"/>
                  <a:gd name="connsiteY2-48" fmla="*/ 125941 h 1196974"/>
                  <a:gd name="connsiteX3-49" fmla="*/ 29634 w 712259"/>
                  <a:gd name="connsiteY3-50" fmla="*/ 678391 h 1196974"/>
                  <a:gd name="connsiteX4-51" fmla="*/ 63500 w 712259"/>
                  <a:gd name="connsiteY4-52" fmla="*/ 1196974 h 1196974"/>
                  <a:gd name="connsiteX5-53" fmla="*/ 44450 w 712259"/>
                  <a:gd name="connsiteY5-54" fmla="*/ 1192741 h 1196974"/>
                  <a:gd name="connsiteX6-55" fmla="*/ 0 w 712259"/>
                  <a:gd name="connsiteY6-56" fmla="*/ 646641 h 1196974"/>
                  <a:gd name="connsiteX7-57" fmla="*/ 141817 w 712259"/>
                  <a:gd name="connsiteY7-58" fmla="*/ 81491 h 1196974"/>
                  <a:gd name="connsiteX8-59" fmla="*/ 323850 w 712259"/>
                  <a:gd name="connsiteY8-60" fmla="*/ 1057 h 1196974"/>
                  <a:gd name="connsiteX9-61" fmla="*/ 676805 w 712259"/>
                  <a:gd name="connsiteY9-62" fmla="*/ 0 h 1196974"/>
                  <a:gd name="connsiteX10-63" fmla="*/ 712259 w 712259"/>
                  <a:gd name="connsiteY10-64" fmla="*/ 17991 h 1196974"/>
                  <a:gd name="connsiteX0-65" fmla="*/ 712259 w 712259"/>
                  <a:gd name="connsiteY0-66" fmla="*/ 17991 h 1196974"/>
                  <a:gd name="connsiteX1-67" fmla="*/ 323850 w 712259"/>
                  <a:gd name="connsiteY1-68" fmla="*/ 66144 h 1196974"/>
                  <a:gd name="connsiteX2-69" fmla="*/ 173567 w 712259"/>
                  <a:gd name="connsiteY2-70" fmla="*/ 125941 h 1196974"/>
                  <a:gd name="connsiteX3-71" fmla="*/ 29634 w 712259"/>
                  <a:gd name="connsiteY3-72" fmla="*/ 678391 h 1196974"/>
                  <a:gd name="connsiteX4-73" fmla="*/ 63500 w 712259"/>
                  <a:gd name="connsiteY4-74" fmla="*/ 1196974 h 1196974"/>
                  <a:gd name="connsiteX5-75" fmla="*/ 44450 w 712259"/>
                  <a:gd name="connsiteY5-76" fmla="*/ 1192741 h 1196974"/>
                  <a:gd name="connsiteX6-77" fmla="*/ 0 w 712259"/>
                  <a:gd name="connsiteY6-78" fmla="*/ 646641 h 1196974"/>
                  <a:gd name="connsiteX7-79" fmla="*/ 141817 w 712259"/>
                  <a:gd name="connsiteY7-80" fmla="*/ 81491 h 1196974"/>
                  <a:gd name="connsiteX8-81" fmla="*/ 323850 w 712259"/>
                  <a:gd name="connsiteY8-82" fmla="*/ 1057 h 1196974"/>
                  <a:gd name="connsiteX9-83" fmla="*/ 676805 w 712259"/>
                  <a:gd name="connsiteY9-84" fmla="*/ 0 h 1196974"/>
                  <a:gd name="connsiteX10-85" fmla="*/ 712259 w 712259"/>
                  <a:gd name="connsiteY10-86" fmla="*/ 17991 h 1196974"/>
                  <a:gd name="connsiteX0-87" fmla="*/ 723371 w 723371"/>
                  <a:gd name="connsiteY0-88" fmla="*/ 17991 h 1196974"/>
                  <a:gd name="connsiteX1-89" fmla="*/ 323850 w 723371"/>
                  <a:gd name="connsiteY1-90" fmla="*/ 66144 h 1196974"/>
                  <a:gd name="connsiteX2-91" fmla="*/ 173567 w 723371"/>
                  <a:gd name="connsiteY2-92" fmla="*/ 125941 h 1196974"/>
                  <a:gd name="connsiteX3-93" fmla="*/ 29634 w 723371"/>
                  <a:gd name="connsiteY3-94" fmla="*/ 678391 h 1196974"/>
                  <a:gd name="connsiteX4-95" fmla="*/ 63500 w 723371"/>
                  <a:gd name="connsiteY4-96" fmla="*/ 1196974 h 1196974"/>
                  <a:gd name="connsiteX5-97" fmla="*/ 44450 w 723371"/>
                  <a:gd name="connsiteY5-98" fmla="*/ 1192741 h 1196974"/>
                  <a:gd name="connsiteX6-99" fmla="*/ 0 w 723371"/>
                  <a:gd name="connsiteY6-100" fmla="*/ 646641 h 1196974"/>
                  <a:gd name="connsiteX7-101" fmla="*/ 141817 w 723371"/>
                  <a:gd name="connsiteY7-102" fmla="*/ 81491 h 1196974"/>
                  <a:gd name="connsiteX8-103" fmla="*/ 323850 w 723371"/>
                  <a:gd name="connsiteY8-104" fmla="*/ 1057 h 1196974"/>
                  <a:gd name="connsiteX9-105" fmla="*/ 676805 w 723371"/>
                  <a:gd name="connsiteY9-106" fmla="*/ 0 h 1196974"/>
                  <a:gd name="connsiteX10-107" fmla="*/ 723371 w 723371"/>
                  <a:gd name="connsiteY10-108" fmla="*/ 17991 h 119697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41" y="connsiteY10-42"/>
                  </a:cxn>
                </a:cxnLst>
                <a:rect l="l" t="t" r="r" b="b"/>
                <a:pathLst>
                  <a:path w="723371" h="1196974">
                    <a:moveTo>
                      <a:pt x="723371" y="17991"/>
                    </a:moveTo>
                    <a:lnTo>
                      <a:pt x="323850" y="66144"/>
                    </a:lnTo>
                    <a:lnTo>
                      <a:pt x="173567" y="125941"/>
                    </a:lnTo>
                    <a:lnTo>
                      <a:pt x="29634" y="678391"/>
                    </a:lnTo>
                    <a:lnTo>
                      <a:pt x="63500" y="1196974"/>
                    </a:lnTo>
                    <a:lnTo>
                      <a:pt x="44450" y="1192741"/>
                    </a:lnTo>
                    <a:lnTo>
                      <a:pt x="0" y="646641"/>
                    </a:lnTo>
                    <a:lnTo>
                      <a:pt x="141817" y="81491"/>
                    </a:lnTo>
                    <a:lnTo>
                      <a:pt x="323850" y="1057"/>
                    </a:lnTo>
                    <a:lnTo>
                      <a:pt x="676805" y="0"/>
                    </a:lnTo>
                    <a:lnTo>
                      <a:pt x="723371" y="17991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6" name="任意多边形: 形状 65"/>
              <p:cNvSpPr/>
              <p:nvPr/>
            </p:nvSpPr>
            <p:spPr>
              <a:xfrm>
                <a:off x="6124575" y="4117975"/>
                <a:ext cx="88900" cy="600075"/>
              </a:xfrm>
              <a:custGeom>
                <a:avLst/>
                <a:gdLst>
                  <a:gd name="connsiteX0" fmla="*/ 0 w 88900"/>
                  <a:gd name="connsiteY0" fmla="*/ 0 h 600075"/>
                  <a:gd name="connsiteX1" fmla="*/ 9525 w 88900"/>
                  <a:gd name="connsiteY1" fmla="*/ 600075 h 600075"/>
                  <a:gd name="connsiteX2" fmla="*/ 88900 w 88900"/>
                  <a:gd name="connsiteY2" fmla="*/ 596900 h 600075"/>
                  <a:gd name="connsiteX3" fmla="*/ 60325 w 88900"/>
                  <a:gd name="connsiteY3" fmla="*/ 222250 h 600075"/>
                  <a:gd name="connsiteX4" fmla="*/ 0 w 88900"/>
                  <a:gd name="connsiteY4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" h="600075">
                    <a:moveTo>
                      <a:pt x="0" y="0"/>
                    </a:moveTo>
                    <a:lnTo>
                      <a:pt x="9525" y="600075"/>
                    </a:lnTo>
                    <a:lnTo>
                      <a:pt x="88900" y="596900"/>
                    </a:lnTo>
                    <a:lnTo>
                      <a:pt x="60325" y="222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7" name="任意多边形: 形状 69"/>
              <p:cNvSpPr/>
              <p:nvPr/>
            </p:nvSpPr>
            <p:spPr>
              <a:xfrm>
                <a:off x="5897034" y="5067301"/>
                <a:ext cx="57680" cy="1377950"/>
              </a:xfrm>
              <a:custGeom>
                <a:avLst/>
                <a:gdLst>
                  <a:gd name="connsiteX0" fmla="*/ 0 w 59267"/>
                  <a:gd name="connsiteY0" fmla="*/ 0 h 1369483"/>
                  <a:gd name="connsiteX1" fmla="*/ 59267 w 59267"/>
                  <a:gd name="connsiteY1" fmla="*/ 0 h 1369483"/>
                  <a:gd name="connsiteX2" fmla="*/ 50800 w 59267"/>
                  <a:gd name="connsiteY2" fmla="*/ 1369483 h 1369483"/>
                  <a:gd name="connsiteX3" fmla="*/ 33867 w 59267"/>
                  <a:gd name="connsiteY3" fmla="*/ 1369483 h 1369483"/>
                  <a:gd name="connsiteX4" fmla="*/ 0 w 59267"/>
                  <a:gd name="connsiteY4" fmla="*/ 0 h 136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267" h="1369483">
                    <a:moveTo>
                      <a:pt x="0" y="0"/>
                    </a:moveTo>
                    <a:lnTo>
                      <a:pt x="59267" y="0"/>
                    </a:lnTo>
                    <a:cubicBezTo>
                      <a:pt x="56445" y="456494"/>
                      <a:pt x="53622" y="912989"/>
                      <a:pt x="50800" y="1369483"/>
                    </a:cubicBezTo>
                    <a:lnTo>
                      <a:pt x="33867" y="1369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任意多边形: 形状 71"/>
              <p:cNvSpPr/>
              <p:nvPr/>
            </p:nvSpPr>
            <p:spPr>
              <a:xfrm>
                <a:off x="5549381" y="4732208"/>
                <a:ext cx="644577" cy="1709867"/>
              </a:xfrm>
              <a:custGeom>
                <a:avLst/>
                <a:gdLst>
                  <a:gd name="connsiteX0" fmla="*/ 0 w 644577"/>
                  <a:gd name="connsiteY0" fmla="*/ 0 h 1709867"/>
                  <a:gd name="connsiteX1" fmla="*/ 644577 w 644577"/>
                  <a:gd name="connsiteY1" fmla="*/ 0 h 1709867"/>
                  <a:gd name="connsiteX2" fmla="*/ 644577 w 644577"/>
                  <a:gd name="connsiteY2" fmla="*/ 61592 h 1709867"/>
                  <a:gd name="connsiteX3" fmla="*/ 644577 w 644577"/>
                  <a:gd name="connsiteY3" fmla="*/ 63714 h 1709867"/>
                  <a:gd name="connsiteX4" fmla="*/ 644577 w 644577"/>
                  <a:gd name="connsiteY4" fmla="*/ 174194 h 1709867"/>
                  <a:gd name="connsiteX5" fmla="*/ 581770 w 644577"/>
                  <a:gd name="connsiteY5" fmla="*/ 151588 h 1709867"/>
                  <a:gd name="connsiteX6" fmla="*/ 413270 w 644577"/>
                  <a:gd name="connsiteY6" fmla="*/ 131892 h 1709867"/>
                  <a:gd name="connsiteX7" fmla="*/ 87829 w 644577"/>
                  <a:gd name="connsiteY7" fmla="*/ 208075 h 1709867"/>
                  <a:gd name="connsiteX8" fmla="*/ 43910 w 644577"/>
                  <a:gd name="connsiteY8" fmla="*/ 235716 h 1709867"/>
                  <a:gd name="connsiteX9" fmla="*/ 60844 w 644577"/>
                  <a:gd name="connsiteY9" fmla="*/ 225555 h 1709867"/>
                  <a:gd name="connsiteX10" fmla="*/ 40207 w 644577"/>
                  <a:gd name="connsiteY10" fmla="*/ 306517 h 1709867"/>
                  <a:gd name="connsiteX11" fmla="*/ 167207 w 644577"/>
                  <a:gd name="connsiteY11" fmla="*/ 1709867 h 1709867"/>
                  <a:gd name="connsiteX12" fmla="*/ 132282 w 644577"/>
                  <a:gd name="connsiteY12" fmla="*/ 1708280 h 1709867"/>
                  <a:gd name="connsiteX13" fmla="*/ 2107 w 644577"/>
                  <a:gd name="connsiteY13" fmla="*/ 349380 h 1709867"/>
                  <a:gd name="connsiteX14" fmla="*/ 5242 w 644577"/>
                  <a:gd name="connsiteY14" fmla="*/ 260052 h 1709867"/>
                  <a:gd name="connsiteX15" fmla="*/ 0 w 644577"/>
                  <a:gd name="connsiteY15" fmla="*/ 263350 h 1709867"/>
                  <a:gd name="connsiteX16" fmla="*/ 0 w 644577"/>
                  <a:gd name="connsiteY16" fmla="*/ 63714 h 1709867"/>
                  <a:gd name="connsiteX17" fmla="*/ 0 w 644577"/>
                  <a:gd name="connsiteY17" fmla="*/ 61592 h 1709867"/>
                  <a:gd name="connsiteX0-1" fmla="*/ 0 w 644577"/>
                  <a:gd name="connsiteY0-2" fmla="*/ 0 h 1709867"/>
                  <a:gd name="connsiteX1-3" fmla="*/ 644577 w 644577"/>
                  <a:gd name="connsiteY1-4" fmla="*/ 0 h 1709867"/>
                  <a:gd name="connsiteX2-5" fmla="*/ 644577 w 644577"/>
                  <a:gd name="connsiteY2-6" fmla="*/ 61592 h 1709867"/>
                  <a:gd name="connsiteX3-7" fmla="*/ 644577 w 644577"/>
                  <a:gd name="connsiteY3-8" fmla="*/ 63714 h 1709867"/>
                  <a:gd name="connsiteX4-9" fmla="*/ 644577 w 644577"/>
                  <a:gd name="connsiteY4-10" fmla="*/ 174194 h 1709867"/>
                  <a:gd name="connsiteX5-11" fmla="*/ 581770 w 644577"/>
                  <a:gd name="connsiteY5-12" fmla="*/ 151588 h 1709867"/>
                  <a:gd name="connsiteX6-13" fmla="*/ 413270 w 644577"/>
                  <a:gd name="connsiteY6-14" fmla="*/ 131892 h 1709867"/>
                  <a:gd name="connsiteX7-15" fmla="*/ 87829 w 644577"/>
                  <a:gd name="connsiteY7-16" fmla="*/ 208075 h 1709867"/>
                  <a:gd name="connsiteX8-17" fmla="*/ 60844 w 644577"/>
                  <a:gd name="connsiteY8-18" fmla="*/ 225555 h 1709867"/>
                  <a:gd name="connsiteX9-19" fmla="*/ 40207 w 644577"/>
                  <a:gd name="connsiteY9-20" fmla="*/ 306517 h 1709867"/>
                  <a:gd name="connsiteX10-21" fmla="*/ 167207 w 644577"/>
                  <a:gd name="connsiteY10-22" fmla="*/ 1709867 h 1709867"/>
                  <a:gd name="connsiteX11-23" fmla="*/ 132282 w 644577"/>
                  <a:gd name="connsiteY11-24" fmla="*/ 1708280 h 1709867"/>
                  <a:gd name="connsiteX12-25" fmla="*/ 2107 w 644577"/>
                  <a:gd name="connsiteY12-26" fmla="*/ 349380 h 1709867"/>
                  <a:gd name="connsiteX13-27" fmla="*/ 5242 w 644577"/>
                  <a:gd name="connsiteY13-28" fmla="*/ 260052 h 1709867"/>
                  <a:gd name="connsiteX14-29" fmla="*/ 0 w 644577"/>
                  <a:gd name="connsiteY14-30" fmla="*/ 263350 h 1709867"/>
                  <a:gd name="connsiteX15-31" fmla="*/ 0 w 644577"/>
                  <a:gd name="connsiteY15-32" fmla="*/ 63714 h 1709867"/>
                  <a:gd name="connsiteX16-33" fmla="*/ 0 w 644577"/>
                  <a:gd name="connsiteY16-34" fmla="*/ 61592 h 1709867"/>
                  <a:gd name="connsiteX17-35" fmla="*/ 0 w 644577"/>
                  <a:gd name="connsiteY17-36" fmla="*/ 0 h 1709867"/>
                  <a:gd name="connsiteX0-37" fmla="*/ 0 w 644577"/>
                  <a:gd name="connsiteY0-38" fmla="*/ 0 h 1709867"/>
                  <a:gd name="connsiteX1-39" fmla="*/ 644577 w 644577"/>
                  <a:gd name="connsiteY1-40" fmla="*/ 0 h 1709867"/>
                  <a:gd name="connsiteX2-41" fmla="*/ 644577 w 644577"/>
                  <a:gd name="connsiteY2-42" fmla="*/ 61592 h 1709867"/>
                  <a:gd name="connsiteX3-43" fmla="*/ 644577 w 644577"/>
                  <a:gd name="connsiteY3-44" fmla="*/ 63714 h 1709867"/>
                  <a:gd name="connsiteX4-45" fmla="*/ 644577 w 644577"/>
                  <a:gd name="connsiteY4-46" fmla="*/ 174194 h 1709867"/>
                  <a:gd name="connsiteX5-47" fmla="*/ 581770 w 644577"/>
                  <a:gd name="connsiteY5-48" fmla="*/ 151588 h 1709867"/>
                  <a:gd name="connsiteX6-49" fmla="*/ 413270 w 644577"/>
                  <a:gd name="connsiteY6-50" fmla="*/ 131892 h 1709867"/>
                  <a:gd name="connsiteX7-51" fmla="*/ 87829 w 644577"/>
                  <a:gd name="connsiteY7-52" fmla="*/ 208075 h 1709867"/>
                  <a:gd name="connsiteX8-53" fmla="*/ 40207 w 644577"/>
                  <a:gd name="connsiteY8-54" fmla="*/ 306517 h 1709867"/>
                  <a:gd name="connsiteX9-55" fmla="*/ 167207 w 644577"/>
                  <a:gd name="connsiteY9-56" fmla="*/ 1709867 h 1709867"/>
                  <a:gd name="connsiteX10-57" fmla="*/ 132282 w 644577"/>
                  <a:gd name="connsiteY10-58" fmla="*/ 1708280 h 1709867"/>
                  <a:gd name="connsiteX11-59" fmla="*/ 2107 w 644577"/>
                  <a:gd name="connsiteY11-60" fmla="*/ 349380 h 1709867"/>
                  <a:gd name="connsiteX12-61" fmla="*/ 5242 w 644577"/>
                  <a:gd name="connsiteY12-62" fmla="*/ 260052 h 1709867"/>
                  <a:gd name="connsiteX13-63" fmla="*/ 0 w 644577"/>
                  <a:gd name="connsiteY13-64" fmla="*/ 263350 h 1709867"/>
                  <a:gd name="connsiteX14-65" fmla="*/ 0 w 644577"/>
                  <a:gd name="connsiteY14-66" fmla="*/ 63714 h 1709867"/>
                  <a:gd name="connsiteX15-67" fmla="*/ 0 w 644577"/>
                  <a:gd name="connsiteY15-68" fmla="*/ 61592 h 1709867"/>
                  <a:gd name="connsiteX16-69" fmla="*/ 0 w 644577"/>
                  <a:gd name="connsiteY16-70" fmla="*/ 0 h 1709867"/>
                  <a:gd name="connsiteX0-71" fmla="*/ 0 w 644577"/>
                  <a:gd name="connsiteY0-72" fmla="*/ 0 h 1709867"/>
                  <a:gd name="connsiteX1-73" fmla="*/ 644577 w 644577"/>
                  <a:gd name="connsiteY1-74" fmla="*/ 0 h 1709867"/>
                  <a:gd name="connsiteX2-75" fmla="*/ 644577 w 644577"/>
                  <a:gd name="connsiteY2-76" fmla="*/ 61592 h 1709867"/>
                  <a:gd name="connsiteX3-77" fmla="*/ 644577 w 644577"/>
                  <a:gd name="connsiteY3-78" fmla="*/ 63714 h 1709867"/>
                  <a:gd name="connsiteX4-79" fmla="*/ 644577 w 644577"/>
                  <a:gd name="connsiteY4-80" fmla="*/ 174194 h 1709867"/>
                  <a:gd name="connsiteX5-81" fmla="*/ 581770 w 644577"/>
                  <a:gd name="connsiteY5-82" fmla="*/ 151588 h 1709867"/>
                  <a:gd name="connsiteX6-83" fmla="*/ 413270 w 644577"/>
                  <a:gd name="connsiteY6-84" fmla="*/ 131892 h 1709867"/>
                  <a:gd name="connsiteX7-85" fmla="*/ 87829 w 644577"/>
                  <a:gd name="connsiteY7-86" fmla="*/ 208075 h 1709867"/>
                  <a:gd name="connsiteX8-87" fmla="*/ 40207 w 644577"/>
                  <a:gd name="connsiteY8-88" fmla="*/ 306517 h 1709867"/>
                  <a:gd name="connsiteX9-89" fmla="*/ 167207 w 644577"/>
                  <a:gd name="connsiteY9-90" fmla="*/ 1709867 h 1709867"/>
                  <a:gd name="connsiteX10-91" fmla="*/ 132282 w 644577"/>
                  <a:gd name="connsiteY10-92" fmla="*/ 1708280 h 1709867"/>
                  <a:gd name="connsiteX11-93" fmla="*/ 2107 w 644577"/>
                  <a:gd name="connsiteY11-94" fmla="*/ 349380 h 1709867"/>
                  <a:gd name="connsiteX12-95" fmla="*/ 5242 w 644577"/>
                  <a:gd name="connsiteY12-96" fmla="*/ 260052 h 1709867"/>
                  <a:gd name="connsiteX13-97" fmla="*/ 0 w 644577"/>
                  <a:gd name="connsiteY13-98" fmla="*/ 263350 h 1709867"/>
                  <a:gd name="connsiteX14-99" fmla="*/ 0 w 644577"/>
                  <a:gd name="connsiteY14-100" fmla="*/ 63714 h 1709867"/>
                  <a:gd name="connsiteX15-101" fmla="*/ 0 w 644577"/>
                  <a:gd name="connsiteY15-102" fmla="*/ 61592 h 1709867"/>
                  <a:gd name="connsiteX16-103" fmla="*/ 0 w 644577"/>
                  <a:gd name="connsiteY16-104" fmla="*/ 0 h 1709867"/>
                  <a:gd name="connsiteX0-105" fmla="*/ 0 w 644577"/>
                  <a:gd name="connsiteY0-106" fmla="*/ 0 h 1709867"/>
                  <a:gd name="connsiteX1-107" fmla="*/ 644577 w 644577"/>
                  <a:gd name="connsiteY1-108" fmla="*/ 0 h 1709867"/>
                  <a:gd name="connsiteX2-109" fmla="*/ 644577 w 644577"/>
                  <a:gd name="connsiteY2-110" fmla="*/ 61592 h 1709867"/>
                  <a:gd name="connsiteX3-111" fmla="*/ 644577 w 644577"/>
                  <a:gd name="connsiteY3-112" fmla="*/ 63714 h 1709867"/>
                  <a:gd name="connsiteX4-113" fmla="*/ 644577 w 644577"/>
                  <a:gd name="connsiteY4-114" fmla="*/ 174194 h 1709867"/>
                  <a:gd name="connsiteX5-115" fmla="*/ 581770 w 644577"/>
                  <a:gd name="connsiteY5-116" fmla="*/ 151588 h 1709867"/>
                  <a:gd name="connsiteX6-117" fmla="*/ 413270 w 644577"/>
                  <a:gd name="connsiteY6-118" fmla="*/ 131892 h 1709867"/>
                  <a:gd name="connsiteX7-119" fmla="*/ 87829 w 644577"/>
                  <a:gd name="connsiteY7-120" fmla="*/ 208075 h 1709867"/>
                  <a:gd name="connsiteX8-121" fmla="*/ 40207 w 644577"/>
                  <a:gd name="connsiteY8-122" fmla="*/ 306517 h 1709867"/>
                  <a:gd name="connsiteX9-123" fmla="*/ 167207 w 644577"/>
                  <a:gd name="connsiteY9-124" fmla="*/ 1709867 h 1709867"/>
                  <a:gd name="connsiteX10-125" fmla="*/ 132282 w 644577"/>
                  <a:gd name="connsiteY10-126" fmla="*/ 1708280 h 1709867"/>
                  <a:gd name="connsiteX11-127" fmla="*/ 2107 w 644577"/>
                  <a:gd name="connsiteY11-128" fmla="*/ 349380 h 1709867"/>
                  <a:gd name="connsiteX12-129" fmla="*/ 5242 w 644577"/>
                  <a:gd name="connsiteY12-130" fmla="*/ 260052 h 1709867"/>
                  <a:gd name="connsiteX13-131" fmla="*/ 0 w 644577"/>
                  <a:gd name="connsiteY13-132" fmla="*/ 263350 h 1709867"/>
                  <a:gd name="connsiteX14-133" fmla="*/ 0 w 644577"/>
                  <a:gd name="connsiteY14-134" fmla="*/ 63714 h 1709867"/>
                  <a:gd name="connsiteX15-135" fmla="*/ 0 w 644577"/>
                  <a:gd name="connsiteY15-136" fmla="*/ 61592 h 1709867"/>
                  <a:gd name="connsiteX16-137" fmla="*/ 0 w 644577"/>
                  <a:gd name="connsiteY16-138" fmla="*/ 0 h 17098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</a:cxnLst>
                <a:rect l="l" t="t" r="r" b="b"/>
                <a:pathLst>
                  <a:path w="644577" h="1709867">
                    <a:moveTo>
                      <a:pt x="0" y="0"/>
                    </a:moveTo>
                    <a:lnTo>
                      <a:pt x="644577" y="0"/>
                    </a:lnTo>
                    <a:lnTo>
                      <a:pt x="644577" y="61592"/>
                    </a:lnTo>
                    <a:lnTo>
                      <a:pt x="644577" y="63714"/>
                    </a:lnTo>
                    <a:lnTo>
                      <a:pt x="644577" y="174194"/>
                    </a:lnTo>
                    <a:lnTo>
                      <a:pt x="581770" y="151588"/>
                    </a:lnTo>
                    <a:cubicBezTo>
                      <a:pt x="527343" y="138674"/>
                      <a:pt x="470990" y="131892"/>
                      <a:pt x="413270" y="131892"/>
                    </a:cubicBezTo>
                    <a:cubicBezTo>
                      <a:pt x="297831" y="131892"/>
                      <a:pt x="187857" y="159019"/>
                      <a:pt x="87829" y="208075"/>
                    </a:cubicBezTo>
                    <a:cubicBezTo>
                      <a:pt x="60842" y="226601"/>
                      <a:pt x="33856" y="238778"/>
                      <a:pt x="40207" y="306517"/>
                    </a:cubicBezTo>
                    <a:lnTo>
                      <a:pt x="167207" y="1709867"/>
                    </a:lnTo>
                    <a:lnTo>
                      <a:pt x="132282" y="1708280"/>
                    </a:lnTo>
                    <a:lnTo>
                      <a:pt x="2107" y="349380"/>
                    </a:lnTo>
                    <a:lnTo>
                      <a:pt x="5242" y="260052"/>
                    </a:lnTo>
                    <a:lnTo>
                      <a:pt x="0" y="263350"/>
                    </a:lnTo>
                    <a:lnTo>
                      <a:pt x="0" y="63714"/>
                    </a:lnTo>
                    <a:lnTo>
                      <a:pt x="0" y="61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5344998" y="6394212"/>
              <a:ext cx="21243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529273" y="6524387"/>
              <a:ext cx="18261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图片 40" descr="随机森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2381885"/>
            <a:ext cx="7472045" cy="3867150"/>
          </a:xfrm>
          <a:prstGeom prst="rect">
            <a:avLst/>
          </a:prstGeom>
        </p:spPr>
      </p:pic>
      <p:sp>
        <p:nvSpPr>
          <p:cNvPr id="42" name="TextBox 1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1701800" y="794385"/>
            <a:ext cx="4394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  <a:sym typeface="+mn-ea"/>
              </a:rPr>
              <a:t>随机</a:t>
            </a:r>
            <a:r>
              <a:rPr lang="zh-CN" altLang="en-US" sz="320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  <a:sym typeface="+mn-ea"/>
              </a:rPr>
              <a:t>森林 + 逻辑回归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9299725" y="6040093"/>
            <a:ext cx="1165553" cy="410818"/>
          </a:xfrm>
          <a:custGeom>
            <a:avLst/>
            <a:gdLst>
              <a:gd name="connsiteX0" fmla="*/ 0 w 163258"/>
              <a:gd name="connsiteY0" fmla="*/ 0 h 104298"/>
              <a:gd name="connsiteX1" fmla="*/ 163259 w 163258"/>
              <a:gd name="connsiteY1" fmla="*/ 0 h 104298"/>
              <a:gd name="connsiteX2" fmla="*/ 163259 w 163258"/>
              <a:gd name="connsiteY2" fmla="*/ 104299 h 104298"/>
              <a:gd name="connsiteX3" fmla="*/ 0 w 163258"/>
              <a:gd name="connsiteY3" fmla="*/ 104299 h 1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8" h="104298">
                <a:moveTo>
                  <a:pt x="0" y="0"/>
                </a:moveTo>
                <a:lnTo>
                  <a:pt x="163259" y="0"/>
                </a:lnTo>
                <a:lnTo>
                  <a:pt x="163259" y="104299"/>
                </a:lnTo>
                <a:lnTo>
                  <a:pt x="0" y="10429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TextBox 1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1521460" y="883285"/>
            <a:ext cx="4795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Segoe UI Light" panose="020B0502040204020203" pitchFamily="34" charset="0"/>
              </a:rPr>
              <a:t>朴素贝叶斯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Segoe UI Light" panose="020B0502040204020203" pitchFamily="34" charset="0"/>
              </a:rPr>
              <a:t>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Segoe UI Light" panose="020B0502040204020203" pitchFamily="34" charset="0"/>
              </a:rPr>
              <a:t>逻辑回归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3" name="组合 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9281372" y="1998213"/>
            <a:ext cx="1753573" cy="4027559"/>
            <a:chOff x="5494867" y="1956938"/>
            <a:chExt cx="1753573" cy="4027559"/>
          </a:xfrm>
        </p:grpSpPr>
        <p:cxnSp>
          <p:nvCxnSpPr>
            <p:cNvPr id="196" name="直接连接符 195"/>
            <p:cNvCxnSpPr/>
            <p:nvPr/>
          </p:nvCxnSpPr>
          <p:spPr>
            <a:xfrm>
              <a:off x="5494867" y="5984497"/>
              <a:ext cx="120650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组合 194"/>
            <p:cNvGrpSpPr/>
            <p:nvPr/>
          </p:nvGrpSpPr>
          <p:grpSpPr>
            <a:xfrm>
              <a:off x="5577377" y="1956938"/>
              <a:ext cx="1671063" cy="4021726"/>
              <a:chOff x="7704627" y="1873284"/>
              <a:chExt cx="1671063" cy="4021726"/>
            </a:xfrm>
          </p:grpSpPr>
          <p:sp>
            <p:nvSpPr>
              <p:cNvPr id="121" name="任意多边形 49"/>
              <p:cNvSpPr/>
              <p:nvPr/>
            </p:nvSpPr>
            <p:spPr>
              <a:xfrm>
                <a:off x="7794889" y="5653059"/>
                <a:ext cx="414872" cy="241951"/>
              </a:xfrm>
              <a:custGeom>
                <a:avLst/>
                <a:gdLst>
                  <a:gd name="connsiteX0" fmla="*/ 292100 w 673100"/>
                  <a:gd name="connsiteY0" fmla="*/ 12700 h 368300"/>
                  <a:gd name="connsiteX1" fmla="*/ 304800 w 673100"/>
                  <a:gd name="connsiteY1" fmla="*/ 120650 h 368300"/>
                  <a:gd name="connsiteX2" fmla="*/ 241300 w 673100"/>
                  <a:gd name="connsiteY2" fmla="*/ 190500 h 368300"/>
                  <a:gd name="connsiteX3" fmla="*/ 12700 w 673100"/>
                  <a:gd name="connsiteY3" fmla="*/ 285750 h 368300"/>
                  <a:gd name="connsiteX4" fmla="*/ 0 w 673100"/>
                  <a:gd name="connsiteY4" fmla="*/ 368300 h 368300"/>
                  <a:gd name="connsiteX5" fmla="*/ 387350 w 673100"/>
                  <a:gd name="connsiteY5" fmla="*/ 361950 h 368300"/>
                  <a:gd name="connsiteX6" fmla="*/ 495300 w 673100"/>
                  <a:gd name="connsiteY6" fmla="*/ 304800 h 368300"/>
                  <a:gd name="connsiteX7" fmla="*/ 520700 w 673100"/>
                  <a:gd name="connsiteY7" fmla="*/ 355600 h 368300"/>
                  <a:gd name="connsiteX8" fmla="*/ 647700 w 673100"/>
                  <a:gd name="connsiteY8" fmla="*/ 355600 h 368300"/>
                  <a:gd name="connsiteX9" fmla="*/ 641350 w 673100"/>
                  <a:gd name="connsiteY9" fmla="*/ 292100 h 368300"/>
                  <a:gd name="connsiteX10" fmla="*/ 673100 w 673100"/>
                  <a:gd name="connsiteY10" fmla="*/ 152400 h 368300"/>
                  <a:gd name="connsiteX11" fmla="*/ 635000 w 673100"/>
                  <a:gd name="connsiteY11" fmla="*/ 0 h 368300"/>
                  <a:gd name="connsiteX12" fmla="*/ 292100 w 673100"/>
                  <a:gd name="connsiteY12" fmla="*/ 12700 h 368300"/>
                  <a:gd name="connsiteX0-1" fmla="*/ 319553 w 673100"/>
                  <a:gd name="connsiteY0-2" fmla="*/ 0 h 369343"/>
                  <a:gd name="connsiteX1-3" fmla="*/ 304800 w 673100"/>
                  <a:gd name="connsiteY1-4" fmla="*/ 121693 h 369343"/>
                  <a:gd name="connsiteX2-5" fmla="*/ 241300 w 673100"/>
                  <a:gd name="connsiteY2-6" fmla="*/ 191543 h 369343"/>
                  <a:gd name="connsiteX3-7" fmla="*/ 12700 w 673100"/>
                  <a:gd name="connsiteY3-8" fmla="*/ 286793 h 369343"/>
                  <a:gd name="connsiteX4-9" fmla="*/ 0 w 673100"/>
                  <a:gd name="connsiteY4-10" fmla="*/ 369343 h 369343"/>
                  <a:gd name="connsiteX5-11" fmla="*/ 387350 w 673100"/>
                  <a:gd name="connsiteY5-12" fmla="*/ 362993 h 369343"/>
                  <a:gd name="connsiteX6-13" fmla="*/ 495300 w 673100"/>
                  <a:gd name="connsiteY6-14" fmla="*/ 305843 h 369343"/>
                  <a:gd name="connsiteX7-15" fmla="*/ 520700 w 673100"/>
                  <a:gd name="connsiteY7-16" fmla="*/ 356643 h 369343"/>
                  <a:gd name="connsiteX8-17" fmla="*/ 647700 w 673100"/>
                  <a:gd name="connsiteY8-18" fmla="*/ 356643 h 369343"/>
                  <a:gd name="connsiteX9-19" fmla="*/ 641350 w 673100"/>
                  <a:gd name="connsiteY9-20" fmla="*/ 293143 h 369343"/>
                  <a:gd name="connsiteX10-21" fmla="*/ 673100 w 673100"/>
                  <a:gd name="connsiteY10-22" fmla="*/ 153443 h 369343"/>
                  <a:gd name="connsiteX11-23" fmla="*/ 635000 w 673100"/>
                  <a:gd name="connsiteY11-24" fmla="*/ 1043 h 369343"/>
                  <a:gd name="connsiteX12-25" fmla="*/ 319553 w 673100"/>
                  <a:gd name="connsiteY12-26" fmla="*/ 0 h 369343"/>
                  <a:gd name="connsiteX0-27" fmla="*/ 319553 w 673100"/>
                  <a:gd name="connsiteY0-28" fmla="*/ 1705 h 371048"/>
                  <a:gd name="connsiteX1-29" fmla="*/ 304800 w 673100"/>
                  <a:gd name="connsiteY1-30" fmla="*/ 123398 h 371048"/>
                  <a:gd name="connsiteX2-31" fmla="*/ 241300 w 673100"/>
                  <a:gd name="connsiteY2-32" fmla="*/ 193248 h 371048"/>
                  <a:gd name="connsiteX3-33" fmla="*/ 12700 w 673100"/>
                  <a:gd name="connsiteY3-34" fmla="*/ 288498 h 371048"/>
                  <a:gd name="connsiteX4-35" fmla="*/ 0 w 673100"/>
                  <a:gd name="connsiteY4-36" fmla="*/ 371048 h 371048"/>
                  <a:gd name="connsiteX5-37" fmla="*/ 387350 w 673100"/>
                  <a:gd name="connsiteY5-38" fmla="*/ 364698 h 371048"/>
                  <a:gd name="connsiteX6-39" fmla="*/ 495300 w 673100"/>
                  <a:gd name="connsiteY6-40" fmla="*/ 307548 h 371048"/>
                  <a:gd name="connsiteX7-41" fmla="*/ 520700 w 673100"/>
                  <a:gd name="connsiteY7-42" fmla="*/ 358348 h 371048"/>
                  <a:gd name="connsiteX8-43" fmla="*/ 647700 w 673100"/>
                  <a:gd name="connsiteY8-44" fmla="*/ 358348 h 371048"/>
                  <a:gd name="connsiteX9-45" fmla="*/ 641350 w 673100"/>
                  <a:gd name="connsiteY9-46" fmla="*/ 294848 h 371048"/>
                  <a:gd name="connsiteX10-47" fmla="*/ 673100 w 673100"/>
                  <a:gd name="connsiteY10-48" fmla="*/ 155148 h 371048"/>
                  <a:gd name="connsiteX11-49" fmla="*/ 598396 w 673100"/>
                  <a:gd name="connsiteY11-50" fmla="*/ 0 h 371048"/>
                  <a:gd name="connsiteX12-51" fmla="*/ 319553 w 673100"/>
                  <a:gd name="connsiteY12-52" fmla="*/ 1705 h 371048"/>
                  <a:gd name="connsiteX0-53" fmla="*/ 319553 w 673100"/>
                  <a:gd name="connsiteY0-54" fmla="*/ 1705 h 371048"/>
                  <a:gd name="connsiteX1-55" fmla="*/ 304800 w 673100"/>
                  <a:gd name="connsiteY1-56" fmla="*/ 123398 h 371048"/>
                  <a:gd name="connsiteX2-57" fmla="*/ 241300 w 673100"/>
                  <a:gd name="connsiteY2-58" fmla="*/ 193248 h 371048"/>
                  <a:gd name="connsiteX3-59" fmla="*/ 12700 w 673100"/>
                  <a:gd name="connsiteY3-60" fmla="*/ 288498 h 371048"/>
                  <a:gd name="connsiteX4-61" fmla="*/ 0 w 673100"/>
                  <a:gd name="connsiteY4-62" fmla="*/ 371048 h 371048"/>
                  <a:gd name="connsiteX5-63" fmla="*/ 387350 w 673100"/>
                  <a:gd name="connsiteY5-64" fmla="*/ 364698 h 371048"/>
                  <a:gd name="connsiteX6-65" fmla="*/ 500180 w 673100"/>
                  <a:gd name="connsiteY6-66" fmla="*/ 331735 h 371048"/>
                  <a:gd name="connsiteX7-67" fmla="*/ 520700 w 673100"/>
                  <a:gd name="connsiteY7-68" fmla="*/ 358348 h 371048"/>
                  <a:gd name="connsiteX8-69" fmla="*/ 647700 w 673100"/>
                  <a:gd name="connsiteY8-70" fmla="*/ 358348 h 371048"/>
                  <a:gd name="connsiteX9-71" fmla="*/ 641350 w 673100"/>
                  <a:gd name="connsiteY9-72" fmla="*/ 294848 h 371048"/>
                  <a:gd name="connsiteX10-73" fmla="*/ 673100 w 673100"/>
                  <a:gd name="connsiteY10-74" fmla="*/ 155148 h 371048"/>
                  <a:gd name="connsiteX11-75" fmla="*/ 598396 w 673100"/>
                  <a:gd name="connsiteY11-76" fmla="*/ 0 h 371048"/>
                  <a:gd name="connsiteX12-77" fmla="*/ 319553 w 673100"/>
                  <a:gd name="connsiteY12-78" fmla="*/ 1705 h 371048"/>
                  <a:gd name="connsiteX0-79" fmla="*/ 319553 w 673100"/>
                  <a:gd name="connsiteY0-80" fmla="*/ 1705 h 371048"/>
                  <a:gd name="connsiteX1-81" fmla="*/ 304800 w 673100"/>
                  <a:gd name="connsiteY1-82" fmla="*/ 123398 h 371048"/>
                  <a:gd name="connsiteX2-83" fmla="*/ 241300 w 673100"/>
                  <a:gd name="connsiteY2-84" fmla="*/ 193248 h 371048"/>
                  <a:gd name="connsiteX3-85" fmla="*/ 12700 w 673100"/>
                  <a:gd name="connsiteY3-86" fmla="*/ 288498 h 371048"/>
                  <a:gd name="connsiteX4-87" fmla="*/ 0 w 673100"/>
                  <a:gd name="connsiteY4-88" fmla="*/ 371048 h 371048"/>
                  <a:gd name="connsiteX5-89" fmla="*/ 387350 w 673100"/>
                  <a:gd name="connsiteY5-90" fmla="*/ 364698 h 371048"/>
                  <a:gd name="connsiteX6-91" fmla="*/ 500180 w 673100"/>
                  <a:gd name="connsiteY6-92" fmla="*/ 331735 h 371048"/>
                  <a:gd name="connsiteX7-93" fmla="*/ 520700 w 673100"/>
                  <a:gd name="connsiteY7-94" fmla="*/ 358348 h 371048"/>
                  <a:gd name="connsiteX8-95" fmla="*/ 647700 w 673100"/>
                  <a:gd name="connsiteY8-96" fmla="*/ 358348 h 371048"/>
                  <a:gd name="connsiteX9-97" fmla="*/ 673100 w 673100"/>
                  <a:gd name="connsiteY9-98" fmla="*/ 155148 h 371048"/>
                  <a:gd name="connsiteX10-99" fmla="*/ 598396 w 673100"/>
                  <a:gd name="connsiteY10-100" fmla="*/ 0 h 371048"/>
                  <a:gd name="connsiteX11-101" fmla="*/ 319553 w 673100"/>
                  <a:gd name="connsiteY11-102" fmla="*/ 1705 h 371048"/>
                  <a:gd name="connsiteX0-103" fmla="*/ 319553 w 673100"/>
                  <a:gd name="connsiteY0-104" fmla="*/ 1705 h 371048"/>
                  <a:gd name="connsiteX1-105" fmla="*/ 304800 w 673100"/>
                  <a:gd name="connsiteY1-106" fmla="*/ 123398 h 371048"/>
                  <a:gd name="connsiteX2-107" fmla="*/ 241300 w 673100"/>
                  <a:gd name="connsiteY2-108" fmla="*/ 215236 h 371048"/>
                  <a:gd name="connsiteX3-109" fmla="*/ 12700 w 673100"/>
                  <a:gd name="connsiteY3-110" fmla="*/ 288498 h 371048"/>
                  <a:gd name="connsiteX4-111" fmla="*/ 0 w 673100"/>
                  <a:gd name="connsiteY4-112" fmla="*/ 371048 h 371048"/>
                  <a:gd name="connsiteX5-113" fmla="*/ 387350 w 673100"/>
                  <a:gd name="connsiteY5-114" fmla="*/ 364698 h 371048"/>
                  <a:gd name="connsiteX6-115" fmla="*/ 500180 w 673100"/>
                  <a:gd name="connsiteY6-116" fmla="*/ 331735 h 371048"/>
                  <a:gd name="connsiteX7-117" fmla="*/ 520700 w 673100"/>
                  <a:gd name="connsiteY7-118" fmla="*/ 358348 h 371048"/>
                  <a:gd name="connsiteX8-119" fmla="*/ 647700 w 673100"/>
                  <a:gd name="connsiteY8-120" fmla="*/ 358348 h 371048"/>
                  <a:gd name="connsiteX9-121" fmla="*/ 673100 w 673100"/>
                  <a:gd name="connsiteY9-122" fmla="*/ 155148 h 371048"/>
                  <a:gd name="connsiteX10-123" fmla="*/ 598396 w 673100"/>
                  <a:gd name="connsiteY10-124" fmla="*/ 0 h 371048"/>
                  <a:gd name="connsiteX11-125" fmla="*/ 319553 w 673100"/>
                  <a:gd name="connsiteY11-126" fmla="*/ 1705 h 371048"/>
                  <a:gd name="connsiteX0-127" fmla="*/ 319553 w 660899"/>
                  <a:gd name="connsiteY0-128" fmla="*/ 1705 h 371048"/>
                  <a:gd name="connsiteX1-129" fmla="*/ 304800 w 660899"/>
                  <a:gd name="connsiteY1-130" fmla="*/ 123398 h 371048"/>
                  <a:gd name="connsiteX2-131" fmla="*/ 241300 w 660899"/>
                  <a:gd name="connsiteY2-132" fmla="*/ 215236 h 371048"/>
                  <a:gd name="connsiteX3-133" fmla="*/ 12700 w 660899"/>
                  <a:gd name="connsiteY3-134" fmla="*/ 288498 h 371048"/>
                  <a:gd name="connsiteX4-135" fmla="*/ 0 w 660899"/>
                  <a:gd name="connsiteY4-136" fmla="*/ 371048 h 371048"/>
                  <a:gd name="connsiteX5-137" fmla="*/ 387350 w 660899"/>
                  <a:gd name="connsiteY5-138" fmla="*/ 364698 h 371048"/>
                  <a:gd name="connsiteX6-139" fmla="*/ 500180 w 660899"/>
                  <a:gd name="connsiteY6-140" fmla="*/ 331735 h 371048"/>
                  <a:gd name="connsiteX7-141" fmla="*/ 520700 w 660899"/>
                  <a:gd name="connsiteY7-142" fmla="*/ 358348 h 371048"/>
                  <a:gd name="connsiteX8-143" fmla="*/ 647700 w 660899"/>
                  <a:gd name="connsiteY8-144" fmla="*/ 358348 h 371048"/>
                  <a:gd name="connsiteX9-145" fmla="*/ 660899 w 660899"/>
                  <a:gd name="connsiteY9-146" fmla="*/ 158813 h 371048"/>
                  <a:gd name="connsiteX10-147" fmla="*/ 598396 w 660899"/>
                  <a:gd name="connsiteY10-148" fmla="*/ 0 h 371048"/>
                  <a:gd name="connsiteX11-149" fmla="*/ 319553 w 660899"/>
                  <a:gd name="connsiteY11-150" fmla="*/ 1705 h 371048"/>
                  <a:gd name="connsiteX0-151" fmla="*/ 377598 w 718944"/>
                  <a:gd name="connsiteY0-152" fmla="*/ 1705 h 371048"/>
                  <a:gd name="connsiteX1-153" fmla="*/ 362845 w 718944"/>
                  <a:gd name="connsiteY1-154" fmla="*/ 123398 h 371048"/>
                  <a:gd name="connsiteX2-155" fmla="*/ 299345 w 718944"/>
                  <a:gd name="connsiteY2-156" fmla="*/ 215236 h 371048"/>
                  <a:gd name="connsiteX3-157" fmla="*/ 70745 w 718944"/>
                  <a:gd name="connsiteY3-158" fmla="*/ 288498 h 371048"/>
                  <a:gd name="connsiteX4-159" fmla="*/ 0 w 718944"/>
                  <a:gd name="connsiteY4-160" fmla="*/ 371048 h 371048"/>
                  <a:gd name="connsiteX5-161" fmla="*/ 445395 w 718944"/>
                  <a:gd name="connsiteY5-162" fmla="*/ 364698 h 371048"/>
                  <a:gd name="connsiteX6-163" fmla="*/ 558225 w 718944"/>
                  <a:gd name="connsiteY6-164" fmla="*/ 331735 h 371048"/>
                  <a:gd name="connsiteX7-165" fmla="*/ 578745 w 718944"/>
                  <a:gd name="connsiteY7-166" fmla="*/ 358348 h 371048"/>
                  <a:gd name="connsiteX8-167" fmla="*/ 705745 w 718944"/>
                  <a:gd name="connsiteY8-168" fmla="*/ 358348 h 371048"/>
                  <a:gd name="connsiteX9-169" fmla="*/ 718944 w 718944"/>
                  <a:gd name="connsiteY9-170" fmla="*/ 158813 h 371048"/>
                  <a:gd name="connsiteX10-171" fmla="*/ 656441 w 718944"/>
                  <a:gd name="connsiteY10-172" fmla="*/ 0 h 371048"/>
                  <a:gd name="connsiteX11-173" fmla="*/ 377598 w 718944"/>
                  <a:gd name="connsiteY11-174" fmla="*/ 1705 h 371048"/>
                  <a:gd name="connsiteX0-175" fmla="*/ 402532 w 743878"/>
                  <a:gd name="connsiteY0-176" fmla="*/ 1705 h 375545"/>
                  <a:gd name="connsiteX1-177" fmla="*/ 387779 w 743878"/>
                  <a:gd name="connsiteY1-178" fmla="*/ 123398 h 375545"/>
                  <a:gd name="connsiteX2-179" fmla="*/ 324279 w 743878"/>
                  <a:gd name="connsiteY2-180" fmla="*/ 215236 h 375545"/>
                  <a:gd name="connsiteX3-181" fmla="*/ 60852 w 743878"/>
                  <a:gd name="connsiteY3-182" fmla="*/ 291067 h 375545"/>
                  <a:gd name="connsiteX4-183" fmla="*/ 24934 w 743878"/>
                  <a:gd name="connsiteY4-184" fmla="*/ 371048 h 375545"/>
                  <a:gd name="connsiteX5-185" fmla="*/ 470329 w 743878"/>
                  <a:gd name="connsiteY5-186" fmla="*/ 364698 h 375545"/>
                  <a:gd name="connsiteX6-187" fmla="*/ 583159 w 743878"/>
                  <a:gd name="connsiteY6-188" fmla="*/ 331735 h 375545"/>
                  <a:gd name="connsiteX7-189" fmla="*/ 603679 w 743878"/>
                  <a:gd name="connsiteY7-190" fmla="*/ 358348 h 375545"/>
                  <a:gd name="connsiteX8-191" fmla="*/ 730679 w 743878"/>
                  <a:gd name="connsiteY8-192" fmla="*/ 358348 h 375545"/>
                  <a:gd name="connsiteX9-193" fmla="*/ 743878 w 743878"/>
                  <a:gd name="connsiteY9-194" fmla="*/ 158813 h 375545"/>
                  <a:gd name="connsiteX10-195" fmla="*/ 681375 w 743878"/>
                  <a:gd name="connsiteY10-196" fmla="*/ 0 h 375545"/>
                  <a:gd name="connsiteX11-197" fmla="*/ 402532 w 743878"/>
                  <a:gd name="connsiteY11-198" fmla="*/ 1705 h 375545"/>
                  <a:gd name="connsiteX0-199" fmla="*/ 377600 w 718946"/>
                  <a:gd name="connsiteY0-200" fmla="*/ 1705 h 392012"/>
                  <a:gd name="connsiteX1-201" fmla="*/ 362847 w 718946"/>
                  <a:gd name="connsiteY1-202" fmla="*/ 123398 h 392012"/>
                  <a:gd name="connsiteX2-203" fmla="*/ 299347 w 718946"/>
                  <a:gd name="connsiteY2-204" fmla="*/ 215236 h 392012"/>
                  <a:gd name="connsiteX3-205" fmla="*/ 35920 w 718946"/>
                  <a:gd name="connsiteY3-206" fmla="*/ 291067 h 392012"/>
                  <a:gd name="connsiteX4-207" fmla="*/ 2 w 718946"/>
                  <a:gd name="connsiteY4-208" fmla="*/ 371048 h 392012"/>
                  <a:gd name="connsiteX5-209" fmla="*/ 445397 w 718946"/>
                  <a:gd name="connsiteY5-210" fmla="*/ 364698 h 392012"/>
                  <a:gd name="connsiteX6-211" fmla="*/ 558227 w 718946"/>
                  <a:gd name="connsiteY6-212" fmla="*/ 331735 h 392012"/>
                  <a:gd name="connsiteX7-213" fmla="*/ 578747 w 718946"/>
                  <a:gd name="connsiteY7-214" fmla="*/ 358348 h 392012"/>
                  <a:gd name="connsiteX8-215" fmla="*/ 705747 w 718946"/>
                  <a:gd name="connsiteY8-216" fmla="*/ 358348 h 392012"/>
                  <a:gd name="connsiteX9-217" fmla="*/ 718946 w 718946"/>
                  <a:gd name="connsiteY9-218" fmla="*/ 158813 h 392012"/>
                  <a:gd name="connsiteX10-219" fmla="*/ 656443 w 718946"/>
                  <a:gd name="connsiteY10-220" fmla="*/ 0 h 392012"/>
                  <a:gd name="connsiteX11-221" fmla="*/ 377600 w 718946"/>
                  <a:gd name="connsiteY11-222" fmla="*/ 1705 h 392012"/>
                  <a:gd name="connsiteX0-223" fmla="*/ 377600 w 718946"/>
                  <a:gd name="connsiteY0-224" fmla="*/ 1705 h 371116"/>
                  <a:gd name="connsiteX1-225" fmla="*/ 362847 w 718946"/>
                  <a:gd name="connsiteY1-226" fmla="*/ 123398 h 371116"/>
                  <a:gd name="connsiteX2-227" fmla="*/ 299347 w 718946"/>
                  <a:gd name="connsiteY2-228" fmla="*/ 215236 h 371116"/>
                  <a:gd name="connsiteX3-229" fmla="*/ 35920 w 718946"/>
                  <a:gd name="connsiteY3-230" fmla="*/ 291067 h 371116"/>
                  <a:gd name="connsiteX4-231" fmla="*/ 2 w 718946"/>
                  <a:gd name="connsiteY4-232" fmla="*/ 371048 h 371116"/>
                  <a:gd name="connsiteX5-233" fmla="*/ 445397 w 718946"/>
                  <a:gd name="connsiteY5-234" fmla="*/ 364698 h 371116"/>
                  <a:gd name="connsiteX6-235" fmla="*/ 558227 w 718946"/>
                  <a:gd name="connsiteY6-236" fmla="*/ 331735 h 371116"/>
                  <a:gd name="connsiteX7-237" fmla="*/ 578747 w 718946"/>
                  <a:gd name="connsiteY7-238" fmla="*/ 358348 h 371116"/>
                  <a:gd name="connsiteX8-239" fmla="*/ 705747 w 718946"/>
                  <a:gd name="connsiteY8-240" fmla="*/ 358348 h 371116"/>
                  <a:gd name="connsiteX9-241" fmla="*/ 718946 w 718946"/>
                  <a:gd name="connsiteY9-242" fmla="*/ 158813 h 371116"/>
                  <a:gd name="connsiteX10-243" fmla="*/ 656443 w 718946"/>
                  <a:gd name="connsiteY10-244" fmla="*/ 0 h 371116"/>
                  <a:gd name="connsiteX11-245" fmla="*/ 377600 w 718946"/>
                  <a:gd name="connsiteY11-246" fmla="*/ 1705 h 3711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718946" h="371116">
                    <a:moveTo>
                      <a:pt x="377600" y="1705"/>
                    </a:moveTo>
                    <a:lnTo>
                      <a:pt x="362847" y="123398"/>
                    </a:lnTo>
                    <a:lnTo>
                      <a:pt x="299347" y="215236"/>
                    </a:lnTo>
                    <a:lnTo>
                      <a:pt x="35920" y="291067"/>
                    </a:lnTo>
                    <a:cubicBezTo>
                      <a:pt x="23947" y="317727"/>
                      <a:pt x="-304" y="370947"/>
                      <a:pt x="2" y="371048"/>
                    </a:cubicBezTo>
                    <a:cubicBezTo>
                      <a:pt x="2130" y="371752"/>
                      <a:pt x="296932" y="366815"/>
                      <a:pt x="445397" y="364698"/>
                    </a:cubicBezTo>
                    <a:lnTo>
                      <a:pt x="558227" y="331735"/>
                    </a:lnTo>
                    <a:lnTo>
                      <a:pt x="578747" y="358348"/>
                    </a:lnTo>
                    <a:lnTo>
                      <a:pt x="705747" y="358348"/>
                    </a:lnTo>
                    <a:lnTo>
                      <a:pt x="718946" y="158813"/>
                    </a:lnTo>
                    <a:lnTo>
                      <a:pt x="656443" y="0"/>
                    </a:lnTo>
                    <a:lnTo>
                      <a:pt x="377600" y="17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9" name="任意多边形 47"/>
              <p:cNvSpPr/>
              <p:nvPr/>
            </p:nvSpPr>
            <p:spPr>
              <a:xfrm flipH="1">
                <a:off x="8219522" y="5653059"/>
                <a:ext cx="414872" cy="241951"/>
              </a:xfrm>
              <a:custGeom>
                <a:avLst/>
                <a:gdLst>
                  <a:gd name="connsiteX0" fmla="*/ 292100 w 673100"/>
                  <a:gd name="connsiteY0" fmla="*/ 12700 h 368300"/>
                  <a:gd name="connsiteX1" fmla="*/ 304800 w 673100"/>
                  <a:gd name="connsiteY1" fmla="*/ 120650 h 368300"/>
                  <a:gd name="connsiteX2" fmla="*/ 241300 w 673100"/>
                  <a:gd name="connsiteY2" fmla="*/ 190500 h 368300"/>
                  <a:gd name="connsiteX3" fmla="*/ 12700 w 673100"/>
                  <a:gd name="connsiteY3" fmla="*/ 285750 h 368300"/>
                  <a:gd name="connsiteX4" fmla="*/ 0 w 673100"/>
                  <a:gd name="connsiteY4" fmla="*/ 368300 h 368300"/>
                  <a:gd name="connsiteX5" fmla="*/ 387350 w 673100"/>
                  <a:gd name="connsiteY5" fmla="*/ 361950 h 368300"/>
                  <a:gd name="connsiteX6" fmla="*/ 495300 w 673100"/>
                  <a:gd name="connsiteY6" fmla="*/ 304800 h 368300"/>
                  <a:gd name="connsiteX7" fmla="*/ 520700 w 673100"/>
                  <a:gd name="connsiteY7" fmla="*/ 355600 h 368300"/>
                  <a:gd name="connsiteX8" fmla="*/ 647700 w 673100"/>
                  <a:gd name="connsiteY8" fmla="*/ 355600 h 368300"/>
                  <a:gd name="connsiteX9" fmla="*/ 641350 w 673100"/>
                  <a:gd name="connsiteY9" fmla="*/ 292100 h 368300"/>
                  <a:gd name="connsiteX10" fmla="*/ 673100 w 673100"/>
                  <a:gd name="connsiteY10" fmla="*/ 152400 h 368300"/>
                  <a:gd name="connsiteX11" fmla="*/ 635000 w 673100"/>
                  <a:gd name="connsiteY11" fmla="*/ 0 h 368300"/>
                  <a:gd name="connsiteX12" fmla="*/ 292100 w 673100"/>
                  <a:gd name="connsiteY12" fmla="*/ 12700 h 368300"/>
                  <a:gd name="connsiteX0-1" fmla="*/ 319553 w 673100"/>
                  <a:gd name="connsiteY0-2" fmla="*/ 0 h 369343"/>
                  <a:gd name="connsiteX1-3" fmla="*/ 304800 w 673100"/>
                  <a:gd name="connsiteY1-4" fmla="*/ 121693 h 369343"/>
                  <a:gd name="connsiteX2-5" fmla="*/ 241300 w 673100"/>
                  <a:gd name="connsiteY2-6" fmla="*/ 191543 h 369343"/>
                  <a:gd name="connsiteX3-7" fmla="*/ 12700 w 673100"/>
                  <a:gd name="connsiteY3-8" fmla="*/ 286793 h 369343"/>
                  <a:gd name="connsiteX4-9" fmla="*/ 0 w 673100"/>
                  <a:gd name="connsiteY4-10" fmla="*/ 369343 h 369343"/>
                  <a:gd name="connsiteX5-11" fmla="*/ 387350 w 673100"/>
                  <a:gd name="connsiteY5-12" fmla="*/ 362993 h 369343"/>
                  <a:gd name="connsiteX6-13" fmla="*/ 495300 w 673100"/>
                  <a:gd name="connsiteY6-14" fmla="*/ 305843 h 369343"/>
                  <a:gd name="connsiteX7-15" fmla="*/ 520700 w 673100"/>
                  <a:gd name="connsiteY7-16" fmla="*/ 356643 h 369343"/>
                  <a:gd name="connsiteX8-17" fmla="*/ 647700 w 673100"/>
                  <a:gd name="connsiteY8-18" fmla="*/ 356643 h 369343"/>
                  <a:gd name="connsiteX9-19" fmla="*/ 641350 w 673100"/>
                  <a:gd name="connsiteY9-20" fmla="*/ 293143 h 369343"/>
                  <a:gd name="connsiteX10-21" fmla="*/ 673100 w 673100"/>
                  <a:gd name="connsiteY10-22" fmla="*/ 153443 h 369343"/>
                  <a:gd name="connsiteX11-23" fmla="*/ 635000 w 673100"/>
                  <a:gd name="connsiteY11-24" fmla="*/ 1043 h 369343"/>
                  <a:gd name="connsiteX12-25" fmla="*/ 319553 w 673100"/>
                  <a:gd name="connsiteY12-26" fmla="*/ 0 h 369343"/>
                  <a:gd name="connsiteX0-27" fmla="*/ 319553 w 673100"/>
                  <a:gd name="connsiteY0-28" fmla="*/ 1705 h 371048"/>
                  <a:gd name="connsiteX1-29" fmla="*/ 304800 w 673100"/>
                  <a:gd name="connsiteY1-30" fmla="*/ 123398 h 371048"/>
                  <a:gd name="connsiteX2-31" fmla="*/ 241300 w 673100"/>
                  <a:gd name="connsiteY2-32" fmla="*/ 193248 h 371048"/>
                  <a:gd name="connsiteX3-33" fmla="*/ 12700 w 673100"/>
                  <a:gd name="connsiteY3-34" fmla="*/ 288498 h 371048"/>
                  <a:gd name="connsiteX4-35" fmla="*/ 0 w 673100"/>
                  <a:gd name="connsiteY4-36" fmla="*/ 371048 h 371048"/>
                  <a:gd name="connsiteX5-37" fmla="*/ 387350 w 673100"/>
                  <a:gd name="connsiteY5-38" fmla="*/ 364698 h 371048"/>
                  <a:gd name="connsiteX6-39" fmla="*/ 495300 w 673100"/>
                  <a:gd name="connsiteY6-40" fmla="*/ 307548 h 371048"/>
                  <a:gd name="connsiteX7-41" fmla="*/ 520700 w 673100"/>
                  <a:gd name="connsiteY7-42" fmla="*/ 358348 h 371048"/>
                  <a:gd name="connsiteX8-43" fmla="*/ 647700 w 673100"/>
                  <a:gd name="connsiteY8-44" fmla="*/ 358348 h 371048"/>
                  <a:gd name="connsiteX9-45" fmla="*/ 641350 w 673100"/>
                  <a:gd name="connsiteY9-46" fmla="*/ 294848 h 371048"/>
                  <a:gd name="connsiteX10-47" fmla="*/ 673100 w 673100"/>
                  <a:gd name="connsiteY10-48" fmla="*/ 155148 h 371048"/>
                  <a:gd name="connsiteX11-49" fmla="*/ 598396 w 673100"/>
                  <a:gd name="connsiteY11-50" fmla="*/ 0 h 371048"/>
                  <a:gd name="connsiteX12-51" fmla="*/ 319553 w 673100"/>
                  <a:gd name="connsiteY12-52" fmla="*/ 1705 h 371048"/>
                  <a:gd name="connsiteX0-53" fmla="*/ 319553 w 673100"/>
                  <a:gd name="connsiteY0-54" fmla="*/ 1705 h 371048"/>
                  <a:gd name="connsiteX1-55" fmla="*/ 304800 w 673100"/>
                  <a:gd name="connsiteY1-56" fmla="*/ 123398 h 371048"/>
                  <a:gd name="connsiteX2-57" fmla="*/ 241300 w 673100"/>
                  <a:gd name="connsiteY2-58" fmla="*/ 193248 h 371048"/>
                  <a:gd name="connsiteX3-59" fmla="*/ 12700 w 673100"/>
                  <a:gd name="connsiteY3-60" fmla="*/ 288498 h 371048"/>
                  <a:gd name="connsiteX4-61" fmla="*/ 0 w 673100"/>
                  <a:gd name="connsiteY4-62" fmla="*/ 371048 h 371048"/>
                  <a:gd name="connsiteX5-63" fmla="*/ 387350 w 673100"/>
                  <a:gd name="connsiteY5-64" fmla="*/ 364698 h 371048"/>
                  <a:gd name="connsiteX6-65" fmla="*/ 500180 w 673100"/>
                  <a:gd name="connsiteY6-66" fmla="*/ 331735 h 371048"/>
                  <a:gd name="connsiteX7-67" fmla="*/ 520700 w 673100"/>
                  <a:gd name="connsiteY7-68" fmla="*/ 358348 h 371048"/>
                  <a:gd name="connsiteX8-69" fmla="*/ 647700 w 673100"/>
                  <a:gd name="connsiteY8-70" fmla="*/ 358348 h 371048"/>
                  <a:gd name="connsiteX9-71" fmla="*/ 641350 w 673100"/>
                  <a:gd name="connsiteY9-72" fmla="*/ 294848 h 371048"/>
                  <a:gd name="connsiteX10-73" fmla="*/ 673100 w 673100"/>
                  <a:gd name="connsiteY10-74" fmla="*/ 155148 h 371048"/>
                  <a:gd name="connsiteX11-75" fmla="*/ 598396 w 673100"/>
                  <a:gd name="connsiteY11-76" fmla="*/ 0 h 371048"/>
                  <a:gd name="connsiteX12-77" fmla="*/ 319553 w 673100"/>
                  <a:gd name="connsiteY12-78" fmla="*/ 1705 h 371048"/>
                  <a:gd name="connsiteX0-79" fmla="*/ 319553 w 673100"/>
                  <a:gd name="connsiteY0-80" fmla="*/ 1705 h 371048"/>
                  <a:gd name="connsiteX1-81" fmla="*/ 304800 w 673100"/>
                  <a:gd name="connsiteY1-82" fmla="*/ 123398 h 371048"/>
                  <a:gd name="connsiteX2-83" fmla="*/ 241300 w 673100"/>
                  <a:gd name="connsiteY2-84" fmla="*/ 193248 h 371048"/>
                  <a:gd name="connsiteX3-85" fmla="*/ 12700 w 673100"/>
                  <a:gd name="connsiteY3-86" fmla="*/ 288498 h 371048"/>
                  <a:gd name="connsiteX4-87" fmla="*/ 0 w 673100"/>
                  <a:gd name="connsiteY4-88" fmla="*/ 371048 h 371048"/>
                  <a:gd name="connsiteX5-89" fmla="*/ 387350 w 673100"/>
                  <a:gd name="connsiteY5-90" fmla="*/ 364698 h 371048"/>
                  <a:gd name="connsiteX6-91" fmla="*/ 500180 w 673100"/>
                  <a:gd name="connsiteY6-92" fmla="*/ 331735 h 371048"/>
                  <a:gd name="connsiteX7-93" fmla="*/ 520700 w 673100"/>
                  <a:gd name="connsiteY7-94" fmla="*/ 358348 h 371048"/>
                  <a:gd name="connsiteX8-95" fmla="*/ 647700 w 673100"/>
                  <a:gd name="connsiteY8-96" fmla="*/ 358348 h 371048"/>
                  <a:gd name="connsiteX9-97" fmla="*/ 673100 w 673100"/>
                  <a:gd name="connsiteY9-98" fmla="*/ 155148 h 371048"/>
                  <a:gd name="connsiteX10-99" fmla="*/ 598396 w 673100"/>
                  <a:gd name="connsiteY10-100" fmla="*/ 0 h 371048"/>
                  <a:gd name="connsiteX11-101" fmla="*/ 319553 w 673100"/>
                  <a:gd name="connsiteY11-102" fmla="*/ 1705 h 371048"/>
                  <a:gd name="connsiteX0-103" fmla="*/ 319553 w 673100"/>
                  <a:gd name="connsiteY0-104" fmla="*/ 1705 h 371048"/>
                  <a:gd name="connsiteX1-105" fmla="*/ 304800 w 673100"/>
                  <a:gd name="connsiteY1-106" fmla="*/ 123398 h 371048"/>
                  <a:gd name="connsiteX2-107" fmla="*/ 241300 w 673100"/>
                  <a:gd name="connsiteY2-108" fmla="*/ 215236 h 371048"/>
                  <a:gd name="connsiteX3-109" fmla="*/ 12700 w 673100"/>
                  <a:gd name="connsiteY3-110" fmla="*/ 288498 h 371048"/>
                  <a:gd name="connsiteX4-111" fmla="*/ 0 w 673100"/>
                  <a:gd name="connsiteY4-112" fmla="*/ 371048 h 371048"/>
                  <a:gd name="connsiteX5-113" fmla="*/ 387350 w 673100"/>
                  <a:gd name="connsiteY5-114" fmla="*/ 364698 h 371048"/>
                  <a:gd name="connsiteX6-115" fmla="*/ 500180 w 673100"/>
                  <a:gd name="connsiteY6-116" fmla="*/ 331735 h 371048"/>
                  <a:gd name="connsiteX7-117" fmla="*/ 520700 w 673100"/>
                  <a:gd name="connsiteY7-118" fmla="*/ 358348 h 371048"/>
                  <a:gd name="connsiteX8-119" fmla="*/ 647700 w 673100"/>
                  <a:gd name="connsiteY8-120" fmla="*/ 358348 h 371048"/>
                  <a:gd name="connsiteX9-121" fmla="*/ 673100 w 673100"/>
                  <a:gd name="connsiteY9-122" fmla="*/ 155148 h 371048"/>
                  <a:gd name="connsiteX10-123" fmla="*/ 598396 w 673100"/>
                  <a:gd name="connsiteY10-124" fmla="*/ 0 h 371048"/>
                  <a:gd name="connsiteX11-125" fmla="*/ 319553 w 673100"/>
                  <a:gd name="connsiteY11-126" fmla="*/ 1705 h 371048"/>
                  <a:gd name="connsiteX0-127" fmla="*/ 319553 w 660899"/>
                  <a:gd name="connsiteY0-128" fmla="*/ 1705 h 371048"/>
                  <a:gd name="connsiteX1-129" fmla="*/ 304800 w 660899"/>
                  <a:gd name="connsiteY1-130" fmla="*/ 123398 h 371048"/>
                  <a:gd name="connsiteX2-131" fmla="*/ 241300 w 660899"/>
                  <a:gd name="connsiteY2-132" fmla="*/ 215236 h 371048"/>
                  <a:gd name="connsiteX3-133" fmla="*/ 12700 w 660899"/>
                  <a:gd name="connsiteY3-134" fmla="*/ 288498 h 371048"/>
                  <a:gd name="connsiteX4-135" fmla="*/ 0 w 660899"/>
                  <a:gd name="connsiteY4-136" fmla="*/ 371048 h 371048"/>
                  <a:gd name="connsiteX5-137" fmla="*/ 387350 w 660899"/>
                  <a:gd name="connsiteY5-138" fmla="*/ 364698 h 371048"/>
                  <a:gd name="connsiteX6-139" fmla="*/ 500180 w 660899"/>
                  <a:gd name="connsiteY6-140" fmla="*/ 331735 h 371048"/>
                  <a:gd name="connsiteX7-141" fmla="*/ 520700 w 660899"/>
                  <a:gd name="connsiteY7-142" fmla="*/ 358348 h 371048"/>
                  <a:gd name="connsiteX8-143" fmla="*/ 647700 w 660899"/>
                  <a:gd name="connsiteY8-144" fmla="*/ 358348 h 371048"/>
                  <a:gd name="connsiteX9-145" fmla="*/ 660899 w 660899"/>
                  <a:gd name="connsiteY9-146" fmla="*/ 158813 h 371048"/>
                  <a:gd name="connsiteX10-147" fmla="*/ 598396 w 660899"/>
                  <a:gd name="connsiteY10-148" fmla="*/ 0 h 371048"/>
                  <a:gd name="connsiteX11-149" fmla="*/ 319553 w 660899"/>
                  <a:gd name="connsiteY11-150" fmla="*/ 1705 h 371048"/>
                  <a:gd name="connsiteX0-151" fmla="*/ 377598 w 718944"/>
                  <a:gd name="connsiteY0-152" fmla="*/ 1705 h 371048"/>
                  <a:gd name="connsiteX1-153" fmla="*/ 362845 w 718944"/>
                  <a:gd name="connsiteY1-154" fmla="*/ 123398 h 371048"/>
                  <a:gd name="connsiteX2-155" fmla="*/ 299345 w 718944"/>
                  <a:gd name="connsiteY2-156" fmla="*/ 215236 h 371048"/>
                  <a:gd name="connsiteX3-157" fmla="*/ 70745 w 718944"/>
                  <a:gd name="connsiteY3-158" fmla="*/ 288498 h 371048"/>
                  <a:gd name="connsiteX4-159" fmla="*/ 0 w 718944"/>
                  <a:gd name="connsiteY4-160" fmla="*/ 371048 h 371048"/>
                  <a:gd name="connsiteX5-161" fmla="*/ 445395 w 718944"/>
                  <a:gd name="connsiteY5-162" fmla="*/ 364698 h 371048"/>
                  <a:gd name="connsiteX6-163" fmla="*/ 558225 w 718944"/>
                  <a:gd name="connsiteY6-164" fmla="*/ 331735 h 371048"/>
                  <a:gd name="connsiteX7-165" fmla="*/ 578745 w 718944"/>
                  <a:gd name="connsiteY7-166" fmla="*/ 358348 h 371048"/>
                  <a:gd name="connsiteX8-167" fmla="*/ 705745 w 718944"/>
                  <a:gd name="connsiteY8-168" fmla="*/ 358348 h 371048"/>
                  <a:gd name="connsiteX9-169" fmla="*/ 718944 w 718944"/>
                  <a:gd name="connsiteY9-170" fmla="*/ 158813 h 371048"/>
                  <a:gd name="connsiteX10-171" fmla="*/ 656441 w 718944"/>
                  <a:gd name="connsiteY10-172" fmla="*/ 0 h 371048"/>
                  <a:gd name="connsiteX11-173" fmla="*/ 377598 w 718944"/>
                  <a:gd name="connsiteY11-174" fmla="*/ 1705 h 371048"/>
                  <a:gd name="connsiteX0-175" fmla="*/ 402532 w 743878"/>
                  <a:gd name="connsiteY0-176" fmla="*/ 1705 h 375545"/>
                  <a:gd name="connsiteX1-177" fmla="*/ 387779 w 743878"/>
                  <a:gd name="connsiteY1-178" fmla="*/ 123398 h 375545"/>
                  <a:gd name="connsiteX2-179" fmla="*/ 324279 w 743878"/>
                  <a:gd name="connsiteY2-180" fmla="*/ 215236 h 375545"/>
                  <a:gd name="connsiteX3-181" fmla="*/ 60852 w 743878"/>
                  <a:gd name="connsiteY3-182" fmla="*/ 291067 h 375545"/>
                  <a:gd name="connsiteX4-183" fmla="*/ 24934 w 743878"/>
                  <a:gd name="connsiteY4-184" fmla="*/ 371048 h 375545"/>
                  <a:gd name="connsiteX5-185" fmla="*/ 470329 w 743878"/>
                  <a:gd name="connsiteY5-186" fmla="*/ 364698 h 375545"/>
                  <a:gd name="connsiteX6-187" fmla="*/ 583159 w 743878"/>
                  <a:gd name="connsiteY6-188" fmla="*/ 331735 h 375545"/>
                  <a:gd name="connsiteX7-189" fmla="*/ 603679 w 743878"/>
                  <a:gd name="connsiteY7-190" fmla="*/ 358348 h 375545"/>
                  <a:gd name="connsiteX8-191" fmla="*/ 730679 w 743878"/>
                  <a:gd name="connsiteY8-192" fmla="*/ 358348 h 375545"/>
                  <a:gd name="connsiteX9-193" fmla="*/ 743878 w 743878"/>
                  <a:gd name="connsiteY9-194" fmla="*/ 158813 h 375545"/>
                  <a:gd name="connsiteX10-195" fmla="*/ 681375 w 743878"/>
                  <a:gd name="connsiteY10-196" fmla="*/ 0 h 375545"/>
                  <a:gd name="connsiteX11-197" fmla="*/ 402532 w 743878"/>
                  <a:gd name="connsiteY11-198" fmla="*/ 1705 h 375545"/>
                  <a:gd name="connsiteX0-199" fmla="*/ 377600 w 718946"/>
                  <a:gd name="connsiteY0-200" fmla="*/ 1705 h 392012"/>
                  <a:gd name="connsiteX1-201" fmla="*/ 362847 w 718946"/>
                  <a:gd name="connsiteY1-202" fmla="*/ 123398 h 392012"/>
                  <a:gd name="connsiteX2-203" fmla="*/ 299347 w 718946"/>
                  <a:gd name="connsiteY2-204" fmla="*/ 215236 h 392012"/>
                  <a:gd name="connsiteX3-205" fmla="*/ 35920 w 718946"/>
                  <a:gd name="connsiteY3-206" fmla="*/ 291067 h 392012"/>
                  <a:gd name="connsiteX4-207" fmla="*/ 2 w 718946"/>
                  <a:gd name="connsiteY4-208" fmla="*/ 371048 h 392012"/>
                  <a:gd name="connsiteX5-209" fmla="*/ 445397 w 718946"/>
                  <a:gd name="connsiteY5-210" fmla="*/ 364698 h 392012"/>
                  <a:gd name="connsiteX6-211" fmla="*/ 558227 w 718946"/>
                  <a:gd name="connsiteY6-212" fmla="*/ 331735 h 392012"/>
                  <a:gd name="connsiteX7-213" fmla="*/ 578747 w 718946"/>
                  <a:gd name="connsiteY7-214" fmla="*/ 358348 h 392012"/>
                  <a:gd name="connsiteX8-215" fmla="*/ 705747 w 718946"/>
                  <a:gd name="connsiteY8-216" fmla="*/ 358348 h 392012"/>
                  <a:gd name="connsiteX9-217" fmla="*/ 718946 w 718946"/>
                  <a:gd name="connsiteY9-218" fmla="*/ 158813 h 392012"/>
                  <a:gd name="connsiteX10-219" fmla="*/ 656443 w 718946"/>
                  <a:gd name="connsiteY10-220" fmla="*/ 0 h 392012"/>
                  <a:gd name="connsiteX11-221" fmla="*/ 377600 w 718946"/>
                  <a:gd name="connsiteY11-222" fmla="*/ 1705 h 392012"/>
                  <a:gd name="connsiteX0-223" fmla="*/ 377600 w 718946"/>
                  <a:gd name="connsiteY0-224" fmla="*/ 1705 h 371116"/>
                  <a:gd name="connsiteX1-225" fmla="*/ 362847 w 718946"/>
                  <a:gd name="connsiteY1-226" fmla="*/ 123398 h 371116"/>
                  <a:gd name="connsiteX2-227" fmla="*/ 299347 w 718946"/>
                  <a:gd name="connsiteY2-228" fmla="*/ 215236 h 371116"/>
                  <a:gd name="connsiteX3-229" fmla="*/ 35920 w 718946"/>
                  <a:gd name="connsiteY3-230" fmla="*/ 291067 h 371116"/>
                  <a:gd name="connsiteX4-231" fmla="*/ 2 w 718946"/>
                  <a:gd name="connsiteY4-232" fmla="*/ 371048 h 371116"/>
                  <a:gd name="connsiteX5-233" fmla="*/ 445397 w 718946"/>
                  <a:gd name="connsiteY5-234" fmla="*/ 364698 h 371116"/>
                  <a:gd name="connsiteX6-235" fmla="*/ 558227 w 718946"/>
                  <a:gd name="connsiteY6-236" fmla="*/ 331735 h 371116"/>
                  <a:gd name="connsiteX7-237" fmla="*/ 578747 w 718946"/>
                  <a:gd name="connsiteY7-238" fmla="*/ 358348 h 371116"/>
                  <a:gd name="connsiteX8-239" fmla="*/ 705747 w 718946"/>
                  <a:gd name="connsiteY8-240" fmla="*/ 358348 h 371116"/>
                  <a:gd name="connsiteX9-241" fmla="*/ 718946 w 718946"/>
                  <a:gd name="connsiteY9-242" fmla="*/ 158813 h 371116"/>
                  <a:gd name="connsiteX10-243" fmla="*/ 656443 w 718946"/>
                  <a:gd name="connsiteY10-244" fmla="*/ 0 h 371116"/>
                  <a:gd name="connsiteX11-245" fmla="*/ 377600 w 718946"/>
                  <a:gd name="connsiteY11-246" fmla="*/ 1705 h 3711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718946" h="371116">
                    <a:moveTo>
                      <a:pt x="377600" y="1705"/>
                    </a:moveTo>
                    <a:lnTo>
                      <a:pt x="362847" y="123398"/>
                    </a:lnTo>
                    <a:lnTo>
                      <a:pt x="299347" y="215236"/>
                    </a:lnTo>
                    <a:lnTo>
                      <a:pt x="35920" y="291067"/>
                    </a:lnTo>
                    <a:cubicBezTo>
                      <a:pt x="23947" y="317727"/>
                      <a:pt x="-304" y="370947"/>
                      <a:pt x="2" y="371048"/>
                    </a:cubicBezTo>
                    <a:cubicBezTo>
                      <a:pt x="2130" y="371752"/>
                      <a:pt x="296932" y="366815"/>
                      <a:pt x="445397" y="364698"/>
                    </a:cubicBezTo>
                    <a:lnTo>
                      <a:pt x="558227" y="331735"/>
                    </a:lnTo>
                    <a:lnTo>
                      <a:pt x="578747" y="358348"/>
                    </a:lnTo>
                    <a:lnTo>
                      <a:pt x="705747" y="358348"/>
                    </a:lnTo>
                    <a:lnTo>
                      <a:pt x="718946" y="158813"/>
                    </a:lnTo>
                    <a:lnTo>
                      <a:pt x="656443" y="0"/>
                    </a:lnTo>
                    <a:lnTo>
                      <a:pt x="377600" y="170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 flipH="1">
                <a:off x="7894418" y="4067050"/>
                <a:ext cx="640447" cy="1659243"/>
              </a:xfrm>
              <a:custGeom>
                <a:avLst/>
                <a:gdLst>
                  <a:gd name="connsiteX0" fmla="*/ 640446 w 640447"/>
                  <a:gd name="connsiteY0" fmla="*/ 0 h 1659243"/>
                  <a:gd name="connsiteX1" fmla="*/ 321 w 640447"/>
                  <a:gd name="connsiteY1" fmla="*/ 0 h 1659243"/>
                  <a:gd name="connsiteX2" fmla="*/ 321 w 640447"/>
                  <a:gd name="connsiteY2" fmla="*/ 285375 h 1659243"/>
                  <a:gd name="connsiteX3" fmla="*/ 0 w 640447"/>
                  <a:gd name="connsiteY3" fmla="*/ 285376 h 1659243"/>
                  <a:gd name="connsiteX4" fmla="*/ 321 w 640447"/>
                  <a:gd name="connsiteY4" fmla="*/ 289443 h 1659243"/>
                  <a:gd name="connsiteX5" fmla="*/ 321 w 640447"/>
                  <a:gd name="connsiteY5" fmla="*/ 289830 h 1659243"/>
                  <a:gd name="connsiteX6" fmla="*/ 352 w 640447"/>
                  <a:gd name="connsiteY6" fmla="*/ 289830 h 1659243"/>
                  <a:gd name="connsiteX7" fmla="*/ 108022 w 640447"/>
                  <a:gd name="connsiteY7" fmla="*/ 1654132 h 1659243"/>
                  <a:gd name="connsiteX8" fmla="*/ 301973 w 640447"/>
                  <a:gd name="connsiteY8" fmla="*/ 1659243 h 1659243"/>
                  <a:gd name="connsiteX9" fmla="*/ 301973 w 640447"/>
                  <a:gd name="connsiteY9" fmla="*/ 289830 h 1659243"/>
                  <a:gd name="connsiteX10" fmla="*/ 338474 w 640447"/>
                  <a:gd name="connsiteY10" fmla="*/ 289830 h 1659243"/>
                  <a:gd name="connsiteX11" fmla="*/ 338474 w 640447"/>
                  <a:gd name="connsiteY11" fmla="*/ 1659243 h 1659243"/>
                  <a:gd name="connsiteX12" fmla="*/ 532425 w 640447"/>
                  <a:gd name="connsiteY12" fmla="*/ 1654132 h 1659243"/>
                  <a:gd name="connsiteX13" fmla="*/ 640096 w 640447"/>
                  <a:gd name="connsiteY13" fmla="*/ 289830 h 1659243"/>
                  <a:gd name="connsiteX14" fmla="*/ 640446 w 640447"/>
                  <a:gd name="connsiteY14" fmla="*/ 289830 h 1659243"/>
                  <a:gd name="connsiteX15" fmla="*/ 640446 w 640447"/>
                  <a:gd name="connsiteY15" fmla="*/ 285388 h 1659243"/>
                  <a:gd name="connsiteX16" fmla="*/ 640447 w 640447"/>
                  <a:gd name="connsiteY16" fmla="*/ 285376 h 1659243"/>
                  <a:gd name="connsiteX17" fmla="*/ 640446 w 640447"/>
                  <a:gd name="connsiteY17" fmla="*/ 285376 h 1659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40447" h="1659243">
                    <a:moveTo>
                      <a:pt x="640446" y="0"/>
                    </a:moveTo>
                    <a:lnTo>
                      <a:pt x="321" y="0"/>
                    </a:lnTo>
                    <a:lnTo>
                      <a:pt x="321" y="285375"/>
                    </a:lnTo>
                    <a:lnTo>
                      <a:pt x="0" y="285376"/>
                    </a:lnTo>
                    <a:lnTo>
                      <a:pt x="321" y="289443"/>
                    </a:lnTo>
                    <a:lnTo>
                      <a:pt x="321" y="289830"/>
                    </a:lnTo>
                    <a:lnTo>
                      <a:pt x="352" y="289830"/>
                    </a:lnTo>
                    <a:lnTo>
                      <a:pt x="108022" y="1654132"/>
                    </a:lnTo>
                    <a:lnTo>
                      <a:pt x="301973" y="1659243"/>
                    </a:lnTo>
                    <a:lnTo>
                      <a:pt x="301973" y="289830"/>
                    </a:lnTo>
                    <a:lnTo>
                      <a:pt x="338474" y="289830"/>
                    </a:lnTo>
                    <a:lnTo>
                      <a:pt x="338474" y="1659243"/>
                    </a:lnTo>
                    <a:lnTo>
                      <a:pt x="532425" y="1654132"/>
                    </a:lnTo>
                    <a:lnTo>
                      <a:pt x="640096" y="289830"/>
                    </a:lnTo>
                    <a:lnTo>
                      <a:pt x="640446" y="289830"/>
                    </a:lnTo>
                    <a:lnTo>
                      <a:pt x="640446" y="285388"/>
                    </a:lnTo>
                    <a:lnTo>
                      <a:pt x="640447" y="285376"/>
                    </a:lnTo>
                    <a:lnTo>
                      <a:pt x="640446" y="28537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 flipH="1">
                <a:off x="7891244" y="4036888"/>
                <a:ext cx="640125" cy="160464"/>
              </a:xfrm>
              <a:custGeom>
                <a:avLst/>
                <a:gdLst>
                  <a:gd name="connsiteX0" fmla="*/ 640125 w 640125"/>
                  <a:gd name="connsiteY0" fmla="*/ 0 h 136650"/>
                  <a:gd name="connsiteX1" fmla="*/ 0 w 640125"/>
                  <a:gd name="connsiteY1" fmla="*/ 0 h 136650"/>
                  <a:gd name="connsiteX2" fmla="*/ 0 w 640125"/>
                  <a:gd name="connsiteY2" fmla="*/ 121943 h 136650"/>
                  <a:gd name="connsiteX3" fmla="*/ 14972 w 640125"/>
                  <a:gd name="connsiteY3" fmla="*/ 123878 h 136650"/>
                  <a:gd name="connsiteX4" fmla="*/ 319231 w 640125"/>
                  <a:gd name="connsiteY4" fmla="*/ 136650 h 136650"/>
                  <a:gd name="connsiteX5" fmla="*/ 623491 w 640125"/>
                  <a:gd name="connsiteY5" fmla="*/ 123878 h 136650"/>
                  <a:gd name="connsiteX6" fmla="*/ 640125 w 640125"/>
                  <a:gd name="connsiteY6" fmla="*/ 121728 h 136650"/>
                  <a:gd name="connsiteX0-1" fmla="*/ 640125 w 640125"/>
                  <a:gd name="connsiteY0-2" fmla="*/ 0 h 160463"/>
                  <a:gd name="connsiteX1-3" fmla="*/ 0 w 640125"/>
                  <a:gd name="connsiteY1-4" fmla="*/ 0 h 160463"/>
                  <a:gd name="connsiteX2-5" fmla="*/ 0 w 640125"/>
                  <a:gd name="connsiteY2-6" fmla="*/ 121943 h 160463"/>
                  <a:gd name="connsiteX3-7" fmla="*/ 14972 w 640125"/>
                  <a:gd name="connsiteY3-8" fmla="*/ 123878 h 160463"/>
                  <a:gd name="connsiteX4-9" fmla="*/ 323994 w 640125"/>
                  <a:gd name="connsiteY4-10" fmla="*/ 160463 h 160463"/>
                  <a:gd name="connsiteX5-11" fmla="*/ 623491 w 640125"/>
                  <a:gd name="connsiteY5-12" fmla="*/ 123878 h 160463"/>
                  <a:gd name="connsiteX6-13" fmla="*/ 640125 w 640125"/>
                  <a:gd name="connsiteY6-14" fmla="*/ 121728 h 160463"/>
                  <a:gd name="connsiteX7" fmla="*/ 640125 w 640125"/>
                  <a:gd name="connsiteY7" fmla="*/ 0 h 160463"/>
                  <a:gd name="connsiteX0-15" fmla="*/ 640125 w 640125"/>
                  <a:gd name="connsiteY0-16" fmla="*/ 0 h 160463"/>
                  <a:gd name="connsiteX1-17" fmla="*/ 0 w 640125"/>
                  <a:gd name="connsiteY1-18" fmla="*/ 0 h 160463"/>
                  <a:gd name="connsiteX2-19" fmla="*/ 0 w 640125"/>
                  <a:gd name="connsiteY2-20" fmla="*/ 121943 h 160463"/>
                  <a:gd name="connsiteX3-21" fmla="*/ 323994 w 640125"/>
                  <a:gd name="connsiteY3-22" fmla="*/ 160463 h 160463"/>
                  <a:gd name="connsiteX4-23" fmla="*/ 623491 w 640125"/>
                  <a:gd name="connsiteY4-24" fmla="*/ 123878 h 160463"/>
                  <a:gd name="connsiteX5-25" fmla="*/ 640125 w 640125"/>
                  <a:gd name="connsiteY5-26" fmla="*/ 121728 h 160463"/>
                  <a:gd name="connsiteX6-27" fmla="*/ 640125 w 640125"/>
                  <a:gd name="connsiteY6-28" fmla="*/ 0 h 160463"/>
                  <a:gd name="connsiteX0-29" fmla="*/ 640125 w 640125"/>
                  <a:gd name="connsiteY0-30" fmla="*/ 0 h 160463"/>
                  <a:gd name="connsiteX1-31" fmla="*/ 0 w 640125"/>
                  <a:gd name="connsiteY1-32" fmla="*/ 0 h 160463"/>
                  <a:gd name="connsiteX2-33" fmla="*/ 0 w 640125"/>
                  <a:gd name="connsiteY2-34" fmla="*/ 121943 h 160463"/>
                  <a:gd name="connsiteX3-35" fmla="*/ 323994 w 640125"/>
                  <a:gd name="connsiteY3-36" fmla="*/ 160463 h 160463"/>
                  <a:gd name="connsiteX4-37" fmla="*/ 640125 w 640125"/>
                  <a:gd name="connsiteY4-38" fmla="*/ 121728 h 160463"/>
                  <a:gd name="connsiteX5-39" fmla="*/ 640125 w 640125"/>
                  <a:gd name="connsiteY5-40" fmla="*/ 0 h 160463"/>
                  <a:gd name="connsiteX0-41" fmla="*/ 640125 w 640125"/>
                  <a:gd name="connsiteY0-42" fmla="*/ 0 h 160464"/>
                  <a:gd name="connsiteX1-43" fmla="*/ 0 w 640125"/>
                  <a:gd name="connsiteY1-44" fmla="*/ 0 h 160464"/>
                  <a:gd name="connsiteX2-45" fmla="*/ 0 w 640125"/>
                  <a:gd name="connsiteY2-46" fmla="*/ 121943 h 160464"/>
                  <a:gd name="connsiteX3-47" fmla="*/ 323994 w 640125"/>
                  <a:gd name="connsiteY3-48" fmla="*/ 160463 h 160464"/>
                  <a:gd name="connsiteX4-49" fmla="*/ 640125 w 640125"/>
                  <a:gd name="connsiteY4-50" fmla="*/ 121728 h 160464"/>
                  <a:gd name="connsiteX5-51" fmla="*/ 640125 w 640125"/>
                  <a:gd name="connsiteY5-52" fmla="*/ 0 h 160464"/>
                  <a:gd name="connsiteX0-53" fmla="*/ 640125 w 640125"/>
                  <a:gd name="connsiteY0-54" fmla="*/ 0 h 160464"/>
                  <a:gd name="connsiteX1-55" fmla="*/ 0 w 640125"/>
                  <a:gd name="connsiteY1-56" fmla="*/ 0 h 160464"/>
                  <a:gd name="connsiteX2-57" fmla="*/ 0 w 640125"/>
                  <a:gd name="connsiteY2-58" fmla="*/ 121943 h 160464"/>
                  <a:gd name="connsiteX3-59" fmla="*/ 323994 w 640125"/>
                  <a:gd name="connsiteY3-60" fmla="*/ 160463 h 160464"/>
                  <a:gd name="connsiteX4-61" fmla="*/ 640125 w 640125"/>
                  <a:gd name="connsiteY4-62" fmla="*/ 121728 h 160464"/>
                  <a:gd name="connsiteX5-63" fmla="*/ 640125 w 640125"/>
                  <a:gd name="connsiteY5-64" fmla="*/ 0 h 16046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40125" h="160464">
                    <a:moveTo>
                      <a:pt x="640125" y="0"/>
                    </a:moveTo>
                    <a:lnTo>
                      <a:pt x="0" y="0"/>
                    </a:lnTo>
                    <a:lnTo>
                      <a:pt x="0" y="121943"/>
                    </a:lnTo>
                    <a:cubicBezTo>
                      <a:pt x="107998" y="150658"/>
                      <a:pt x="192184" y="160323"/>
                      <a:pt x="323994" y="160463"/>
                    </a:cubicBezTo>
                    <a:cubicBezTo>
                      <a:pt x="455804" y="160603"/>
                      <a:pt x="587437" y="148472"/>
                      <a:pt x="640125" y="121728"/>
                    </a:cubicBezTo>
                    <a:lnTo>
                      <a:pt x="64012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7758450" y="4072269"/>
                <a:ext cx="122859" cy="325304"/>
              </a:xfrm>
              <a:custGeom>
                <a:avLst/>
                <a:gdLst>
                  <a:gd name="connsiteX0" fmla="*/ 106672 w 122859"/>
                  <a:gd name="connsiteY0" fmla="*/ 146495 h 325304"/>
                  <a:gd name="connsiteX1" fmla="*/ 94832 w 122859"/>
                  <a:gd name="connsiteY1" fmla="*/ 13033 h 325304"/>
                  <a:gd name="connsiteX2" fmla="*/ 78688 w 122859"/>
                  <a:gd name="connsiteY2" fmla="*/ 118 h 325304"/>
                  <a:gd name="connsiteX3" fmla="*/ 13033 w 122859"/>
                  <a:gd name="connsiteY3" fmla="*/ 6576 h 325304"/>
                  <a:gd name="connsiteX4" fmla="*/ 118 w 122859"/>
                  <a:gd name="connsiteY4" fmla="*/ 22720 h 325304"/>
                  <a:gd name="connsiteX5" fmla="*/ 11957 w 122859"/>
                  <a:gd name="connsiteY5" fmla="*/ 155105 h 325304"/>
                  <a:gd name="connsiteX6" fmla="*/ 95909 w 122859"/>
                  <a:gd name="connsiteY6" fmla="*/ 318703 h 325304"/>
                  <a:gd name="connsiteX7" fmla="*/ 122816 w 122859"/>
                  <a:gd name="connsiteY7" fmla="*/ 309016 h 325304"/>
                  <a:gd name="connsiteX8" fmla="*/ 106672 w 122859"/>
                  <a:gd name="connsiteY8" fmla="*/ 146495 h 325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859" h="325304">
                    <a:moveTo>
                      <a:pt x="106672" y="146495"/>
                    </a:moveTo>
                    <a:lnTo>
                      <a:pt x="94832" y="13033"/>
                    </a:lnTo>
                    <a:cubicBezTo>
                      <a:pt x="93756" y="5499"/>
                      <a:pt x="87298" y="-959"/>
                      <a:pt x="78688" y="118"/>
                    </a:cubicBezTo>
                    <a:lnTo>
                      <a:pt x="13033" y="6576"/>
                    </a:lnTo>
                    <a:cubicBezTo>
                      <a:pt x="5499" y="7652"/>
                      <a:pt x="-959" y="14110"/>
                      <a:pt x="118" y="22720"/>
                    </a:cubicBezTo>
                    <a:lnTo>
                      <a:pt x="11957" y="155105"/>
                    </a:lnTo>
                    <a:cubicBezTo>
                      <a:pt x="15186" y="193852"/>
                      <a:pt x="62543" y="270269"/>
                      <a:pt x="95909" y="318703"/>
                    </a:cubicBezTo>
                    <a:cubicBezTo>
                      <a:pt x="104519" y="331618"/>
                      <a:pt x="123892" y="324084"/>
                      <a:pt x="122816" y="309016"/>
                    </a:cubicBezTo>
                    <a:lnTo>
                      <a:pt x="106672" y="146495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 rot="1411805">
                <a:off x="8976034" y="2458809"/>
                <a:ext cx="187926" cy="253733"/>
              </a:xfrm>
              <a:custGeom>
                <a:avLst/>
                <a:gdLst>
                  <a:gd name="connsiteX0" fmla="*/ 82257 w 186861"/>
                  <a:gd name="connsiteY0" fmla="*/ 0 h 228050"/>
                  <a:gd name="connsiteX1" fmla="*/ 104604 w 186861"/>
                  <a:gd name="connsiteY1" fmla="*/ 0 h 228050"/>
                  <a:gd name="connsiteX2" fmla="*/ 186861 w 186861"/>
                  <a:gd name="connsiteY2" fmla="*/ 82257 h 228050"/>
                  <a:gd name="connsiteX3" fmla="*/ 162769 w 186861"/>
                  <a:gd name="connsiteY3" fmla="*/ 140421 h 228050"/>
                  <a:gd name="connsiteX4" fmla="*/ 148382 w 186861"/>
                  <a:gd name="connsiteY4" fmla="*/ 150121 h 228050"/>
                  <a:gd name="connsiteX5" fmla="*/ 148382 w 186861"/>
                  <a:gd name="connsiteY5" fmla="*/ 210754 h 228050"/>
                  <a:gd name="connsiteX6" fmla="*/ 131086 w 186861"/>
                  <a:gd name="connsiteY6" fmla="*/ 228050 h 228050"/>
                  <a:gd name="connsiteX7" fmla="*/ 61903 w 186861"/>
                  <a:gd name="connsiteY7" fmla="*/ 228050 h 228050"/>
                  <a:gd name="connsiteX8" fmla="*/ 44607 w 186861"/>
                  <a:gd name="connsiteY8" fmla="*/ 210754 h 228050"/>
                  <a:gd name="connsiteX9" fmla="*/ 44608 w 186861"/>
                  <a:gd name="connsiteY9" fmla="*/ 154253 h 228050"/>
                  <a:gd name="connsiteX10" fmla="*/ 24093 w 186861"/>
                  <a:gd name="connsiteY10" fmla="*/ 140421 h 228050"/>
                  <a:gd name="connsiteX11" fmla="*/ 0 w 186861"/>
                  <a:gd name="connsiteY11" fmla="*/ 82257 h 228050"/>
                  <a:gd name="connsiteX12" fmla="*/ 82257 w 186861"/>
                  <a:gd name="connsiteY12" fmla="*/ 0 h 228050"/>
                  <a:gd name="connsiteX0-1" fmla="*/ 82257 w 187926"/>
                  <a:gd name="connsiteY0-2" fmla="*/ 22370 h 250420"/>
                  <a:gd name="connsiteX1-3" fmla="*/ 152002 w 187926"/>
                  <a:gd name="connsiteY1-4" fmla="*/ 0 h 250420"/>
                  <a:gd name="connsiteX2-5" fmla="*/ 186861 w 187926"/>
                  <a:gd name="connsiteY2-6" fmla="*/ 104627 h 250420"/>
                  <a:gd name="connsiteX3-7" fmla="*/ 162769 w 187926"/>
                  <a:gd name="connsiteY3-8" fmla="*/ 162791 h 250420"/>
                  <a:gd name="connsiteX4-9" fmla="*/ 148382 w 187926"/>
                  <a:gd name="connsiteY4-10" fmla="*/ 172491 h 250420"/>
                  <a:gd name="connsiteX5-11" fmla="*/ 148382 w 187926"/>
                  <a:gd name="connsiteY5-12" fmla="*/ 233124 h 250420"/>
                  <a:gd name="connsiteX6-13" fmla="*/ 131086 w 187926"/>
                  <a:gd name="connsiteY6-14" fmla="*/ 250420 h 250420"/>
                  <a:gd name="connsiteX7-15" fmla="*/ 61903 w 187926"/>
                  <a:gd name="connsiteY7-16" fmla="*/ 250420 h 250420"/>
                  <a:gd name="connsiteX8-17" fmla="*/ 44607 w 187926"/>
                  <a:gd name="connsiteY8-18" fmla="*/ 233124 h 250420"/>
                  <a:gd name="connsiteX9-19" fmla="*/ 44608 w 187926"/>
                  <a:gd name="connsiteY9-20" fmla="*/ 176623 h 250420"/>
                  <a:gd name="connsiteX10-21" fmla="*/ 24093 w 187926"/>
                  <a:gd name="connsiteY10-22" fmla="*/ 162791 h 250420"/>
                  <a:gd name="connsiteX11-23" fmla="*/ 0 w 187926"/>
                  <a:gd name="connsiteY11-24" fmla="*/ 104627 h 250420"/>
                  <a:gd name="connsiteX12-25" fmla="*/ 82257 w 187926"/>
                  <a:gd name="connsiteY12-26" fmla="*/ 22370 h 250420"/>
                  <a:gd name="connsiteX0-27" fmla="*/ 48453 w 187926"/>
                  <a:gd name="connsiteY0-28" fmla="*/ 16312 h 250420"/>
                  <a:gd name="connsiteX1-29" fmla="*/ 152002 w 187926"/>
                  <a:gd name="connsiteY1-30" fmla="*/ 0 h 250420"/>
                  <a:gd name="connsiteX2-31" fmla="*/ 186861 w 187926"/>
                  <a:gd name="connsiteY2-32" fmla="*/ 104627 h 250420"/>
                  <a:gd name="connsiteX3-33" fmla="*/ 162769 w 187926"/>
                  <a:gd name="connsiteY3-34" fmla="*/ 162791 h 250420"/>
                  <a:gd name="connsiteX4-35" fmla="*/ 148382 w 187926"/>
                  <a:gd name="connsiteY4-36" fmla="*/ 172491 h 250420"/>
                  <a:gd name="connsiteX5-37" fmla="*/ 148382 w 187926"/>
                  <a:gd name="connsiteY5-38" fmla="*/ 233124 h 250420"/>
                  <a:gd name="connsiteX6-39" fmla="*/ 131086 w 187926"/>
                  <a:gd name="connsiteY6-40" fmla="*/ 250420 h 250420"/>
                  <a:gd name="connsiteX7-41" fmla="*/ 61903 w 187926"/>
                  <a:gd name="connsiteY7-42" fmla="*/ 250420 h 250420"/>
                  <a:gd name="connsiteX8-43" fmla="*/ 44607 w 187926"/>
                  <a:gd name="connsiteY8-44" fmla="*/ 233124 h 250420"/>
                  <a:gd name="connsiteX9-45" fmla="*/ 44608 w 187926"/>
                  <a:gd name="connsiteY9-46" fmla="*/ 176623 h 250420"/>
                  <a:gd name="connsiteX10-47" fmla="*/ 24093 w 187926"/>
                  <a:gd name="connsiteY10-48" fmla="*/ 162791 h 250420"/>
                  <a:gd name="connsiteX11-49" fmla="*/ 0 w 187926"/>
                  <a:gd name="connsiteY11-50" fmla="*/ 104627 h 250420"/>
                  <a:gd name="connsiteX12-51" fmla="*/ 48453 w 187926"/>
                  <a:gd name="connsiteY12-52" fmla="*/ 16312 h 250420"/>
                  <a:gd name="connsiteX0-53" fmla="*/ 53759 w 187926"/>
                  <a:gd name="connsiteY0-54" fmla="*/ 0 h 253733"/>
                  <a:gd name="connsiteX1-55" fmla="*/ 152002 w 187926"/>
                  <a:gd name="connsiteY1-56" fmla="*/ 3313 h 253733"/>
                  <a:gd name="connsiteX2-57" fmla="*/ 186861 w 187926"/>
                  <a:gd name="connsiteY2-58" fmla="*/ 107940 h 253733"/>
                  <a:gd name="connsiteX3-59" fmla="*/ 162769 w 187926"/>
                  <a:gd name="connsiteY3-60" fmla="*/ 166104 h 253733"/>
                  <a:gd name="connsiteX4-61" fmla="*/ 148382 w 187926"/>
                  <a:gd name="connsiteY4-62" fmla="*/ 175804 h 253733"/>
                  <a:gd name="connsiteX5-63" fmla="*/ 148382 w 187926"/>
                  <a:gd name="connsiteY5-64" fmla="*/ 236437 h 253733"/>
                  <a:gd name="connsiteX6-65" fmla="*/ 131086 w 187926"/>
                  <a:gd name="connsiteY6-66" fmla="*/ 253733 h 253733"/>
                  <a:gd name="connsiteX7-67" fmla="*/ 61903 w 187926"/>
                  <a:gd name="connsiteY7-68" fmla="*/ 253733 h 253733"/>
                  <a:gd name="connsiteX8-69" fmla="*/ 44607 w 187926"/>
                  <a:gd name="connsiteY8-70" fmla="*/ 236437 h 253733"/>
                  <a:gd name="connsiteX9-71" fmla="*/ 44608 w 187926"/>
                  <a:gd name="connsiteY9-72" fmla="*/ 179936 h 253733"/>
                  <a:gd name="connsiteX10-73" fmla="*/ 24093 w 187926"/>
                  <a:gd name="connsiteY10-74" fmla="*/ 166104 h 253733"/>
                  <a:gd name="connsiteX11-75" fmla="*/ 0 w 187926"/>
                  <a:gd name="connsiteY11-76" fmla="*/ 107940 h 253733"/>
                  <a:gd name="connsiteX12-77" fmla="*/ 53759 w 187926"/>
                  <a:gd name="connsiteY12-78" fmla="*/ 0 h 2537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187926" h="253733">
                    <a:moveTo>
                      <a:pt x="53759" y="0"/>
                    </a:moveTo>
                    <a:cubicBezTo>
                      <a:pt x="61208" y="0"/>
                      <a:pt x="144553" y="3313"/>
                      <a:pt x="152002" y="3313"/>
                    </a:cubicBezTo>
                    <a:cubicBezTo>
                      <a:pt x="197431" y="3313"/>
                      <a:pt x="186861" y="62511"/>
                      <a:pt x="186861" y="107940"/>
                    </a:cubicBezTo>
                    <a:cubicBezTo>
                      <a:pt x="186862" y="130655"/>
                      <a:pt x="177655" y="151219"/>
                      <a:pt x="162769" y="166104"/>
                    </a:cubicBezTo>
                    <a:lnTo>
                      <a:pt x="148382" y="175804"/>
                    </a:lnTo>
                    <a:lnTo>
                      <a:pt x="148382" y="236437"/>
                    </a:lnTo>
                    <a:cubicBezTo>
                      <a:pt x="148383" y="245989"/>
                      <a:pt x="140638" y="253733"/>
                      <a:pt x="131086" y="253733"/>
                    </a:cubicBezTo>
                    <a:lnTo>
                      <a:pt x="61903" y="253733"/>
                    </a:lnTo>
                    <a:cubicBezTo>
                      <a:pt x="52352" y="253733"/>
                      <a:pt x="44607" y="245989"/>
                      <a:pt x="44607" y="236437"/>
                    </a:cubicBezTo>
                    <a:cubicBezTo>
                      <a:pt x="44607" y="217603"/>
                      <a:pt x="44608" y="198770"/>
                      <a:pt x="44608" y="179936"/>
                    </a:cubicBezTo>
                    <a:lnTo>
                      <a:pt x="24093" y="166104"/>
                    </a:lnTo>
                    <a:cubicBezTo>
                      <a:pt x="9207" y="151219"/>
                      <a:pt x="0" y="130655"/>
                      <a:pt x="0" y="107940"/>
                    </a:cubicBezTo>
                    <a:cubicBezTo>
                      <a:pt x="0" y="62511"/>
                      <a:pt x="8330" y="0"/>
                      <a:pt x="537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3" name="任意多边形 69"/>
              <p:cNvSpPr/>
              <p:nvPr/>
            </p:nvSpPr>
            <p:spPr>
              <a:xfrm rot="1211679">
                <a:off x="9009009" y="2507766"/>
                <a:ext cx="152840" cy="104834"/>
              </a:xfrm>
              <a:custGeom>
                <a:avLst/>
                <a:gdLst>
                  <a:gd name="connsiteX0" fmla="*/ 104775 w 625475"/>
                  <a:gd name="connsiteY0" fmla="*/ 50800 h 419100"/>
                  <a:gd name="connsiteX1" fmla="*/ 0 w 625475"/>
                  <a:gd name="connsiteY1" fmla="*/ 136525 h 419100"/>
                  <a:gd name="connsiteX2" fmla="*/ 212725 w 625475"/>
                  <a:gd name="connsiteY2" fmla="*/ 384175 h 419100"/>
                  <a:gd name="connsiteX3" fmla="*/ 387350 w 625475"/>
                  <a:gd name="connsiteY3" fmla="*/ 419100 h 419100"/>
                  <a:gd name="connsiteX4" fmla="*/ 625475 w 625475"/>
                  <a:gd name="connsiteY4" fmla="*/ 311150 h 419100"/>
                  <a:gd name="connsiteX5" fmla="*/ 158750 w 625475"/>
                  <a:gd name="connsiteY5" fmla="*/ 0 h 419100"/>
                  <a:gd name="connsiteX6" fmla="*/ 104775 w 625475"/>
                  <a:gd name="connsiteY6" fmla="*/ 50800 h 419100"/>
                  <a:gd name="connsiteX0-1" fmla="*/ 104775 w 625475"/>
                  <a:gd name="connsiteY0-2" fmla="*/ 50800 h 419100"/>
                  <a:gd name="connsiteX1-3" fmla="*/ 0 w 625475"/>
                  <a:gd name="connsiteY1-4" fmla="*/ 136525 h 419100"/>
                  <a:gd name="connsiteX2-5" fmla="*/ 387350 w 625475"/>
                  <a:gd name="connsiteY2-6" fmla="*/ 419100 h 419100"/>
                  <a:gd name="connsiteX3-7" fmla="*/ 625475 w 625475"/>
                  <a:gd name="connsiteY3-8" fmla="*/ 311150 h 419100"/>
                  <a:gd name="connsiteX4-9" fmla="*/ 158750 w 625475"/>
                  <a:gd name="connsiteY4-10" fmla="*/ 0 h 419100"/>
                  <a:gd name="connsiteX5-11" fmla="*/ 104775 w 625475"/>
                  <a:gd name="connsiteY5-12" fmla="*/ 50800 h 419100"/>
                  <a:gd name="connsiteX0-13" fmla="*/ 104775 w 625475"/>
                  <a:gd name="connsiteY0-14" fmla="*/ 50800 h 492918"/>
                  <a:gd name="connsiteX1-15" fmla="*/ 0 w 625475"/>
                  <a:gd name="connsiteY1-16" fmla="*/ 136525 h 492918"/>
                  <a:gd name="connsiteX2-17" fmla="*/ 339725 w 625475"/>
                  <a:gd name="connsiteY2-18" fmla="*/ 492918 h 492918"/>
                  <a:gd name="connsiteX3-19" fmla="*/ 625475 w 625475"/>
                  <a:gd name="connsiteY3-20" fmla="*/ 311150 h 492918"/>
                  <a:gd name="connsiteX4-21" fmla="*/ 158750 w 625475"/>
                  <a:gd name="connsiteY4-22" fmla="*/ 0 h 492918"/>
                  <a:gd name="connsiteX5-23" fmla="*/ 104775 w 625475"/>
                  <a:gd name="connsiteY5-24" fmla="*/ 50800 h 492918"/>
                  <a:gd name="connsiteX0-25" fmla="*/ 104775 w 625475"/>
                  <a:gd name="connsiteY0-26" fmla="*/ 29369 h 471487"/>
                  <a:gd name="connsiteX1-27" fmla="*/ 0 w 625475"/>
                  <a:gd name="connsiteY1-28" fmla="*/ 115094 h 471487"/>
                  <a:gd name="connsiteX2-29" fmla="*/ 339725 w 625475"/>
                  <a:gd name="connsiteY2-30" fmla="*/ 471487 h 471487"/>
                  <a:gd name="connsiteX3-31" fmla="*/ 625475 w 625475"/>
                  <a:gd name="connsiteY3-32" fmla="*/ 289719 h 471487"/>
                  <a:gd name="connsiteX4-33" fmla="*/ 201612 w 625475"/>
                  <a:gd name="connsiteY4-34" fmla="*/ 0 h 471487"/>
                  <a:gd name="connsiteX5-35" fmla="*/ 104775 w 625475"/>
                  <a:gd name="connsiteY5-36" fmla="*/ 29369 h 471487"/>
                  <a:gd name="connsiteX0-37" fmla="*/ 201612 w 625475"/>
                  <a:gd name="connsiteY0-38" fmla="*/ 0 h 471487"/>
                  <a:gd name="connsiteX1-39" fmla="*/ 0 w 625475"/>
                  <a:gd name="connsiteY1-40" fmla="*/ 115094 h 471487"/>
                  <a:gd name="connsiteX2-41" fmla="*/ 339725 w 625475"/>
                  <a:gd name="connsiteY2-42" fmla="*/ 471487 h 471487"/>
                  <a:gd name="connsiteX3-43" fmla="*/ 625475 w 625475"/>
                  <a:gd name="connsiteY3-44" fmla="*/ 289719 h 471487"/>
                  <a:gd name="connsiteX4-45" fmla="*/ 201612 w 625475"/>
                  <a:gd name="connsiteY4-46" fmla="*/ 0 h 471487"/>
                  <a:gd name="connsiteX0-47" fmla="*/ 201612 w 687387"/>
                  <a:gd name="connsiteY0-48" fmla="*/ 0 h 471487"/>
                  <a:gd name="connsiteX1-49" fmla="*/ 0 w 687387"/>
                  <a:gd name="connsiteY1-50" fmla="*/ 115094 h 471487"/>
                  <a:gd name="connsiteX2-51" fmla="*/ 339725 w 687387"/>
                  <a:gd name="connsiteY2-52" fmla="*/ 471487 h 471487"/>
                  <a:gd name="connsiteX3-53" fmla="*/ 687387 w 687387"/>
                  <a:gd name="connsiteY3-54" fmla="*/ 251619 h 471487"/>
                  <a:gd name="connsiteX4-55" fmla="*/ 201612 w 687387"/>
                  <a:gd name="connsiteY4-56" fmla="*/ 0 h 471487"/>
                  <a:gd name="connsiteX0-57" fmla="*/ 201612 w 687387"/>
                  <a:gd name="connsiteY0-58" fmla="*/ 0 h 471487"/>
                  <a:gd name="connsiteX1-59" fmla="*/ 0 w 687387"/>
                  <a:gd name="connsiteY1-60" fmla="*/ 115094 h 471487"/>
                  <a:gd name="connsiteX2-61" fmla="*/ 339725 w 687387"/>
                  <a:gd name="connsiteY2-62" fmla="*/ 471487 h 471487"/>
                  <a:gd name="connsiteX3-63" fmla="*/ 687387 w 687387"/>
                  <a:gd name="connsiteY3-64" fmla="*/ 251619 h 471487"/>
                  <a:gd name="connsiteX4-65" fmla="*/ 201612 w 687387"/>
                  <a:gd name="connsiteY4-66" fmla="*/ 0 h 471487"/>
                  <a:gd name="connsiteX0-67" fmla="*/ 201612 w 687387"/>
                  <a:gd name="connsiteY0-68" fmla="*/ 0 h 471487"/>
                  <a:gd name="connsiteX1-69" fmla="*/ 0 w 687387"/>
                  <a:gd name="connsiteY1-70" fmla="*/ 115094 h 471487"/>
                  <a:gd name="connsiteX2-71" fmla="*/ 339725 w 687387"/>
                  <a:gd name="connsiteY2-72" fmla="*/ 471487 h 471487"/>
                  <a:gd name="connsiteX3-73" fmla="*/ 687387 w 687387"/>
                  <a:gd name="connsiteY3-74" fmla="*/ 251619 h 471487"/>
                  <a:gd name="connsiteX4-75" fmla="*/ 201612 w 687387"/>
                  <a:gd name="connsiteY4-76" fmla="*/ 0 h 471487"/>
                  <a:gd name="connsiteX0-77" fmla="*/ 201612 w 687387"/>
                  <a:gd name="connsiteY0-78" fmla="*/ 0 h 471487"/>
                  <a:gd name="connsiteX1-79" fmla="*/ 0 w 687387"/>
                  <a:gd name="connsiteY1-80" fmla="*/ 115094 h 471487"/>
                  <a:gd name="connsiteX2-81" fmla="*/ 339725 w 687387"/>
                  <a:gd name="connsiteY2-82" fmla="*/ 471487 h 471487"/>
                  <a:gd name="connsiteX3-83" fmla="*/ 687387 w 687387"/>
                  <a:gd name="connsiteY3-84" fmla="*/ 251619 h 471487"/>
                  <a:gd name="connsiteX4-85" fmla="*/ 201612 w 687387"/>
                  <a:gd name="connsiteY4-86" fmla="*/ 0 h 471487"/>
                  <a:gd name="connsiteX0-87" fmla="*/ 201612 w 687387"/>
                  <a:gd name="connsiteY0-88" fmla="*/ 0 h 471487"/>
                  <a:gd name="connsiteX1-89" fmla="*/ 0 w 687387"/>
                  <a:gd name="connsiteY1-90" fmla="*/ 115094 h 471487"/>
                  <a:gd name="connsiteX2-91" fmla="*/ 339725 w 687387"/>
                  <a:gd name="connsiteY2-92" fmla="*/ 471487 h 471487"/>
                  <a:gd name="connsiteX3-93" fmla="*/ 687387 w 687387"/>
                  <a:gd name="connsiteY3-94" fmla="*/ 251619 h 471487"/>
                  <a:gd name="connsiteX4-95" fmla="*/ 201612 w 687387"/>
                  <a:gd name="connsiteY4-96" fmla="*/ 0 h 47148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87387" h="471487">
                    <a:moveTo>
                      <a:pt x="201612" y="0"/>
                    </a:moveTo>
                    <a:lnTo>
                      <a:pt x="0" y="115094"/>
                    </a:lnTo>
                    <a:cubicBezTo>
                      <a:pt x="138642" y="205317"/>
                      <a:pt x="226483" y="273314"/>
                      <a:pt x="339725" y="471487"/>
                    </a:cubicBezTo>
                    <a:cubicBezTo>
                      <a:pt x="433387" y="331523"/>
                      <a:pt x="590550" y="277283"/>
                      <a:pt x="687387" y="251619"/>
                    </a:cubicBezTo>
                    <a:lnTo>
                      <a:pt x="20161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7704627" y="2645816"/>
                <a:ext cx="1391709" cy="1528213"/>
              </a:xfrm>
              <a:custGeom>
                <a:avLst/>
                <a:gdLst>
                  <a:gd name="connsiteX0" fmla="*/ 1161047 w 1306534"/>
                  <a:gd name="connsiteY0" fmla="*/ 0 h 1499637"/>
                  <a:gd name="connsiteX1" fmla="*/ 1306534 w 1306534"/>
                  <a:gd name="connsiteY1" fmla="*/ 11350 h 1499637"/>
                  <a:gd name="connsiteX2" fmla="*/ 1265533 w 1306534"/>
                  <a:gd name="connsiteY2" fmla="*/ 536919 h 1499637"/>
                  <a:gd name="connsiteX3" fmla="*/ 1265433 w 1306534"/>
                  <a:gd name="connsiteY3" fmla="*/ 536911 h 1499637"/>
                  <a:gd name="connsiteX4" fmla="*/ 1264502 w 1306534"/>
                  <a:gd name="connsiteY4" fmla="*/ 549799 h 1499637"/>
                  <a:gd name="connsiteX5" fmla="*/ 1218395 w 1306534"/>
                  <a:gd name="connsiteY5" fmla="*/ 589694 h 1499637"/>
                  <a:gd name="connsiteX6" fmla="*/ 845380 w 1306534"/>
                  <a:gd name="connsiteY6" fmla="*/ 562754 h 1499637"/>
                  <a:gd name="connsiteX7" fmla="*/ 840932 w 1306534"/>
                  <a:gd name="connsiteY7" fmla="*/ 631377 h 1499637"/>
                  <a:gd name="connsiteX8" fmla="*/ 823688 w 1306534"/>
                  <a:gd name="connsiteY8" fmla="*/ 872079 h 1499637"/>
                  <a:gd name="connsiteX9" fmla="*/ 829054 w 1306534"/>
                  <a:gd name="connsiteY9" fmla="*/ 1333745 h 1499637"/>
                  <a:gd name="connsiteX10" fmla="*/ 191399 w 1306534"/>
                  <a:gd name="connsiteY10" fmla="*/ 1335863 h 1499637"/>
                  <a:gd name="connsiteX11" fmla="*/ 200050 w 1306534"/>
                  <a:gd name="connsiteY11" fmla="*/ 888475 h 1499637"/>
                  <a:gd name="connsiteX12" fmla="*/ 174732 w 1306534"/>
                  <a:gd name="connsiteY12" fmla="*/ 991928 h 1499637"/>
                  <a:gd name="connsiteX13" fmla="*/ 174732 w 1306534"/>
                  <a:gd name="connsiteY13" fmla="*/ 1499637 h 1499637"/>
                  <a:gd name="connsiteX14" fmla="*/ 28803 w 1306534"/>
                  <a:gd name="connsiteY14" fmla="*/ 1499637 h 1499637"/>
                  <a:gd name="connsiteX15" fmla="*/ 0 w 1306534"/>
                  <a:gd name="connsiteY15" fmla="*/ 972472 h 1499637"/>
                  <a:gd name="connsiteX16" fmla="*/ 2051 w 1306534"/>
                  <a:gd name="connsiteY16" fmla="*/ 972472 h 1499637"/>
                  <a:gd name="connsiteX17" fmla="*/ 550 w 1306534"/>
                  <a:gd name="connsiteY17" fmla="*/ 962721 h 1499637"/>
                  <a:gd name="connsiteX18" fmla="*/ 133286 w 1306534"/>
                  <a:gd name="connsiteY18" fmla="*/ 420350 h 1499637"/>
                  <a:gd name="connsiteX19" fmla="*/ 152798 w 1306534"/>
                  <a:gd name="connsiteY19" fmla="*/ 393740 h 1499637"/>
                  <a:gd name="connsiteX20" fmla="*/ 167711 w 1306534"/>
                  <a:gd name="connsiteY20" fmla="*/ 391445 h 1499637"/>
                  <a:gd name="connsiteX21" fmla="*/ 167573 w 1306534"/>
                  <a:gd name="connsiteY21" fmla="*/ 389396 h 1499637"/>
                  <a:gd name="connsiteX22" fmla="*/ 510668 w 1306534"/>
                  <a:gd name="connsiteY22" fmla="*/ 346113 h 1499637"/>
                  <a:gd name="connsiteX23" fmla="*/ 810798 w 1306534"/>
                  <a:gd name="connsiteY23" fmla="*/ 383667 h 1499637"/>
                  <a:gd name="connsiteX24" fmla="*/ 1107085 w 1306534"/>
                  <a:gd name="connsiteY24" fmla="*/ 405065 h 1499637"/>
                  <a:gd name="connsiteX0-1" fmla="*/ 1161047 w 1306534"/>
                  <a:gd name="connsiteY0-2" fmla="*/ 0 h 1499637"/>
                  <a:gd name="connsiteX1-3" fmla="*/ 1306534 w 1306534"/>
                  <a:gd name="connsiteY1-4" fmla="*/ 11350 h 1499637"/>
                  <a:gd name="connsiteX2-5" fmla="*/ 1265533 w 1306534"/>
                  <a:gd name="connsiteY2-6" fmla="*/ 536919 h 1499637"/>
                  <a:gd name="connsiteX3-7" fmla="*/ 1265433 w 1306534"/>
                  <a:gd name="connsiteY3-8" fmla="*/ 536911 h 1499637"/>
                  <a:gd name="connsiteX4-9" fmla="*/ 1264502 w 1306534"/>
                  <a:gd name="connsiteY4-10" fmla="*/ 549799 h 1499637"/>
                  <a:gd name="connsiteX5-11" fmla="*/ 1218395 w 1306534"/>
                  <a:gd name="connsiteY5-12" fmla="*/ 589694 h 1499637"/>
                  <a:gd name="connsiteX6-13" fmla="*/ 845380 w 1306534"/>
                  <a:gd name="connsiteY6-14" fmla="*/ 562754 h 1499637"/>
                  <a:gd name="connsiteX7-15" fmla="*/ 840932 w 1306534"/>
                  <a:gd name="connsiteY7-16" fmla="*/ 631377 h 1499637"/>
                  <a:gd name="connsiteX8-17" fmla="*/ 823688 w 1306534"/>
                  <a:gd name="connsiteY8-18" fmla="*/ 872079 h 1499637"/>
                  <a:gd name="connsiteX9-19" fmla="*/ 829054 w 1306534"/>
                  <a:gd name="connsiteY9-20" fmla="*/ 1333745 h 1499637"/>
                  <a:gd name="connsiteX10-21" fmla="*/ 191399 w 1306534"/>
                  <a:gd name="connsiteY10-22" fmla="*/ 1335863 h 1499637"/>
                  <a:gd name="connsiteX11-23" fmla="*/ 200050 w 1306534"/>
                  <a:gd name="connsiteY11-24" fmla="*/ 888475 h 1499637"/>
                  <a:gd name="connsiteX12-25" fmla="*/ 174732 w 1306534"/>
                  <a:gd name="connsiteY12-26" fmla="*/ 991928 h 1499637"/>
                  <a:gd name="connsiteX13-27" fmla="*/ 174732 w 1306534"/>
                  <a:gd name="connsiteY13-28" fmla="*/ 1499637 h 1499637"/>
                  <a:gd name="connsiteX14-29" fmla="*/ 28803 w 1306534"/>
                  <a:gd name="connsiteY14-30" fmla="*/ 1499637 h 1499637"/>
                  <a:gd name="connsiteX15-31" fmla="*/ 0 w 1306534"/>
                  <a:gd name="connsiteY15-32" fmla="*/ 972472 h 1499637"/>
                  <a:gd name="connsiteX16-33" fmla="*/ 2051 w 1306534"/>
                  <a:gd name="connsiteY16-34" fmla="*/ 972472 h 1499637"/>
                  <a:gd name="connsiteX17-35" fmla="*/ 550 w 1306534"/>
                  <a:gd name="connsiteY17-36" fmla="*/ 962721 h 1499637"/>
                  <a:gd name="connsiteX18-37" fmla="*/ 133286 w 1306534"/>
                  <a:gd name="connsiteY18-38" fmla="*/ 420350 h 1499637"/>
                  <a:gd name="connsiteX19-39" fmla="*/ 152798 w 1306534"/>
                  <a:gd name="connsiteY19-40" fmla="*/ 393740 h 1499637"/>
                  <a:gd name="connsiteX20-41" fmla="*/ 167711 w 1306534"/>
                  <a:gd name="connsiteY20-42" fmla="*/ 391445 h 1499637"/>
                  <a:gd name="connsiteX21-43" fmla="*/ 510668 w 1306534"/>
                  <a:gd name="connsiteY21-44" fmla="*/ 346113 h 1499637"/>
                  <a:gd name="connsiteX22-45" fmla="*/ 810798 w 1306534"/>
                  <a:gd name="connsiteY22-46" fmla="*/ 383667 h 1499637"/>
                  <a:gd name="connsiteX23-47" fmla="*/ 1107085 w 1306534"/>
                  <a:gd name="connsiteY23-48" fmla="*/ 405065 h 1499637"/>
                  <a:gd name="connsiteX24-49" fmla="*/ 1161047 w 1306534"/>
                  <a:gd name="connsiteY24-50" fmla="*/ 0 h 1499637"/>
                  <a:gd name="connsiteX0-51" fmla="*/ 1161047 w 1306534"/>
                  <a:gd name="connsiteY0-52" fmla="*/ 0 h 1499637"/>
                  <a:gd name="connsiteX1-53" fmla="*/ 1306534 w 1306534"/>
                  <a:gd name="connsiteY1-54" fmla="*/ 11350 h 1499637"/>
                  <a:gd name="connsiteX2-55" fmla="*/ 1265533 w 1306534"/>
                  <a:gd name="connsiteY2-56" fmla="*/ 536919 h 1499637"/>
                  <a:gd name="connsiteX3-57" fmla="*/ 1265433 w 1306534"/>
                  <a:gd name="connsiteY3-58" fmla="*/ 536911 h 1499637"/>
                  <a:gd name="connsiteX4-59" fmla="*/ 1264502 w 1306534"/>
                  <a:gd name="connsiteY4-60" fmla="*/ 549799 h 1499637"/>
                  <a:gd name="connsiteX5-61" fmla="*/ 1218395 w 1306534"/>
                  <a:gd name="connsiteY5-62" fmla="*/ 589694 h 1499637"/>
                  <a:gd name="connsiteX6-63" fmla="*/ 845380 w 1306534"/>
                  <a:gd name="connsiteY6-64" fmla="*/ 562754 h 1499637"/>
                  <a:gd name="connsiteX7-65" fmla="*/ 840932 w 1306534"/>
                  <a:gd name="connsiteY7-66" fmla="*/ 631377 h 1499637"/>
                  <a:gd name="connsiteX8-67" fmla="*/ 823688 w 1306534"/>
                  <a:gd name="connsiteY8-68" fmla="*/ 872079 h 1499637"/>
                  <a:gd name="connsiteX9-69" fmla="*/ 829054 w 1306534"/>
                  <a:gd name="connsiteY9-70" fmla="*/ 1333745 h 1499637"/>
                  <a:gd name="connsiteX10-71" fmla="*/ 191399 w 1306534"/>
                  <a:gd name="connsiteY10-72" fmla="*/ 1335863 h 1499637"/>
                  <a:gd name="connsiteX11-73" fmla="*/ 200050 w 1306534"/>
                  <a:gd name="connsiteY11-74" fmla="*/ 888475 h 1499637"/>
                  <a:gd name="connsiteX12-75" fmla="*/ 174732 w 1306534"/>
                  <a:gd name="connsiteY12-76" fmla="*/ 991928 h 1499637"/>
                  <a:gd name="connsiteX13-77" fmla="*/ 174732 w 1306534"/>
                  <a:gd name="connsiteY13-78" fmla="*/ 1499637 h 1499637"/>
                  <a:gd name="connsiteX14-79" fmla="*/ 28803 w 1306534"/>
                  <a:gd name="connsiteY14-80" fmla="*/ 1499637 h 1499637"/>
                  <a:gd name="connsiteX15-81" fmla="*/ 0 w 1306534"/>
                  <a:gd name="connsiteY15-82" fmla="*/ 972472 h 1499637"/>
                  <a:gd name="connsiteX16-83" fmla="*/ 2051 w 1306534"/>
                  <a:gd name="connsiteY16-84" fmla="*/ 972472 h 1499637"/>
                  <a:gd name="connsiteX17-85" fmla="*/ 550 w 1306534"/>
                  <a:gd name="connsiteY17-86" fmla="*/ 962721 h 1499637"/>
                  <a:gd name="connsiteX18-87" fmla="*/ 133286 w 1306534"/>
                  <a:gd name="connsiteY18-88" fmla="*/ 420350 h 1499637"/>
                  <a:gd name="connsiteX19-89" fmla="*/ 152798 w 1306534"/>
                  <a:gd name="connsiteY19-90" fmla="*/ 393740 h 1499637"/>
                  <a:gd name="connsiteX20-91" fmla="*/ 510668 w 1306534"/>
                  <a:gd name="connsiteY20-92" fmla="*/ 346113 h 1499637"/>
                  <a:gd name="connsiteX21-93" fmla="*/ 810798 w 1306534"/>
                  <a:gd name="connsiteY21-94" fmla="*/ 383667 h 1499637"/>
                  <a:gd name="connsiteX22-95" fmla="*/ 1107085 w 1306534"/>
                  <a:gd name="connsiteY22-96" fmla="*/ 405065 h 1499637"/>
                  <a:gd name="connsiteX23-97" fmla="*/ 1161047 w 1306534"/>
                  <a:gd name="connsiteY23-98" fmla="*/ 0 h 1499637"/>
                  <a:gd name="connsiteX0-99" fmla="*/ 1161047 w 1306534"/>
                  <a:gd name="connsiteY0-100" fmla="*/ 0 h 1499637"/>
                  <a:gd name="connsiteX1-101" fmla="*/ 1306534 w 1306534"/>
                  <a:gd name="connsiteY1-102" fmla="*/ 11350 h 1499637"/>
                  <a:gd name="connsiteX2-103" fmla="*/ 1265533 w 1306534"/>
                  <a:gd name="connsiteY2-104" fmla="*/ 536919 h 1499637"/>
                  <a:gd name="connsiteX3-105" fmla="*/ 1265433 w 1306534"/>
                  <a:gd name="connsiteY3-106" fmla="*/ 536911 h 1499637"/>
                  <a:gd name="connsiteX4-107" fmla="*/ 1264502 w 1306534"/>
                  <a:gd name="connsiteY4-108" fmla="*/ 549799 h 1499637"/>
                  <a:gd name="connsiteX5-109" fmla="*/ 1218395 w 1306534"/>
                  <a:gd name="connsiteY5-110" fmla="*/ 589694 h 1499637"/>
                  <a:gd name="connsiteX6-111" fmla="*/ 845380 w 1306534"/>
                  <a:gd name="connsiteY6-112" fmla="*/ 562754 h 1499637"/>
                  <a:gd name="connsiteX7-113" fmla="*/ 840932 w 1306534"/>
                  <a:gd name="connsiteY7-114" fmla="*/ 631377 h 1499637"/>
                  <a:gd name="connsiteX8-115" fmla="*/ 823688 w 1306534"/>
                  <a:gd name="connsiteY8-116" fmla="*/ 872079 h 1499637"/>
                  <a:gd name="connsiteX9-117" fmla="*/ 829054 w 1306534"/>
                  <a:gd name="connsiteY9-118" fmla="*/ 1333745 h 1499637"/>
                  <a:gd name="connsiteX10-119" fmla="*/ 191399 w 1306534"/>
                  <a:gd name="connsiteY10-120" fmla="*/ 1335863 h 1499637"/>
                  <a:gd name="connsiteX11-121" fmla="*/ 200050 w 1306534"/>
                  <a:gd name="connsiteY11-122" fmla="*/ 888475 h 1499637"/>
                  <a:gd name="connsiteX12-123" fmla="*/ 174732 w 1306534"/>
                  <a:gd name="connsiteY12-124" fmla="*/ 991928 h 1499637"/>
                  <a:gd name="connsiteX13-125" fmla="*/ 174732 w 1306534"/>
                  <a:gd name="connsiteY13-126" fmla="*/ 1499637 h 1499637"/>
                  <a:gd name="connsiteX14-127" fmla="*/ 28803 w 1306534"/>
                  <a:gd name="connsiteY14-128" fmla="*/ 1499637 h 1499637"/>
                  <a:gd name="connsiteX15-129" fmla="*/ 0 w 1306534"/>
                  <a:gd name="connsiteY15-130" fmla="*/ 972472 h 1499637"/>
                  <a:gd name="connsiteX16-131" fmla="*/ 550 w 1306534"/>
                  <a:gd name="connsiteY16-132" fmla="*/ 962721 h 1499637"/>
                  <a:gd name="connsiteX17-133" fmla="*/ 133286 w 1306534"/>
                  <a:gd name="connsiteY17-134" fmla="*/ 420350 h 1499637"/>
                  <a:gd name="connsiteX18-135" fmla="*/ 152798 w 1306534"/>
                  <a:gd name="connsiteY18-136" fmla="*/ 393740 h 1499637"/>
                  <a:gd name="connsiteX19-137" fmla="*/ 510668 w 1306534"/>
                  <a:gd name="connsiteY19-138" fmla="*/ 346113 h 1499637"/>
                  <a:gd name="connsiteX20-139" fmla="*/ 810798 w 1306534"/>
                  <a:gd name="connsiteY20-140" fmla="*/ 383667 h 1499637"/>
                  <a:gd name="connsiteX21-141" fmla="*/ 1107085 w 1306534"/>
                  <a:gd name="connsiteY21-142" fmla="*/ 405065 h 1499637"/>
                  <a:gd name="connsiteX22-143" fmla="*/ 1161047 w 1306534"/>
                  <a:gd name="connsiteY22-144" fmla="*/ 0 h 1499637"/>
                  <a:gd name="connsiteX0-145" fmla="*/ 1160497 w 1305984"/>
                  <a:gd name="connsiteY0-146" fmla="*/ 0 h 1499637"/>
                  <a:gd name="connsiteX1-147" fmla="*/ 1305984 w 1305984"/>
                  <a:gd name="connsiteY1-148" fmla="*/ 11350 h 1499637"/>
                  <a:gd name="connsiteX2-149" fmla="*/ 1264983 w 1305984"/>
                  <a:gd name="connsiteY2-150" fmla="*/ 536919 h 1499637"/>
                  <a:gd name="connsiteX3-151" fmla="*/ 1264883 w 1305984"/>
                  <a:gd name="connsiteY3-152" fmla="*/ 536911 h 1499637"/>
                  <a:gd name="connsiteX4-153" fmla="*/ 1263952 w 1305984"/>
                  <a:gd name="connsiteY4-154" fmla="*/ 549799 h 1499637"/>
                  <a:gd name="connsiteX5-155" fmla="*/ 1217845 w 1305984"/>
                  <a:gd name="connsiteY5-156" fmla="*/ 589694 h 1499637"/>
                  <a:gd name="connsiteX6-157" fmla="*/ 844830 w 1305984"/>
                  <a:gd name="connsiteY6-158" fmla="*/ 562754 h 1499637"/>
                  <a:gd name="connsiteX7-159" fmla="*/ 840382 w 1305984"/>
                  <a:gd name="connsiteY7-160" fmla="*/ 631377 h 1499637"/>
                  <a:gd name="connsiteX8-161" fmla="*/ 823138 w 1305984"/>
                  <a:gd name="connsiteY8-162" fmla="*/ 872079 h 1499637"/>
                  <a:gd name="connsiteX9-163" fmla="*/ 828504 w 1305984"/>
                  <a:gd name="connsiteY9-164" fmla="*/ 1333745 h 1499637"/>
                  <a:gd name="connsiteX10-165" fmla="*/ 190849 w 1305984"/>
                  <a:gd name="connsiteY10-166" fmla="*/ 1335863 h 1499637"/>
                  <a:gd name="connsiteX11-167" fmla="*/ 199500 w 1305984"/>
                  <a:gd name="connsiteY11-168" fmla="*/ 888475 h 1499637"/>
                  <a:gd name="connsiteX12-169" fmla="*/ 174182 w 1305984"/>
                  <a:gd name="connsiteY12-170" fmla="*/ 991928 h 1499637"/>
                  <a:gd name="connsiteX13-171" fmla="*/ 174182 w 1305984"/>
                  <a:gd name="connsiteY13-172" fmla="*/ 1499637 h 1499637"/>
                  <a:gd name="connsiteX14-173" fmla="*/ 28253 w 1305984"/>
                  <a:gd name="connsiteY14-174" fmla="*/ 1499637 h 1499637"/>
                  <a:gd name="connsiteX15-175" fmla="*/ 0 w 1305984"/>
                  <a:gd name="connsiteY15-176" fmla="*/ 962721 h 1499637"/>
                  <a:gd name="connsiteX16-177" fmla="*/ 132736 w 1305984"/>
                  <a:gd name="connsiteY16-178" fmla="*/ 420350 h 1499637"/>
                  <a:gd name="connsiteX17-179" fmla="*/ 152248 w 1305984"/>
                  <a:gd name="connsiteY17-180" fmla="*/ 393740 h 1499637"/>
                  <a:gd name="connsiteX18-181" fmla="*/ 510118 w 1305984"/>
                  <a:gd name="connsiteY18-182" fmla="*/ 346113 h 1499637"/>
                  <a:gd name="connsiteX19-183" fmla="*/ 810248 w 1305984"/>
                  <a:gd name="connsiteY19-184" fmla="*/ 383667 h 1499637"/>
                  <a:gd name="connsiteX20-185" fmla="*/ 1106535 w 1305984"/>
                  <a:gd name="connsiteY20-186" fmla="*/ 405065 h 1499637"/>
                  <a:gd name="connsiteX21-187" fmla="*/ 1160497 w 1305984"/>
                  <a:gd name="connsiteY21-188" fmla="*/ 0 h 1499637"/>
                  <a:gd name="connsiteX0-189" fmla="*/ 1189072 w 1305984"/>
                  <a:gd name="connsiteY0-190" fmla="*/ 0 h 1534562"/>
                  <a:gd name="connsiteX1-191" fmla="*/ 1305984 w 1305984"/>
                  <a:gd name="connsiteY1-192" fmla="*/ 46275 h 1534562"/>
                  <a:gd name="connsiteX2-193" fmla="*/ 1264983 w 1305984"/>
                  <a:gd name="connsiteY2-194" fmla="*/ 571844 h 1534562"/>
                  <a:gd name="connsiteX3-195" fmla="*/ 1264883 w 1305984"/>
                  <a:gd name="connsiteY3-196" fmla="*/ 571836 h 1534562"/>
                  <a:gd name="connsiteX4-197" fmla="*/ 1263952 w 1305984"/>
                  <a:gd name="connsiteY4-198" fmla="*/ 584724 h 1534562"/>
                  <a:gd name="connsiteX5-199" fmla="*/ 1217845 w 1305984"/>
                  <a:gd name="connsiteY5-200" fmla="*/ 624619 h 1534562"/>
                  <a:gd name="connsiteX6-201" fmla="*/ 844830 w 1305984"/>
                  <a:gd name="connsiteY6-202" fmla="*/ 597679 h 1534562"/>
                  <a:gd name="connsiteX7-203" fmla="*/ 840382 w 1305984"/>
                  <a:gd name="connsiteY7-204" fmla="*/ 666302 h 1534562"/>
                  <a:gd name="connsiteX8-205" fmla="*/ 823138 w 1305984"/>
                  <a:gd name="connsiteY8-206" fmla="*/ 907004 h 1534562"/>
                  <a:gd name="connsiteX9-207" fmla="*/ 828504 w 1305984"/>
                  <a:gd name="connsiteY9-208" fmla="*/ 1368670 h 1534562"/>
                  <a:gd name="connsiteX10-209" fmla="*/ 190849 w 1305984"/>
                  <a:gd name="connsiteY10-210" fmla="*/ 1370788 h 1534562"/>
                  <a:gd name="connsiteX11-211" fmla="*/ 199500 w 1305984"/>
                  <a:gd name="connsiteY11-212" fmla="*/ 923400 h 1534562"/>
                  <a:gd name="connsiteX12-213" fmla="*/ 174182 w 1305984"/>
                  <a:gd name="connsiteY12-214" fmla="*/ 1026853 h 1534562"/>
                  <a:gd name="connsiteX13-215" fmla="*/ 174182 w 1305984"/>
                  <a:gd name="connsiteY13-216" fmla="*/ 1534562 h 1534562"/>
                  <a:gd name="connsiteX14-217" fmla="*/ 28253 w 1305984"/>
                  <a:gd name="connsiteY14-218" fmla="*/ 1534562 h 1534562"/>
                  <a:gd name="connsiteX15-219" fmla="*/ 0 w 1305984"/>
                  <a:gd name="connsiteY15-220" fmla="*/ 997646 h 1534562"/>
                  <a:gd name="connsiteX16-221" fmla="*/ 132736 w 1305984"/>
                  <a:gd name="connsiteY16-222" fmla="*/ 455275 h 1534562"/>
                  <a:gd name="connsiteX17-223" fmla="*/ 152248 w 1305984"/>
                  <a:gd name="connsiteY17-224" fmla="*/ 428665 h 1534562"/>
                  <a:gd name="connsiteX18-225" fmla="*/ 510118 w 1305984"/>
                  <a:gd name="connsiteY18-226" fmla="*/ 381038 h 1534562"/>
                  <a:gd name="connsiteX19-227" fmla="*/ 810248 w 1305984"/>
                  <a:gd name="connsiteY19-228" fmla="*/ 418592 h 1534562"/>
                  <a:gd name="connsiteX20-229" fmla="*/ 1106535 w 1305984"/>
                  <a:gd name="connsiteY20-230" fmla="*/ 439990 h 1534562"/>
                  <a:gd name="connsiteX21-231" fmla="*/ 1189072 w 1305984"/>
                  <a:gd name="connsiteY21-232" fmla="*/ 0 h 1534562"/>
                  <a:gd name="connsiteX0-233" fmla="*/ 1189072 w 1320272"/>
                  <a:gd name="connsiteY0-234" fmla="*/ 0 h 1534562"/>
                  <a:gd name="connsiteX1-235" fmla="*/ 1320272 w 1320272"/>
                  <a:gd name="connsiteY1-236" fmla="*/ 46275 h 1534562"/>
                  <a:gd name="connsiteX2-237" fmla="*/ 1264983 w 1320272"/>
                  <a:gd name="connsiteY2-238" fmla="*/ 571844 h 1534562"/>
                  <a:gd name="connsiteX3-239" fmla="*/ 1264883 w 1320272"/>
                  <a:gd name="connsiteY3-240" fmla="*/ 571836 h 1534562"/>
                  <a:gd name="connsiteX4-241" fmla="*/ 1263952 w 1320272"/>
                  <a:gd name="connsiteY4-242" fmla="*/ 584724 h 1534562"/>
                  <a:gd name="connsiteX5-243" fmla="*/ 1217845 w 1320272"/>
                  <a:gd name="connsiteY5-244" fmla="*/ 624619 h 1534562"/>
                  <a:gd name="connsiteX6-245" fmla="*/ 844830 w 1320272"/>
                  <a:gd name="connsiteY6-246" fmla="*/ 597679 h 1534562"/>
                  <a:gd name="connsiteX7-247" fmla="*/ 840382 w 1320272"/>
                  <a:gd name="connsiteY7-248" fmla="*/ 666302 h 1534562"/>
                  <a:gd name="connsiteX8-249" fmla="*/ 823138 w 1320272"/>
                  <a:gd name="connsiteY8-250" fmla="*/ 907004 h 1534562"/>
                  <a:gd name="connsiteX9-251" fmla="*/ 828504 w 1320272"/>
                  <a:gd name="connsiteY9-252" fmla="*/ 1368670 h 1534562"/>
                  <a:gd name="connsiteX10-253" fmla="*/ 190849 w 1320272"/>
                  <a:gd name="connsiteY10-254" fmla="*/ 1370788 h 1534562"/>
                  <a:gd name="connsiteX11-255" fmla="*/ 199500 w 1320272"/>
                  <a:gd name="connsiteY11-256" fmla="*/ 923400 h 1534562"/>
                  <a:gd name="connsiteX12-257" fmla="*/ 174182 w 1320272"/>
                  <a:gd name="connsiteY12-258" fmla="*/ 1026853 h 1534562"/>
                  <a:gd name="connsiteX13-259" fmla="*/ 174182 w 1320272"/>
                  <a:gd name="connsiteY13-260" fmla="*/ 1534562 h 1534562"/>
                  <a:gd name="connsiteX14-261" fmla="*/ 28253 w 1320272"/>
                  <a:gd name="connsiteY14-262" fmla="*/ 1534562 h 1534562"/>
                  <a:gd name="connsiteX15-263" fmla="*/ 0 w 1320272"/>
                  <a:gd name="connsiteY15-264" fmla="*/ 997646 h 1534562"/>
                  <a:gd name="connsiteX16-265" fmla="*/ 132736 w 1320272"/>
                  <a:gd name="connsiteY16-266" fmla="*/ 455275 h 1534562"/>
                  <a:gd name="connsiteX17-267" fmla="*/ 152248 w 1320272"/>
                  <a:gd name="connsiteY17-268" fmla="*/ 428665 h 1534562"/>
                  <a:gd name="connsiteX18-269" fmla="*/ 510118 w 1320272"/>
                  <a:gd name="connsiteY18-270" fmla="*/ 381038 h 1534562"/>
                  <a:gd name="connsiteX19-271" fmla="*/ 810248 w 1320272"/>
                  <a:gd name="connsiteY19-272" fmla="*/ 418592 h 1534562"/>
                  <a:gd name="connsiteX20-273" fmla="*/ 1106535 w 1320272"/>
                  <a:gd name="connsiteY20-274" fmla="*/ 439990 h 1534562"/>
                  <a:gd name="connsiteX21-275" fmla="*/ 1189072 w 1320272"/>
                  <a:gd name="connsiteY21-276" fmla="*/ 0 h 1534562"/>
                  <a:gd name="connsiteX0-277" fmla="*/ 1189072 w 1320272"/>
                  <a:gd name="connsiteY0-278" fmla="*/ 0 h 1534562"/>
                  <a:gd name="connsiteX1-279" fmla="*/ 1320272 w 1320272"/>
                  <a:gd name="connsiteY1-280" fmla="*/ 46275 h 1534562"/>
                  <a:gd name="connsiteX2-281" fmla="*/ 1264983 w 1320272"/>
                  <a:gd name="connsiteY2-282" fmla="*/ 571844 h 1534562"/>
                  <a:gd name="connsiteX3-283" fmla="*/ 1263952 w 1320272"/>
                  <a:gd name="connsiteY3-284" fmla="*/ 584724 h 1534562"/>
                  <a:gd name="connsiteX4-285" fmla="*/ 1217845 w 1320272"/>
                  <a:gd name="connsiteY4-286" fmla="*/ 624619 h 1534562"/>
                  <a:gd name="connsiteX5-287" fmla="*/ 844830 w 1320272"/>
                  <a:gd name="connsiteY5-288" fmla="*/ 597679 h 1534562"/>
                  <a:gd name="connsiteX6-289" fmla="*/ 840382 w 1320272"/>
                  <a:gd name="connsiteY6-290" fmla="*/ 666302 h 1534562"/>
                  <a:gd name="connsiteX7-291" fmla="*/ 823138 w 1320272"/>
                  <a:gd name="connsiteY7-292" fmla="*/ 907004 h 1534562"/>
                  <a:gd name="connsiteX8-293" fmla="*/ 828504 w 1320272"/>
                  <a:gd name="connsiteY8-294" fmla="*/ 1368670 h 1534562"/>
                  <a:gd name="connsiteX9-295" fmla="*/ 190849 w 1320272"/>
                  <a:gd name="connsiteY9-296" fmla="*/ 1370788 h 1534562"/>
                  <a:gd name="connsiteX10-297" fmla="*/ 199500 w 1320272"/>
                  <a:gd name="connsiteY10-298" fmla="*/ 923400 h 1534562"/>
                  <a:gd name="connsiteX11-299" fmla="*/ 174182 w 1320272"/>
                  <a:gd name="connsiteY11-300" fmla="*/ 1026853 h 1534562"/>
                  <a:gd name="connsiteX12-301" fmla="*/ 174182 w 1320272"/>
                  <a:gd name="connsiteY12-302" fmla="*/ 1534562 h 1534562"/>
                  <a:gd name="connsiteX13-303" fmla="*/ 28253 w 1320272"/>
                  <a:gd name="connsiteY13-304" fmla="*/ 1534562 h 1534562"/>
                  <a:gd name="connsiteX14-305" fmla="*/ 0 w 1320272"/>
                  <a:gd name="connsiteY14-306" fmla="*/ 997646 h 1534562"/>
                  <a:gd name="connsiteX15-307" fmla="*/ 132736 w 1320272"/>
                  <a:gd name="connsiteY15-308" fmla="*/ 455275 h 1534562"/>
                  <a:gd name="connsiteX16-309" fmla="*/ 152248 w 1320272"/>
                  <a:gd name="connsiteY16-310" fmla="*/ 428665 h 1534562"/>
                  <a:gd name="connsiteX17-311" fmla="*/ 510118 w 1320272"/>
                  <a:gd name="connsiteY17-312" fmla="*/ 381038 h 1534562"/>
                  <a:gd name="connsiteX18-313" fmla="*/ 810248 w 1320272"/>
                  <a:gd name="connsiteY18-314" fmla="*/ 418592 h 1534562"/>
                  <a:gd name="connsiteX19-315" fmla="*/ 1106535 w 1320272"/>
                  <a:gd name="connsiteY19-316" fmla="*/ 439990 h 1534562"/>
                  <a:gd name="connsiteX20-317" fmla="*/ 1189072 w 1320272"/>
                  <a:gd name="connsiteY20-318" fmla="*/ 0 h 1534562"/>
                  <a:gd name="connsiteX0-319" fmla="*/ 1189072 w 1320272"/>
                  <a:gd name="connsiteY0-320" fmla="*/ 0 h 1534562"/>
                  <a:gd name="connsiteX1-321" fmla="*/ 1320272 w 1320272"/>
                  <a:gd name="connsiteY1-322" fmla="*/ 46275 h 1534562"/>
                  <a:gd name="connsiteX2-323" fmla="*/ 1263952 w 1320272"/>
                  <a:gd name="connsiteY2-324" fmla="*/ 584724 h 1534562"/>
                  <a:gd name="connsiteX3-325" fmla="*/ 1217845 w 1320272"/>
                  <a:gd name="connsiteY3-326" fmla="*/ 624619 h 1534562"/>
                  <a:gd name="connsiteX4-327" fmla="*/ 844830 w 1320272"/>
                  <a:gd name="connsiteY4-328" fmla="*/ 597679 h 1534562"/>
                  <a:gd name="connsiteX5-329" fmla="*/ 840382 w 1320272"/>
                  <a:gd name="connsiteY5-330" fmla="*/ 666302 h 1534562"/>
                  <a:gd name="connsiteX6-331" fmla="*/ 823138 w 1320272"/>
                  <a:gd name="connsiteY6-332" fmla="*/ 907004 h 1534562"/>
                  <a:gd name="connsiteX7-333" fmla="*/ 828504 w 1320272"/>
                  <a:gd name="connsiteY7-334" fmla="*/ 1368670 h 1534562"/>
                  <a:gd name="connsiteX8-335" fmla="*/ 190849 w 1320272"/>
                  <a:gd name="connsiteY8-336" fmla="*/ 1370788 h 1534562"/>
                  <a:gd name="connsiteX9-337" fmla="*/ 199500 w 1320272"/>
                  <a:gd name="connsiteY9-338" fmla="*/ 923400 h 1534562"/>
                  <a:gd name="connsiteX10-339" fmla="*/ 174182 w 1320272"/>
                  <a:gd name="connsiteY10-340" fmla="*/ 1026853 h 1534562"/>
                  <a:gd name="connsiteX11-341" fmla="*/ 174182 w 1320272"/>
                  <a:gd name="connsiteY11-342" fmla="*/ 1534562 h 1534562"/>
                  <a:gd name="connsiteX12-343" fmla="*/ 28253 w 1320272"/>
                  <a:gd name="connsiteY12-344" fmla="*/ 1534562 h 1534562"/>
                  <a:gd name="connsiteX13-345" fmla="*/ 0 w 1320272"/>
                  <a:gd name="connsiteY13-346" fmla="*/ 997646 h 1534562"/>
                  <a:gd name="connsiteX14-347" fmla="*/ 132736 w 1320272"/>
                  <a:gd name="connsiteY14-348" fmla="*/ 455275 h 1534562"/>
                  <a:gd name="connsiteX15-349" fmla="*/ 152248 w 1320272"/>
                  <a:gd name="connsiteY15-350" fmla="*/ 428665 h 1534562"/>
                  <a:gd name="connsiteX16-351" fmla="*/ 510118 w 1320272"/>
                  <a:gd name="connsiteY16-352" fmla="*/ 381038 h 1534562"/>
                  <a:gd name="connsiteX17-353" fmla="*/ 810248 w 1320272"/>
                  <a:gd name="connsiteY17-354" fmla="*/ 418592 h 1534562"/>
                  <a:gd name="connsiteX18-355" fmla="*/ 1106535 w 1320272"/>
                  <a:gd name="connsiteY18-356" fmla="*/ 439990 h 1534562"/>
                  <a:gd name="connsiteX19-357" fmla="*/ 1189072 w 1320272"/>
                  <a:gd name="connsiteY19-358" fmla="*/ 0 h 1534562"/>
                  <a:gd name="connsiteX0-359" fmla="*/ 1189072 w 1328209"/>
                  <a:gd name="connsiteY0-360" fmla="*/ 0 h 1534562"/>
                  <a:gd name="connsiteX1-361" fmla="*/ 1328209 w 1328209"/>
                  <a:gd name="connsiteY1-362" fmla="*/ 41512 h 1534562"/>
                  <a:gd name="connsiteX2-363" fmla="*/ 1263952 w 1328209"/>
                  <a:gd name="connsiteY2-364" fmla="*/ 584724 h 1534562"/>
                  <a:gd name="connsiteX3-365" fmla="*/ 1217845 w 1328209"/>
                  <a:gd name="connsiteY3-366" fmla="*/ 624619 h 1534562"/>
                  <a:gd name="connsiteX4-367" fmla="*/ 844830 w 1328209"/>
                  <a:gd name="connsiteY4-368" fmla="*/ 597679 h 1534562"/>
                  <a:gd name="connsiteX5-369" fmla="*/ 840382 w 1328209"/>
                  <a:gd name="connsiteY5-370" fmla="*/ 666302 h 1534562"/>
                  <a:gd name="connsiteX6-371" fmla="*/ 823138 w 1328209"/>
                  <a:gd name="connsiteY6-372" fmla="*/ 907004 h 1534562"/>
                  <a:gd name="connsiteX7-373" fmla="*/ 828504 w 1328209"/>
                  <a:gd name="connsiteY7-374" fmla="*/ 1368670 h 1534562"/>
                  <a:gd name="connsiteX8-375" fmla="*/ 190849 w 1328209"/>
                  <a:gd name="connsiteY8-376" fmla="*/ 1370788 h 1534562"/>
                  <a:gd name="connsiteX9-377" fmla="*/ 199500 w 1328209"/>
                  <a:gd name="connsiteY9-378" fmla="*/ 923400 h 1534562"/>
                  <a:gd name="connsiteX10-379" fmla="*/ 174182 w 1328209"/>
                  <a:gd name="connsiteY10-380" fmla="*/ 1026853 h 1534562"/>
                  <a:gd name="connsiteX11-381" fmla="*/ 174182 w 1328209"/>
                  <a:gd name="connsiteY11-382" fmla="*/ 1534562 h 1534562"/>
                  <a:gd name="connsiteX12-383" fmla="*/ 28253 w 1328209"/>
                  <a:gd name="connsiteY12-384" fmla="*/ 1534562 h 1534562"/>
                  <a:gd name="connsiteX13-385" fmla="*/ 0 w 1328209"/>
                  <a:gd name="connsiteY13-386" fmla="*/ 997646 h 1534562"/>
                  <a:gd name="connsiteX14-387" fmla="*/ 132736 w 1328209"/>
                  <a:gd name="connsiteY14-388" fmla="*/ 455275 h 1534562"/>
                  <a:gd name="connsiteX15-389" fmla="*/ 152248 w 1328209"/>
                  <a:gd name="connsiteY15-390" fmla="*/ 428665 h 1534562"/>
                  <a:gd name="connsiteX16-391" fmla="*/ 510118 w 1328209"/>
                  <a:gd name="connsiteY16-392" fmla="*/ 381038 h 1534562"/>
                  <a:gd name="connsiteX17-393" fmla="*/ 810248 w 1328209"/>
                  <a:gd name="connsiteY17-394" fmla="*/ 418592 h 1534562"/>
                  <a:gd name="connsiteX18-395" fmla="*/ 1106535 w 1328209"/>
                  <a:gd name="connsiteY18-396" fmla="*/ 439990 h 1534562"/>
                  <a:gd name="connsiteX19-397" fmla="*/ 1189072 w 1328209"/>
                  <a:gd name="connsiteY19-398" fmla="*/ 0 h 1534562"/>
                  <a:gd name="connsiteX0-399" fmla="*/ 1189072 w 1328209"/>
                  <a:gd name="connsiteY0-400" fmla="*/ 0 h 1534562"/>
                  <a:gd name="connsiteX1-401" fmla="*/ 1328209 w 1328209"/>
                  <a:gd name="connsiteY1-402" fmla="*/ 41512 h 1534562"/>
                  <a:gd name="connsiteX2-403" fmla="*/ 1263952 w 1328209"/>
                  <a:gd name="connsiteY2-404" fmla="*/ 584724 h 1534562"/>
                  <a:gd name="connsiteX3-405" fmla="*/ 1208320 w 1328209"/>
                  <a:gd name="connsiteY3-406" fmla="*/ 624619 h 1534562"/>
                  <a:gd name="connsiteX4-407" fmla="*/ 844830 w 1328209"/>
                  <a:gd name="connsiteY4-408" fmla="*/ 597679 h 1534562"/>
                  <a:gd name="connsiteX5-409" fmla="*/ 840382 w 1328209"/>
                  <a:gd name="connsiteY5-410" fmla="*/ 666302 h 1534562"/>
                  <a:gd name="connsiteX6-411" fmla="*/ 823138 w 1328209"/>
                  <a:gd name="connsiteY6-412" fmla="*/ 907004 h 1534562"/>
                  <a:gd name="connsiteX7-413" fmla="*/ 828504 w 1328209"/>
                  <a:gd name="connsiteY7-414" fmla="*/ 1368670 h 1534562"/>
                  <a:gd name="connsiteX8-415" fmla="*/ 190849 w 1328209"/>
                  <a:gd name="connsiteY8-416" fmla="*/ 1370788 h 1534562"/>
                  <a:gd name="connsiteX9-417" fmla="*/ 199500 w 1328209"/>
                  <a:gd name="connsiteY9-418" fmla="*/ 923400 h 1534562"/>
                  <a:gd name="connsiteX10-419" fmla="*/ 174182 w 1328209"/>
                  <a:gd name="connsiteY10-420" fmla="*/ 1026853 h 1534562"/>
                  <a:gd name="connsiteX11-421" fmla="*/ 174182 w 1328209"/>
                  <a:gd name="connsiteY11-422" fmla="*/ 1534562 h 1534562"/>
                  <a:gd name="connsiteX12-423" fmla="*/ 28253 w 1328209"/>
                  <a:gd name="connsiteY12-424" fmla="*/ 1534562 h 1534562"/>
                  <a:gd name="connsiteX13-425" fmla="*/ 0 w 1328209"/>
                  <a:gd name="connsiteY13-426" fmla="*/ 997646 h 1534562"/>
                  <a:gd name="connsiteX14-427" fmla="*/ 132736 w 1328209"/>
                  <a:gd name="connsiteY14-428" fmla="*/ 455275 h 1534562"/>
                  <a:gd name="connsiteX15-429" fmla="*/ 152248 w 1328209"/>
                  <a:gd name="connsiteY15-430" fmla="*/ 428665 h 1534562"/>
                  <a:gd name="connsiteX16-431" fmla="*/ 510118 w 1328209"/>
                  <a:gd name="connsiteY16-432" fmla="*/ 381038 h 1534562"/>
                  <a:gd name="connsiteX17-433" fmla="*/ 810248 w 1328209"/>
                  <a:gd name="connsiteY17-434" fmla="*/ 418592 h 1534562"/>
                  <a:gd name="connsiteX18-435" fmla="*/ 1106535 w 1328209"/>
                  <a:gd name="connsiteY18-436" fmla="*/ 439990 h 1534562"/>
                  <a:gd name="connsiteX19-437" fmla="*/ 1189072 w 1328209"/>
                  <a:gd name="connsiteY19-438" fmla="*/ 0 h 1534562"/>
                  <a:gd name="connsiteX0-439" fmla="*/ 1189072 w 1328209"/>
                  <a:gd name="connsiteY0-440" fmla="*/ 0 h 1534562"/>
                  <a:gd name="connsiteX1-441" fmla="*/ 1328209 w 1328209"/>
                  <a:gd name="connsiteY1-442" fmla="*/ 41512 h 1534562"/>
                  <a:gd name="connsiteX2-443" fmla="*/ 1276652 w 1328209"/>
                  <a:gd name="connsiteY2-444" fmla="*/ 584724 h 1534562"/>
                  <a:gd name="connsiteX3-445" fmla="*/ 1208320 w 1328209"/>
                  <a:gd name="connsiteY3-446" fmla="*/ 624619 h 1534562"/>
                  <a:gd name="connsiteX4-447" fmla="*/ 844830 w 1328209"/>
                  <a:gd name="connsiteY4-448" fmla="*/ 597679 h 1534562"/>
                  <a:gd name="connsiteX5-449" fmla="*/ 840382 w 1328209"/>
                  <a:gd name="connsiteY5-450" fmla="*/ 666302 h 1534562"/>
                  <a:gd name="connsiteX6-451" fmla="*/ 823138 w 1328209"/>
                  <a:gd name="connsiteY6-452" fmla="*/ 907004 h 1534562"/>
                  <a:gd name="connsiteX7-453" fmla="*/ 828504 w 1328209"/>
                  <a:gd name="connsiteY7-454" fmla="*/ 1368670 h 1534562"/>
                  <a:gd name="connsiteX8-455" fmla="*/ 190849 w 1328209"/>
                  <a:gd name="connsiteY8-456" fmla="*/ 1370788 h 1534562"/>
                  <a:gd name="connsiteX9-457" fmla="*/ 199500 w 1328209"/>
                  <a:gd name="connsiteY9-458" fmla="*/ 923400 h 1534562"/>
                  <a:gd name="connsiteX10-459" fmla="*/ 174182 w 1328209"/>
                  <a:gd name="connsiteY10-460" fmla="*/ 1026853 h 1534562"/>
                  <a:gd name="connsiteX11-461" fmla="*/ 174182 w 1328209"/>
                  <a:gd name="connsiteY11-462" fmla="*/ 1534562 h 1534562"/>
                  <a:gd name="connsiteX12-463" fmla="*/ 28253 w 1328209"/>
                  <a:gd name="connsiteY12-464" fmla="*/ 1534562 h 1534562"/>
                  <a:gd name="connsiteX13-465" fmla="*/ 0 w 1328209"/>
                  <a:gd name="connsiteY13-466" fmla="*/ 997646 h 1534562"/>
                  <a:gd name="connsiteX14-467" fmla="*/ 132736 w 1328209"/>
                  <a:gd name="connsiteY14-468" fmla="*/ 455275 h 1534562"/>
                  <a:gd name="connsiteX15-469" fmla="*/ 152248 w 1328209"/>
                  <a:gd name="connsiteY15-470" fmla="*/ 428665 h 1534562"/>
                  <a:gd name="connsiteX16-471" fmla="*/ 510118 w 1328209"/>
                  <a:gd name="connsiteY16-472" fmla="*/ 381038 h 1534562"/>
                  <a:gd name="connsiteX17-473" fmla="*/ 810248 w 1328209"/>
                  <a:gd name="connsiteY17-474" fmla="*/ 418592 h 1534562"/>
                  <a:gd name="connsiteX18-475" fmla="*/ 1106535 w 1328209"/>
                  <a:gd name="connsiteY18-476" fmla="*/ 439990 h 1534562"/>
                  <a:gd name="connsiteX19-477" fmla="*/ 1189072 w 1328209"/>
                  <a:gd name="connsiteY19-478" fmla="*/ 0 h 1534562"/>
                  <a:gd name="connsiteX0-479" fmla="*/ 1189072 w 1391709"/>
                  <a:gd name="connsiteY0-480" fmla="*/ 0 h 1534562"/>
                  <a:gd name="connsiteX1-481" fmla="*/ 1391709 w 1391709"/>
                  <a:gd name="connsiteY1-482" fmla="*/ 51037 h 1534562"/>
                  <a:gd name="connsiteX2-483" fmla="*/ 1276652 w 1391709"/>
                  <a:gd name="connsiteY2-484" fmla="*/ 584724 h 1534562"/>
                  <a:gd name="connsiteX3-485" fmla="*/ 1208320 w 1391709"/>
                  <a:gd name="connsiteY3-486" fmla="*/ 624619 h 1534562"/>
                  <a:gd name="connsiteX4-487" fmla="*/ 844830 w 1391709"/>
                  <a:gd name="connsiteY4-488" fmla="*/ 597679 h 1534562"/>
                  <a:gd name="connsiteX5-489" fmla="*/ 840382 w 1391709"/>
                  <a:gd name="connsiteY5-490" fmla="*/ 666302 h 1534562"/>
                  <a:gd name="connsiteX6-491" fmla="*/ 823138 w 1391709"/>
                  <a:gd name="connsiteY6-492" fmla="*/ 907004 h 1534562"/>
                  <a:gd name="connsiteX7-493" fmla="*/ 828504 w 1391709"/>
                  <a:gd name="connsiteY7-494" fmla="*/ 1368670 h 1534562"/>
                  <a:gd name="connsiteX8-495" fmla="*/ 190849 w 1391709"/>
                  <a:gd name="connsiteY8-496" fmla="*/ 1370788 h 1534562"/>
                  <a:gd name="connsiteX9-497" fmla="*/ 199500 w 1391709"/>
                  <a:gd name="connsiteY9-498" fmla="*/ 923400 h 1534562"/>
                  <a:gd name="connsiteX10-499" fmla="*/ 174182 w 1391709"/>
                  <a:gd name="connsiteY10-500" fmla="*/ 1026853 h 1534562"/>
                  <a:gd name="connsiteX11-501" fmla="*/ 174182 w 1391709"/>
                  <a:gd name="connsiteY11-502" fmla="*/ 1534562 h 1534562"/>
                  <a:gd name="connsiteX12-503" fmla="*/ 28253 w 1391709"/>
                  <a:gd name="connsiteY12-504" fmla="*/ 1534562 h 1534562"/>
                  <a:gd name="connsiteX13-505" fmla="*/ 0 w 1391709"/>
                  <a:gd name="connsiteY13-506" fmla="*/ 997646 h 1534562"/>
                  <a:gd name="connsiteX14-507" fmla="*/ 132736 w 1391709"/>
                  <a:gd name="connsiteY14-508" fmla="*/ 455275 h 1534562"/>
                  <a:gd name="connsiteX15-509" fmla="*/ 152248 w 1391709"/>
                  <a:gd name="connsiteY15-510" fmla="*/ 428665 h 1534562"/>
                  <a:gd name="connsiteX16-511" fmla="*/ 510118 w 1391709"/>
                  <a:gd name="connsiteY16-512" fmla="*/ 381038 h 1534562"/>
                  <a:gd name="connsiteX17-513" fmla="*/ 810248 w 1391709"/>
                  <a:gd name="connsiteY17-514" fmla="*/ 418592 h 1534562"/>
                  <a:gd name="connsiteX18-515" fmla="*/ 1106535 w 1391709"/>
                  <a:gd name="connsiteY18-516" fmla="*/ 439990 h 1534562"/>
                  <a:gd name="connsiteX19-517" fmla="*/ 1189072 w 1391709"/>
                  <a:gd name="connsiteY19-518" fmla="*/ 0 h 1534562"/>
                  <a:gd name="connsiteX0-519" fmla="*/ 1244635 w 1391709"/>
                  <a:gd name="connsiteY0-520" fmla="*/ 0 h 1526625"/>
                  <a:gd name="connsiteX1-521" fmla="*/ 1391709 w 1391709"/>
                  <a:gd name="connsiteY1-522" fmla="*/ 43100 h 1526625"/>
                  <a:gd name="connsiteX2-523" fmla="*/ 1276652 w 1391709"/>
                  <a:gd name="connsiteY2-524" fmla="*/ 576787 h 1526625"/>
                  <a:gd name="connsiteX3-525" fmla="*/ 1208320 w 1391709"/>
                  <a:gd name="connsiteY3-526" fmla="*/ 616682 h 1526625"/>
                  <a:gd name="connsiteX4-527" fmla="*/ 844830 w 1391709"/>
                  <a:gd name="connsiteY4-528" fmla="*/ 589742 h 1526625"/>
                  <a:gd name="connsiteX5-529" fmla="*/ 840382 w 1391709"/>
                  <a:gd name="connsiteY5-530" fmla="*/ 658365 h 1526625"/>
                  <a:gd name="connsiteX6-531" fmla="*/ 823138 w 1391709"/>
                  <a:gd name="connsiteY6-532" fmla="*/ 899067 h 1526625"/>
                  <a:gd name="connsiteX7-533" fmla="*/ 828504 w 1391709"/>
                  <a:gd name="connsiteY7-534" fmla="*/ 1360733 h 1526625"/>
                  <a:gd name="connsiteX8-535" fmla="*/ 190849 w 1391709"/>
                  <a:gd name="connsiteY8-536" fmla="*/ 1362851 h 1526625"/>
                  <a:gd name="connsiteX9-537" fmla="*/ 199500 w 1391709"/>
                  <a:gd name="connsiteY9-538" fmla="*/ 915463 h 1526625"/>
                  <a:gd name="connsiteX10-539" fmla="*/ 174182 w 1391709"/>
                  <a:gd name="connsiteY10-540" fmla="*/ 1018916 h 1526625"/>
                  <a:gd name="connsiteX11-541" fmla="*/ 174182 w 1391709"/>
                  <a:gd name="connsiteY11-542" fmla="*/ 1526625 h 1526625"/>
                  <a:gd name="connsiteX12-543" fmla="*/ 28253 w 1391709"/>
                  <a:gd name="connsiteY12-544" fmla="*/ 1526625 h 1526625"/>
                  <a:gd name="connsiteX13-545" fmla="*/ 0 w 1391709"/>
                  <a:gd name="connsiteY13-546" fmla="*/ 989709 h 1526625"/>
                  <a:gd name="connsiteX14-547" fmla="*/ 132736 w 1391709"/>
                  <a:gd name="connsiteY14-548" fmla="*/ 447338 h 1526625"/>
                  <a:gd name="connsiteX15-549" fmla="*/ 152248 w 1391709"/>
                  <a:gd name="connsiteY15-550" fmla="*/ 420728 h 1526625"/>
                  <a:gd name="connsiteX16-551" fmla="*/ 510118 w 1391709"/>
                  <a:gd name="connsiteY16-552" fmla="*/ 373101 h 1526625"/>
                  <a:gd name="connsiteX17-553" fmla="*/ 810248 w 1391709"/>
                  <a:gd name="connsiteY17-554" fmla="*/ 410655 h 1526625"/>
                  <a:gd name="connsiteX18-555" fmla="*/ 1106535 w 1391709"/>
                  <a:gd name="connsiteY18-556" fmla="*/ 432053 h 1526625"/>
                  <a:gd name="connsiteX19-557" fmla="*/ 1244635 w 1391709"/>
                  <a:gd name="connsiteY19-558" fmla="*/ 0 h 1526625"/>
                  <a:gd name="connsiteX0-559" fmla="*/ 1244635 w 1391709"/>
                  <a:gd name="connsiteY0-560" fmla="*/ 0 h 1526625"/>
                  <a:gd name="connsiteX1-561" fmla="*/ 1391709 w 1391709"/>
                  <a:gd name="connsiteY1-562" fmla="*/ 43100 h 1526625"/>
                  <a:gd name="connsiteX2-563" fmla="*/ 1263952 w 1391709"/>
                  <a:gd name="connsiteY2-564" fmla="*/ 576787 h 1526625"/>
                  <a:gd name="connsiteX3-565" fmla="*/ 1208320 w 1391709"/>
                  <a:gd name="connsiteY3-566" fmla="*/ 616682 h 1526625"/>
                  <a:gd name="connsiteX4-567" fmla="*/ 844830 w 1391709"/>
                  <a:gd name="connsiteY4-568" fmla="*/ 589742 h 1526625"/>
                  <a:gd name="connsiteX5-569" fmla="*/ 840382 w 1391709"/>
                  <a:gd name="connsiteY5-570" fmla="*/ 658365 h 1526625"/>
                  <a:gd name="connsiteX6-571" fmla="*/ 823138 w 1391709"/>
                  <a:gd name="connsiteY6-572" fmla="*/ 899067 h 1526625"/>
                  <a:gd name="connsiteX7-573" fmla="*/ 828504 w 1391709"/>
                  <a:gd name="connsiteY7-574" fmla="*/ 1360733 h 1526625"/>
                  <a:gd name="connsiteX8-575" fmla="*/ 190849 w 1391709"/>
                  <a:gd name="connsiteY8-576" fmla="*/ 1362851 h 1526625"/>
                  <a:gd name="connsiteX9-577" fmla="*/ 199500 w 1391709"/>
                  <a:gd name="connsiteY9-578" fmla="*/ 915463 h 1526625"/>
                  <a:gd name="connsiteX10-579" fmla="*/ 174182 w 1391709"/>
                  <a:gd name="connsiteY10-580" fmla="*/ 1018916 h 1526625"/>
                  <a:gd name="connsiteX11-581" fmla="*/ 174182 w 1391709"/>
                  <a:gd name="connsiteY11-582" fmla="*/ 1526625 h 1526625"/>
                  <a:gd name="connsiteX12-583" fmla="*/ 28253 w 1391709"/>
                  <a:gd name="connsiteY12-584" fmla="*/ 1526625 h 1526625"/>
                  <a:gd name="connsiteX13-585" fmla="*/ 0 w 1391709"/>
                  <a:gd name="connsiteY13-586" fmla="*/ 989709 h 1526625"/>
                  <a:gd name="connsiteX14-587" fmla="*/ 132736 w 1391709"/>
                  <a:gd name="connsiteY14-588" fmla="*/ 447338 h 1526625"/>
                  <a:gd name="connsiteX15-589" fmla="*/ 152248 w 1391709"/>
                  <a:gd name="connsiteY15-590" fmla="*/ 420728 h 1526625"/>
                  <a:gd name="connsiteX16-591" fmla="*/ 510118 w 1391709"/>
                  <a:gd name="connsiteY16-592" fmla="*/ 373101 h 1526625"/>
                  <a:gd name="connsiteX17-593" fmla="*/ 810248 w 1391709"/>
                  <a:gd name="connsiteY17-594" fmla="*/ 410655 h 1526625"/>
                  <a:gd name="connsiteX18-595" fmla="*/ 1106535 w 1391709"/>
                  <a:gd name="connsiteY18-596" fmla="*/ 432053 h 1526625"/>
                  <a:gd name="connsiteX19-597" fmla="*/ 1244635 w 1391709"/>
                  <a:gd name="connsiteY19-598" fmla="*/ 0 h 1526625"/>
                  <a:gd name="connsiteX0-599" fmla="*/ 1244635 w 1391709"/>
                  <a:gd name="connsiteY0-600" fmla="*/ 0 h 1526625"/>
                  <a:gd name="connsiteX1-601" fmla="*/ 1391709 w 1391709"/>
                  <a:gd name="connsiteY1-602" fmla="*/ 43100 h 1526625"/>
                  <a:gd name="connsiteX2-603" fmla="*/ 1263952 w 1391709"/>
                  <a:gd name="connsiteY2-604" fmla="*/ 576787 h 1526625"/>
                  <a:gd name="connsiteX3-605" fmla="*/ 1208320 w 1391709"/>
                  <a:gd name="connsiteY3-606" fmla="*/ 616682 h 1526625"/>
                  <a:gd name="connsiteX4-607" fmla="*/ 844830 w 1391709"/>
                  <a:gd name="connsiteY4-608" fmla="*/ 589742 h 1526625"/>
                  <a:gd name="connsiteX5-609" fmla="*/ 840382 w 1391709"/>
                  <a:gd name="connsiteY5-610" fmla="*/ 658365 h 1526625"/>
                  <a:gd name="connsiteX6-611" fmla="*/ 823138 w 1391709"/>
                  <a:gd name="connsiteY6-612" fmla="*/ 899067 h 1526625"/>
                  <a:gd name="connsiteX7-613" fmla="*/ 828504 w 1391709"/>
                  <a:gd name="connsiteY7-614" fmla="*/ 1360733 h 1526625"/>
                  <a:gd name="connsiteX8-615" fmla="*/ 190849 w 1391709"/>
                  <a:gd name="connsiteY8-616" fmla="*/ 1362851 h 1526625"/>
                  <a:gd name="connsiteX9-617" fmla="*/ 199500 w 1391709"/>
                  <a:gd name="connsiteY9-618" fmla="*/ 915463 h 1526625"/>
                  <a:gd name="connsiteX10-619" fmla="*/ 174182 w 1391709"/>
                  <a:gd name="connsiteY10-620" fmla="*/ 1018916 h 1526625"/>
                  <a:gd name="connsiteX11-621" fmla="*/ 174182 w 1391709"/>
                  <a:gd name="connsiteY11-622" fmla="*/ 1526625 h 1526625"/>
                  <a:gd name="connsiteX12-623" fmla="*/ 28253 w 1391709"/>
                  <a:gd name="connsiteY12-624" fmla="*/ 1526625 h 1526625"/>
                  <a:gd name="connsiteX13-625" fmla="*/ 0 w 1391709"/>
                  <a:gd name="connsiteY13-626" fmla="*/ 989709 h 1526625"/>
                  <a:gd name="connsiteX14-627" fmla="*/ 132736 w 1391709"/>
                  <a:gd name="connsiteY14-628" fmla="*/ 447338 h 1526625"/>
                  <a:gd name="connsiteX15-629" fmla="*/ 152248 w 1391709"/>
                  <a:gd name="connsiteY15-630" fmla="*/ 420728 h 1526625"/>
                  <a:gd name="connsiteX16-631" fmla="*/ 510118 w 1391709"/>
                  <a:gd name="connsiteY16-632" fmla="*/ 373101 h 1526625"/>
                  <a:gd name="connsiteX17-633" fmla="*/ 810248 w 1391709"/>
                  <a:gd name="connsiteY17-634" fmla="*/ 410655 h 1526625"/>
                  <a:gd name="connsiteX18-635" fmla="*/ 1108123 w 1391709"/>
                  <a:gd name="connsiteY18-636" fmla="*/ 387603 h 1526625"/>
                  <a:gd name="connsiteX19-637" fmla="*/ 1244635 w 1391709"/>
                  <a:gd name="connsiteY19-638" fmla="*/ 0 h 1526625"/>
                  <a:gd name="connsiteX0-639" fmla="*/ 1244635 w 1391709"/>
                  <a:gd name="connsiteY0-640" fmla="*/ 0 h 1526625"/>
                  <a:gd name="connsiteX1-641" fmla="*/ 1391709 w 1391709"/>
                  <a:gd name="connsiteY1-642" fmla="*/ 43100 h 1526625"/>
                  <a:gd name="connsiteX2-643" fmla="*/ 1263952 w 1391709"/>
                  <a:gd name="connsiteY2-644" fmla="*/ 576787 h 1526625"/>
                  <a:gd name="connsiteX3-645" fmla="*/ 1205145 w 1391709"/>
                  <a:gd name="connsiteY3-646" fmla="*/ 554770 h 1526625"/>
                  <a:gd name="connsiteX4-647" fmla="*/ 844830 w 1391709"/>
                  <a:gd name="connsiteY4-648" fmla="*/ 589742 h 1526625"/>
                  <a:gd name="connsiteX5-649" fmla="*/ 840382 w 1391709"/>
                  <a:gd name="connsiteY5-650" fmla="*/ 658365 h 1526625"/>
                  <a:gd name="connsiteX6-651" fmla="*/ 823138 w 1391709"/>
                  <a:gd name="connsiteY6-652" fmla="*/ 899067 h 1526625"/>
                  <a:gd name="connsiteX7-653" fmla="*/ 828504 w 1391709"/>
                  <a:gd name="connsiteY7-654" fmla="*/ 1360733 h 1526625"/>
                  <a:gd name="connsiteX8-655" fmla="*/ 190849 w 1391709"/>
                  <a:gd name="connsiteY8-656" fmla="*/ 1362851 h 1526625"/>
                  <a:gd name="connsiteX9-657" fmla="*/ 199500 w 1391709"/>
                  <a:gd name="connsiteY9-658" fmla="*/ 915463 h 1526625"/>
                  <a:gd name="connsiteX10-659" fmla="*/ 174182 w 1391709"/>
                  <a:gd name="connsiteY10-660" fmla="*/ 1018916 h 1526625"/>
                  <a:gd name="connsiteX11-661" fmla="*/ 174182 w 1391709"/>
                  <a:gd name="connsiteY11-662" fmla="*/ 1526625 h 1526625"/>
                  <a:gd name="connsiteX12-663" fmla="*/ 28253 w 1391709"/>
                  <a:gd name="connsiteY12-664" fmla="*/ 1526625 h 1526625"/>
                  <a:gd name="connsiteX13-665" fmla="*/ 0 w 1391709"/>
                  <a:gd name="connsiteY13-666" fmla="*/ 989709 h 1526625"/>
                  <a:gd name="connsiteX14-667" fmla="*/ 132736 w 1391709"/>
                  <a:gd name="connsiteY14-668" fmla="*/ 447338 h 1526625"/>
                  <a:gd name="connsiteX15-669" fmla="*/ 152248 w 1391709"/>
                  <a:gd name="connsiteY15-670" fmla="*/ 420728 h 1526625"/>
                  <a:gd name="connsiteX16-671" fmla="*/ 510118 w 1391709"/>
                  <a:gd name="connsiteY16-672" fmla="*/ 373101 h 1526625"/>
                  <a:gd name="connsiteX17-673" fmla="*/ 810248 w 1391709"/>
                  <a:gd name="connsiteY17-674" fmla="*/ 410655 h 1526625"/>
                  <a:gd name="connsiteX18-675" fmla="*/ 1108123 w 1391709"/>
                  <a:gd name="connsiteY18-676" fmla="*/ 387603 h 1526625"/>
                  <a:gd name="connsiteX19-677" fmla="*/ 1244635 w 1391709"/>
                  <a:gd name="connsiteY19-678" fmla="*/ 0 h 1526625"/>
                  <a:gd name="connsiteX0-679" fmla="*/ 1244635 w 1391709"/>
                  <a:gd name="connsiteY0-680" fmla="*/ 0 h 1526625"/>
                  <a:gd name="connsiteX1-681" fmla="*/ 1391709 w 1391709"/>
                  <a:gd name="connsiteY1-682" fmla="*/ 43100 h 1526625"/>
                  <a:gd name="connsiteX2-683" fmla="*/ 1273477 w 1391709"/>
                  <a:gd name="connsiteY2-684" fmla="*/ 513287 h 1526625"/>
                  <a:gd name="connsiteX3-685" fmla="*/ 1205145 w 1391709"/>
                  <a:gd name="connsiteY3-686" fmla="*/ 554770 h 1526625"/>
                  <a:gd name="connsiteX4-687" fmla="*/ 844830 w 1391709"/>
                  <a:gd name="connsiteY4-688" fmla="*/ 589742 h 1526625"/>
                  <a:gd name="connsiteX5-689" fmla="*/ 840382 w 1391709"/>
                  <a:gd name="connsiteY5-690" fmla="*/ 658365 h 1526625"/>
                  <a:gd name="connsiteX6-691" fmla="*/ 823138 w 1391709"/>
                  <a:gd name="connsiteY6-692" fmla="*/ 899067 h 1526625"/>
                  <a:gd name="connsiteX7-693" fmla="*/ 828504 w 1391709"/>
                  <a:gd name="connsiteY7-694" fmla="*/ 1360733 h 1526625"/>
                  <a:gd name="connsiteX8-695" fmla="*/ 190849 w 1391709"/>
                  <a:gd name="connsiteY8-696" fmla="*/ 1362851 h 1526625"/>
                  <a:gd name="connsiteX9-697" fmla="*/ 199500 w 1391709"/>
                  <a:gd name="connsiteY9-698" fmla="*/ 915463 h 1526625"/>
                  <a:gd name="connsiteX10-699" fmla="*/ 174182 w 1391709"/>
                  <a:gd name="connsiteY10-700" fmla="*/ 1018916 h 1526625"/>
                  <a:gd name="connsiteX11-701" fmla="*/ 174182 w 1391709"/>
                  <a:gd name="connsiteY11-702" fmla="*/ 1526625 h 1526625"/>
                  <a:gd name="connsiteX12-703" fmla="*/ 28253 w 1391709"/>
                  <a:gd name="connsiteY12-704" fmla="*/ 1526625 h 1526625"/>
                  <a:gd name="connsiteX13-705" fmla="*/ 0 w 1391709"/>
                  <a:gd name="connsiteY13-706" fmla="*/ 989709 h 1526625"/>
                  <a:gd name="connsiteX14-707" fmla="*/ 132736 w 1391709"/>
                  <a:gd name="connsiteY14-708" fmla="*/ 447338 h 1526625"/>
                  <a:gd name="connsiteX15-709" fmla="*/ 152248 w 1391709"/>
                  <a:gd name="connsiteY15-710" fmla="*/ 420728 h 1526625"/>
                  <a:gd name="connsiteX16-711" fmla="*/ 510118 w 1391709"/>
                  <a:gd name="connsiteY16-712" fmla="*/ 373101 h 1526625"/>
                  <a:gd name="connsiteX17-713" fmla="*/ 810248 w 1391709"/>
                  <a:gd name="connsiteY17-714" fmla="*/ 410655 h 1526625"/>
                  <a:gd name="connsiteX18-715" fmla="*/ 1108123 w 1391709"/>
                  <a:gd name="connsiteY18-716" fmla="*/ 387603 h 1526625"/>
                  <a:gd name="connsiteX19-717" fmla="*/ 1244635 w 1391709"/>
                  <a:gd name="connsiteY19-718" fmla="*/ 0 h 1526625"/>
                  <a:gd name="connsiteX0-719" fmla="*/ 1244635 w 1391709"/>
                  <a:gd name="connsiteY0-720" fmla="*/ 0 h 1526625"/>
                  <a:gd name="connsiteX1-721" fmla="*/ 1391709 w 1391709"/>
                  <a:gd name="connsiteY1-722" fmla="*/ 43100 h 1526625"/>
                  <a:gd name="connsiteX2-723" fmla="*/ 1268715 w 1391709"/>
                  <a:gd name="connsiteY2-724" fmla="*/ 503762 h 1526625"/>
                  <a:gd name="connsiteX3-725" fmla="*/ 1205145 w 1391709"/>
                  <a:gd name="connsiteY3-726" fmla="*/ 554770 h 1526625"/>
                  <a:gd name="connsiteX4-727" fmla="*/ 844830 w 1391709"/>
                  <a:gd name="connsiteY4-728" fmla="*/ 589742 h 1526625"/>
                  <a:gd name="connsiteX5-729" fmla="*/ 840382 w 1391709"/>
                  <a:gd name="connsiteY5-730" fmla="*/ 658365 h 1526625"/>
                  <a:gd name="connsiteX6-731" fmla="*/ 823138 w 1391709"/>
                  <a:gd name="connsiteY6-732" fmla="*/ 899067 h 1526625"/>
                  <a:gd name="connsiteX7-733" fmla="*/ 828504 w 1391709"/>
                  <a:gd name="connsiteY7-734" fmla="*/ 1360733 h 1526625"/>
                  <a:gd name="connsiteX8-735" fmla="*/ 190849 w 1391709"/>
                  <a:gd name="connsiteY8-736" fmla="*/ 1362851 h 1526625"/>
                  <a:gd name="connsiteX9-737" fmla="*/ 199500 w 1391709"/>
                  <a:gd name="connsiteY9-738" fmla="*/ 915463 h 1526625"/>
                  <a:gd name="connsiteX10-739" fmla="*/ 174182 w 1391709"/>
                  <a:gd name="connsiteY10-740" fmla="*/ 1018916 h 1526625"/>
                  <a:gd name="connsiteX11-741" fmla="*/ 174182 w 1391709"/>
                  <a:gd name="connsiteY11-742" fmla="*/ 1526625 h 1526625"/>
                  <a:gd name="connsiteX12-743" fmla="*/ 28253 w 1391709"/>
                  <a:gd name="connsiteY12-744" fmla="*/ 1526625 h 1526625"/>
                  <a:gd name="connsiteX13-745" fmla="*/ 0 w 1391709"/>
                  <a:gd name="connsiteY13-746" fmla="*/ 989709 h 1526625"/>
                  <a:gd name="connsiteX14-747" fmla="*/ 132736 w 1391709"/>
                  <a:gd name="connsiteY14-748" fmla="*/ 447338 h 1526625"/>
                  <a:gd name="connsiteX15-749" fmla="*/ 152248 w 1391709"/>
                  <a:gd name="connsiteY15-750" fmla="*/ 420728 h 1526625"/>
                  <a:gd name="connsiteX16-751" fmla="*/ 510118 w 1391709"/>
                  <a:gd name="connsiteY16-752" fmla="*/ 373101 h 1526625"/>
                  <a:gd name="connsiteX17-753" fmla="*/ 810248 w 1391709"/>
                  <a:gd name="connsiteY17-754" fmla="*/ 410655 h 1526625"/>
                  <a:gd name="connsiteX18-755" fmla="*/ 1108123 w 1391709"/>
                  <a:gd name="connsiteY18-756" fmla="*/ 387603 h 1526625"/>
                  <a:gd name="connsiteX19-757" fmla="*/ 1244635 w 1391709"/>
                  <a:gd name="connsiteY19-758" fmla="*/ 0 h 1526625"/>
                  <a:gd name="connsiteX0-759" fmla="*/ 1266860 w 1391709"/>
                  <a:gd name="connsiteY0-760" fmla="*/ 0 h 1528213"/>
                  <a:gd name="connsiteX1-761" fmla="*/ 1391709 w 1391709"/>
                  <a:gd name="connsiteY1-762" fmla="*/ 44688 h 1528213"/>
                  <a:gd name="connsiteX2-763" fmla="*/ 1268715 w 1391709"/>
                  <a:gd name="connsiteY2-764" fmla="*/ 505350 h 1528213"/>
                  <a:gd name="connsiteX3-765" fmla="*/ 1205145 w 1391709"/>
                  <a:gd name="connsiteY3-766" fmla="*/ 556358 h 1528213"/>
                  <a:gd name="connsiteX4-767" fmla="*/ 844830 w 1391709"/>
                  <a:gd name="connsiteY4-768" fmla="*/ 591330 h 1528213"/>
                  <a:gd name="connsiteX5-769" fmla="*/ 840382 w 1391709"/>
                  <a:gd name="connsiteY5-770" fmla="*/ 659953 h 1528213"/>
                  <a:gd name="connsiteX6-771" fmla="*/ 823138 w 1391709"/>
                  <a:gd name="connsiteY6-772" fmla="*/ 900655 h 1528213"/>
                  <a:gd name="connsiteX7-773" fmla="*/ 828504 w 1391709"/>
                  <a:gd name="connsiteY7-774" fmla="*/ 1362321 h 1528213"/>
                  <a:gd name="connsiteX8-775" fmla="*/ 190849 w 1391709"/>
                  <a:gd name="connsiteY8-776" fmla="*/ 1364439 h 1528213"/>
                  <a:gd name="connsiteX9-777" fmla="*/ 199500 w 1391709"/>
                  <a:gd name="connsiteY9-778" fmla="*/ 917051 h 1528213"/>
                  <a:gd name="connsiteX10-779" fmla="*/ 174182 w 1391709"/>
                  <a:gd name="connsiteY10-780" fmla="*/ 1020504 h 1528213"/>
                  <a:gd name="connsiteX11-781" fmla="*/ 174182 w 1391709"/>
                  <a:gd name="connsiteY11-782" fmla="*/ 1528213 h 1528213"/>
                  <a:gd name="connsiteX12-783" fmla="*/ 28253 w 1391709"/>
                  <a:gd name="connsiteY12-784" fmla="*/ 1528213 h 1528213"/>
                  <a:gd name="connsiteX13-785" fmla="*/ 0 w 1391709"/>
                  <a:gd name="connsiteY13-786" fmla="*/ 991297 h 1528213"/>
                  <a:gd name="connsiteX14-787" fmla="*/ 132736 w 1391709"/>
                  <a:gd name="connsiteY14-788" fmla="*/ 448926 h 1528213"/>
                  <a:gd name="connsiteX15-789" fmla="*/ 152248 w 1391709"/>
                  <a:gd name="connsiteY15-790" fmla="*/ 422316 h 1528213"/>
                  <a:gd name="connsiteX16-791" fmla="*/ 510118 w 1391709"/>
                  <a:gd name="connsiteY16-792" fmla="*/ 374689 h 1528213"/>
                  <a:gd name="connsiteX17-793" fmla="*/ 810248 w 1391709"/>
                  <a:gd name="connsiteY17-794" fmla="*/ 412243 h 1528213"/>
                  <a:gd name="connsiteX18-795" fmla="*/ 1108123 w 1391709"/>
                  <a:gd name="connsiteY18-796" fmla="*/ 389191 h 1528213"/>
                  <a:gd name="connsiteX19-797" fmla="*/ 1266860 w 1391709"/>
                  <a:gd name="connsiteY19-798" fmla="*/ 0 h 1528213"/>
                  <a:gd name="connsiteX0-799" fmla="*/ 1266860 w 1391709"/>
                  <a:gd name="connsiteY0-800" fmla="*/ 0 h 1528213"/>
                  <a:gd name="connsiteX1-801" fmla="*/ 1391709 w 1391709"/>
                  <a:gd name="connsiteY1-802" fmla="*/ 44688 h 1528213"/>
                  <a:gd name="connsiteX2-803" fmla="*/ 1263953 w 1391709"/>
                  <a:gd name="connsiteY2-804" fmla="*/ 500587 h 1528213"/>
                  <a:gd name="connsiteX3-805" fmla="*/ 1205145 w 1391709"/>
                  <a:gd name="connsiteY3-806" fmla="*/ 556358 h 1528213"/>
                  <a:gd name="connsiteX4-807" fmla="*/ 844830 w 1391709"/>
                  <a:gd name="connsiteY4-808" fmla="*/ 591330 h 1528213"/>
                  <a:gd name="connsiteX5-809" fmla="*/ 840382 w 1391709"/>
                  <a:gd name="connsiteY5-810" fmla="*/ 659953 h 1528213"/>
                  <a:gd name="connsiteX6-811" fmla="*/ 823138 w 1391709"/>
                  <a:gd name="connsiteY6-812" fmla="*/ 900655 h 1528213"/>
                  <a:gd name="connsiteX7-813" fmla="*/ 828504 w 1391709"/>
                  <a:gd name="connsiteY7-814" fmla="*/ 1362321 h 1528213"/>
                  <a:gd name="connsiteX8-815" fmla="*/ 190849 w 1391709"/>
                  <a:gd name="connsiteY8-816" fmla="*/ 1364439 h 1528213"/>
                  <a:gd name="connsiteX9-817" fmla="*/ 199500 w 1391709"/>
                  <a:gd name="connsiteY9-818" fmla="*/ 917051 h 1528213"/>
                  <a:gd name="connsiteX10-819" fmla="*/ 174182 w 1391709"/>
                  <a:gd name="connsiteY10-820" fmla="*/ 1020504 h 1528213"/>
                  <a:gd name="connsiteX11-821" fmla="*/ 174182 w 1391709"/>
                  <a:gd name="connsiteY11-822" fmla="*/ 1528213 h 1528213"/>
                  <a:gd name="connsiteX12-823" fmla="*/ 28253 w 1391709"/>
                  <a:gd name="connsiteY12-824" fmla="*/ 1528213 h 1528213"/>
                  <a:gd name="connsiteX13-825" fmla="*/ 0 w 1391709"/>
                  <a:gd name="connsiteY13-826" fmla="*/ 991297 h 1528213"/>
                  <a:gd name="connsiteX14-827" fmla="*/ 132736 w 1391709"/>
                  <a:gd name="connsiteY14-828" fmla="*/ 448926 h 1528213"/>
                  <a:gd name="connsiteX15-829" fmla="*/ 152248 w 1391709"/>
                  <a:gd name="connsiteY15-830" fmla="*/ 422316 h 1528213"/>
                  <a:gd name="connsiteX16-831" fmla="*/ 510118 w 1391709"/>
                  <a:gd name="connsiteY16-832" fmla="*/ 374689 h 1528213"/>
                  <a:gd name="connsiteX17-833" fmla="*/ 810248 w 1391709"/>
                  <a:gd name="connsiteY17-834" fmla="*/ 412243 h 1528213"/>
                  <a:gd name="connsiteX18-835" fmla="*/ 1108123 w 1391709"/>
                  <a:gd name="connsiteY18-836" fmla="*/ 389191 h 1528213"/>
                  <a:gd name="connsiteX19-837" fmla="*/ 1266860 w 1391709"/>
                  <a:gd name="connsiteY19-838" fmla="*/ 0 h 1528213"/>
                  <a:gd name="connsiteX0-839" fmla="*/ 1266860 w 1391709"/>
                  <a:gd name="connsiteY0-840" fmla="*/ 0 h 1528213"/>
                  <a:gd name="connsiteX1-841" fmla="*/ 1391709 w 1391709"/>
                  <a:gd name="connsiteY1-842" fmla="*/ 44688 h 1528213"/>
                  <a:gd name="connsiteX2-843" fmla="*/ 1263953 w 1391709"/>
                  <a:gd name="connsiteY2-844" fmla="*/ 500587 h 1528213"/>
                  <a:gd name="connsiteX3-845" fmla="*/ 1205145 w 1391709"/>
                  <a:gd name="connsiteY3-846" fmla="*/ 556358 h 1528213"/>
                  <a:gd name="connsiteX4-847" fmla="*/ 844830 w 1391709"/>
                  <a:gd name="connsiteY4-848" fmla="*/ 591330 h 1528213"/>
                  <a:gd name="connsiteX5-849" fmla="*/ 840382 w 1391709"/>
                  <a:gd name="connsiteY5-850" fmla="*/ 659953 h 1528213"/>
                  <a:gd name="connsiteX6-851" fmla="*/ 823138 w 1391709"/>
                  <a:gd name="connsiteY6-852" fmla="*/ 900655 h 1528213"/>
                  <a:gd name="connsiteX7-853" fmla="*/ 828504 w 1391709"/>
                  <a:gd name="connsiteY7-854" fmla="*/ 1362321 h 1528213"/>
                  <a:gd name="connsiteX8-855" fmla="*/ 190849 w 1391709"/>
                  <a:gd name="connsiteY8-856" fmla="*/ 1364439 h 1528213"/>
                  <a:gd name="connsiteX9-857" fmla="*/ 199500 w 1391709"/>
                  <a:gd name="connsiteY9-858" fmla="*/ 917051 h 1528213"/>
                  <a:gd name="connsiteX10-859" fmla="*/ 174182 w 1391709"/>
                  <a:gd name="connsiteY10-860" fmla="*/ 1020504 h 1528213"/>
                  <a:gd name="connsiteX11-861" fmla="*/ 174182 w 1391709"/>
                  <a:gd name="connsiteY11-862" fmla="*/ 1528213 h 1528213"/>
                  <a:gd name="connsiteX12-863" fmla="*/ 28253 w 1391709"/>
                  <a:gd name="connsiteY12-864" fmla="*/ 1528213 h 1528213"/>
                  <a:gd name="connsiteX13-865" fmla="*/ 0 w 1391709"/>
                  <a:gd name="connsiteY13-866" fmla="*/ 991297 h 1528213"/>
                  <a:gd name="connsiteX14-867" fmla="*/ 132736 w 1391709"/>
                  <a:gd name="connsiteY14-868" fmla="*/ 448926 h 1528213"/>
                  <a:gd name="connsiteX15-869" fmla="*/ 152248 w 1391709"/>
                  <a:gd name="connsiteY15-870" fmla="*/ 422316 h 1528213"/>
                  <a:gd name="connsiteX16-871" fmla="*/ 510118 w 1391709"/>
                  <a:gd name="connsiteY16-872" fmla="*/ 374689 h 1528213"/>
                  <a:gd name="connsiteX17-873" fmla="*/ 810248 w 1391709"/>
                  <a:gd name="connsiteY17-874" fmla="*/ 412243 h 1528213"/>
                  <a:gd name="connsiteX18-875" fmla="*/ 1108123 w 1391709"/>
                  <a:gd name="connsiteY18-876" fmla="*/ 389191 h 1528213"/>
                  <a:gd name="connsiteX19-877" fmla="*/ 1266860 w 1391709"/>
                  <a:gd name="connsiteY19-878" fmla="*/ 0 h 1528213"/>
                  <a:gd name="connsiteX0-879" fmla="*/ 1266860 w 1391709"/>
                  <a:gd name="connsiteY0-880" fmla="*/ 0 h 1528213"/>
                  <a:gd name="connsiteX1-881" fmla="*/ 1391709 w 1391709"/>
                  <a:gd name="connsiteY1-882" fmla="*/ 44688 h 1528213"/>
                  <a:gd name="connsiteX2-883" fmla="*/ 1263953 w 1391709"/>
                  <a:gd name="connsiteY2-884" fmla="*/ 500587 h 1528213"/>
                  <a:gd name="connsiteX3-885" fmla="*/ 1205145 w 1391709"/>
                  <a:gd name="connsiteY3-886" fmla="*/ 556358 h 1528213"/>
                  <a:gd name="connsiteX4-887" fmla="*/ 844830 w 1391709"/>
                  <a:gd name="connsiteY4-888" fmla="*/ 591330 h 1528213"/>
                  <a:gd name="connsiteX5-889" fmla="*/ 840382 w 1391709"/>
                  <a:gd name="connsiteY5-890" fmla="*/ 659953 h 1528213"/>
                  <a:gd name="connsiteX6-891" fmla="*/ 823138 w 1391709"/>
                  <a:gd name="connsiteY6-892" fmla="*/ 900655 h 1528213"/>
                  <a:gd name="connsiteX7-893" fmla="*/ 828504 w 1391709"/>
                  <a:gd name="connsiteY7-894" fmla="*/ 1362321 h 1528213"/>
                  <a:gd name="connsiteX8-895" fmla="*/ 190849 w 1391709"/>
                  <a:gd name="connsiteY8-896" fmla="*/ 1364439 h 1528213"/>
                  <a:gd name="connsiteX9-897" fmla="*/ 199500 w 1391709"/>
                  <a:gd name="connsiteY9-898" fmla="*/ 917051 h 1528213"/>
                  <a:gd name="connsiteX10-899" fmla="*/ 174182 w 1391709"/>
                  <a:gd name="connsiteY10-900" fmla="*/ 1020504 h 1528213"/>
                  <a:gd name="connsiteX11-901" fmla="*/ 174182 w 1391709"/>
                  <a:gd name="connsiteY11-902" fmla="*/ 1528213 h 1528213"/>
                  <a:gd name="connsiteX12-903" fmla="*/ 28253 w 1391709"/>
                  <a:gd name="connsiteY12-904" fmla="*/ 1528213 h 1528213"/>
                  <a:gd name="connsiteX13-905" fmla="*/ 0 w 1391709"/>
                  <a:gd name="connsiteY13-906" fmla="*/ 991297 h 1528213"/>
                  <a:gd name="connsiteX14-907" fmla="*/ 132736 w 1391709"/>
                  <a:gd name="connsiteY14-908" fmla="*/ 448926 h 1528213"/>
                  <a:gd name="connsiteX15-909" fmla="*/ 152248 w 1391709"/>
                  <a:gd name="connsiteY15-910" fmla="*/ 422316 h 1528213"/>
                  <a:gd name="connsiteX16-911" fmla="*/ 510118 w 1391709"/>
                  <a:gd name="connsiteY16-912" fmla="*/ 374689 h 1528213"/>
                  <a:gd name="connsiteX17-913" fmla="*/ 810248 w 1391709"/>
                  <a:gd name="connsiteY17-914" fmla="*/ 412243 h 1528213"/>
                  <a:gd name="connsiteX18-915" fmla="*/ 1108123 w 1391709"/>
                  <a:gd name="connsiteY18-916" fmla="*/ 389191 h 1528213"/>
                  <a:gd name="connsiteX19-917" fmla="*/ 1266860 w 1391709"/>
                  <a:gd name="connsiteY19-918" fmla="*/ 0 h 1528213"/>
                  <a:gd name="connsiteX0-919" fmla="*/ 1266860 w 1391709"/>
                  <a:gd name="connsiteY0-920" fmla="*/ 0 h 1528213"/>
                  <a:gd name="connsiteX1-921" fmla="*/ 1391709 w 1391709"/>
                  <a:gd name="connsiteY1-922" fmla="*/ 44688 h 1528213"/>
                  <a:gd name="connsiteX2-923" fmla="*/ 1263953 w 1391709"/>
                  <a:gd name="connsiteY2-924" fmla="*/ 500587 h 1528213"/>
                  <a:gd name="connsiteX3-925" fmla="*/ 1205145 w 1391709"/>
                  <a:gd name="connsiteY3-926" fmla="*/ 556358 h 1528213"/>
                  <a:gd name="connsiteX4-927" fmla="*/ 844830 w 1391709"/>
                  <a:gd name="connsiteY4-928" fmla="*/ 591330 h 1528213"/>
                  <a:gd name="connsiteX5-929" fmla="*/ 840382 w 1391709"/>
                  <a:gd name="connsiteY5-930" fmla="*/ 659953 h 1528213"/>
                  <a:gd name="connsiteX6-931" fmla="*/ 823138 w 1391709"/>
                  <a:gd name="connsiteY6-932" fmla="*/ 900655 h 1528213"/>
                  <a:gd name="connsiteX7-933" fmla="*/ 828504 w 1391709"/>
                  <a:gd name="connsiteY7-934" fmla="*/ 1362321 h 1528213"/>
                  <a:gd name="connsiteX8-935" fmla="*/ 190849 w 1391709"/>
                  <a:gd name="connsiteY8-936" fmla="*/ 1364439 h 1528213"/>
                  <a:gd name="connsiteX9-937" fmla="*/ 199500 w 1391709"/>
                  <a:gd name="connsiteY9-938" fmla="*/ 917051 h 1528213"/>
                  <a:gd name="connsiteX10-939" fmla="*/ 174182 w 1391709"/>
                  <a:gd name="connsiteY10-940" fmla="*/ 1020504 h 1528213"/>
                  <a:gd name="connsiteX11-941" fmla="*/ 174182 w 1391709"/>
                  <a:gd name="connsiteY11-942" fmla="*/ 1528213 h 1528213"/>
                  <a:gd name="connsiteX12-943" fmla="*/ 28253 w 1391709"/>
                  <a:gd name="connsiteY12-944" fmla="*/ 1528213 h 1528213"/>
                  <a:gd name="connsiteX13-945" fmla="*/ 0 w 1391709"/>
                  <a:gd name="connsiteY13-946" fmla="*/ 991297 h 1528213"/>
                  <a:gd name="connsiteX14-947" fmla="*/ 132736 w 1391709"/>
                  <a:gd name="connsiteY14-948" fmla="*/ 448926 h 1528213"/>
                  <a:gd name="connsiteX15-949" fmla="*/ 152248 w 1391709"/>
                  <a:gd name="connsiteY15-950" fmla="*/ 422316 h 1528213"/>
                  <a:gd name="connsiteX16-951" fmla="*/ 510118 w 1391709"/>
                  <a:gd name="connsiteY16-952" fmla="*/ 374689 h 1528213"/>
                  <a:gd name="connsiteX17-953" fmla="*/ 816598 w 1391709"/>
                  <a:gd name="connsiteY17-954" fmla="*/ 412243 h 1528213"/>
                  <a:gd name="connsiteX18-955" fmla="*/ 1108123 w 1391709"/>
                  <a:gd name="connsiteY18-956" fmla="*/ 389191 h 1528213"/>
                  <a:gd name="connsiteX19-957" fmla="*/ 1266860 w 1391709"/>
                  <a:gd name="connsiteY19-958" fmla="*/ 0 h 1528213"/>
                  <a:gd name="connsiteX0-959" fmla="*/ 199500 w 1391709"/>
                  <a:gd name="connsiteY0-960" fmla="*/ 917051 h 1528213"/>
                  <a:gd name="connsiteX1-961" fmla="*/ 174182 w 1391709"/>
                  <a:gd name="connsiteY1-962" fmla="*/ 1020504 h 1528213"/>
                  <a:gd name="connsiteX2-963" fmla="*/ 174182 w 1391709"/>
                  <a:gd name="connsiteY2-964" fmla="*/ 1528213 h 1528213"/>
                  <a:gd name="connsiteX3-965" fmla="*/ 28253 w 1391709"/>
                  <a:gd name="connsiteY3-966" fmla="*/ 1528213 h 1528213"/>
                  <a:gd name="connsiteX4-967" fmla="*/ 0 w 1391709"/>
                  <a:gd name="connsiteY4-968" fmla="*/ 991297 h 1528213"/>
                  <a:gd name="connsiteX5-969" fmla="*/ 132736 w 1391709"/>
                  <a:gd name="connsiteY5-970" fmla="*/ 448926 h 1528213"/>
                  <a:gd name="connsiteX6-971" fmla="*/ 152248 w 1391709"/>
                  <a:gd name="connsiteY6-972" fmla="*/ 422316 h 1528213"/>
                  <a:gd name="connsiteX7-973" fmla="*/ 510118 w 1391709"/>
                  <a:gd name="connsiteY7-974" fmla="*/ 374689 h 1528213"/>
                  <a:gd name="connsiteX8-975" fmla="*/ 816598 w 1391709"/>
                  <a:gd name="connsiteY8-976" fmla="*/ 412243 h 1528213"/>
                  <a:gd name="connsiteX9-977" fmla="*/ 1108123 w 1391709"/>
                  <a:gd name="connsiteY9-978" fmla="*/ 389191 h 1528213"/>
                  <a:gd name="connsiteX10-979" fmla="*/ 1266860 w 1391709"/>
                  <a:gd name="connsiteY10-980" fmla="*/ 0 h 1528213"/>
                  <a:gd name="connsiteX11-981" fmla="*/ 1391709 w 1391709"/>
                  <a:gd name="connsiteY11-982" fmla="*/ 44688 h 1528213"/>
                  <a:gd name="connsiteX12-983" fmla="*/ 1263953 w 1391709"/>
                  <a:gd name="connsiteY12-984" fmla="*/ 500587 h 1528213"/>
                  <a:gd name="connsiteX13-985" fmla="*/ 1205145 w 1391709"/>
                  <a:gd name="connsiteY13-986" fmla="*/ 556358 h 1528213"/>
                  <a:gd name="connsiteX14-987" fmla="*/ 844830 w 1391709"/>
                  <a:gd name="connsiteY14-988" fmla="*/ 591330 h 1528213"/>
                  <a:gd name="connsiteX15-989" fmla="*/ 840382 w 1391709"/>
                  <a:gd name="connsiteY15-990" fmla="*/ 659953 h 1528213"/>
                  <a:gd name="connsiteX16-991" fmla="*/ 823138 w 1391709"/>
                  <a:gd name="connsiteY16-992" fmla="*/ 900655 h 1528213"/>
                  <a:gd name="connsiteX17-993" fmla="*/ 828504 w 1391709"/>
                  <a:gd name="connsiteY17-994" fmla="*/ 1362321 h 1528213"/>
                  <a:gd name="connsiteX18-995" fmla="*/ 190849 w 1391709"/>
                  <a:gd name="connsiteY18-996" fmla="*/ 1364439 h 1528213"/>
                  <a:gd name="connsiteX19-997" fmla="*/ 290940 w 1391709"/>
                  <a:gd name="connsiteY19-998" fmla="*/ 1008491 h 1528213"/>
                  <a:gd name="connsiteX0-999" fmla="*/ 174182 w 1391709"/>
                  <a:gd name="connsiteY0-1000" fmla="*/ 1020504 h 1528213"/>
                  <a:gd name="connsiteX1-1001" fmla="*/ 174182 w 1391709"/>
                  <a:gd name="connsiteY1-1002" fmla="*/ 1528213 h 1528213"/>
                  <a:gd name="connsiteX2-1003" fmla="*/ 28253 w 1391709"/>
                  <a:gd name="connsiteY2-1004" fmla="*/ 1528213 h 1528213"/>
                  <a:gd name="connsiteX3-1005" fmla="*/ 0 w 1391709"/>
                  <a:gd name="connsiteY3-1006" fmla="*/ 991297 h 1528213"/>
                  <a:gd name="connsiteX4-1007" fmla="*/ 132736 w 1391709"/>
                  <a:gd name="connsiteY4-1008" fmla="*/ 448926 h 1528213"/>
                  <a:gd name="connsiteX5-1009" fmla="*/ 152248 w 1391709"/>
                  <a:gd name="connsiteY5-1010" fmla="*/ 422316 h 1528213"/>
                  <a:gd name="connsiteX6-1011" fmla="*/ 510118 w 1391709"/>
                  <a:gd name="connsiteY6-1012" fmla="*/ 374689 h 1528213"/>
                  <a:gd name="connsiteX7-1013" fmla="*/ 816598 w 1391709"/>
                  <a:gd name="connsiteY7-1014" fmla="*/ 412243 h 1528213"/>
                  <a:gd name="connsiteX8-1015" fmla="*/ 1108123 w 1391709"/>
                  <a:gd name="connsiteY8-1016" fmla="*/ 389191 h 1528213"/>
                  <a:gd name="connsiteX9-1017" fmla="*/ 1266860 w 1391709"/>
                  <a:gd name="connsiteY9-1018" fmla="*/ 0 h 1528213"/>
                  <a:gd name="connsiteX10-1019" fmla="*/ 1391709 w 1391709"/>
                  <a:gd name="connsiteY10-1020" fmla="*/ 44688 h 1528213"/>
                  <a:gd name="connsiteX11-1021" fmla="*/ 1263953 w 1391709"/>
                  <a:gd name="connsiteY11-1022" fmla="*/ 500587 h 1528213"/>
                  <a:gd name="connsiteX12-1023" fmla="*/ 1205145 w 1391709"/>
                  <a:gd name="connsiteY12-1024" fmla="*/ 556358 h 1528213"/>
                  <a:gd name="connsiteX13-1025" fmla="*/ 844830 w 1391709"/>
                  <a:gd name="connsiteY13-1026" fmla="*/ 591330 h 1528213"/>
                  <a:gd name="connsiteX14-1027" fmla="*/ 840382 w 1391709"/>
                  <a:gd name="connsiteY14-1028" fmla="*/ 659953 h 1528213"/>
                  <a:gd name="connsiteX15-1029" fmla="*/ 823138 w 1391709"/>
                  <a:gd name="connsiteY15-1030" fmla="*/ 900655 h 1528213"/>
                  <a:gd name="connsiteX16-1031" fmla="*/ 828504 w 1391709"/>
                  <a:gd name="connsiteY16-1032" fmla="*/ 1362321 h 1528213"/>
                  <a:gd name="connsiteX17-1033" fmla="*/ 190849 w 1391709"/>
                  <a:gd name="connsiteY17-1034" fmla="*/ 1364439 h 1528213"/>
                  <a:gd name="connsiteX18-1035" fmla="*/ 290940 w 1391709"/>
                  <a:gd name="connsiteY18-1036" fmla="*/ 1008491 h 1528213"/>
                  <a:gd name="connsiteX0-1037" fmla="*/ 174182 w 1391709"/>
                  <a:gd name="connsiteY0-1038" fmla="*/ 1020504 h 1528213"/>
                  <a:gd name="connsiteX1-1039" fmla="*/ 174182 w 1391709"/>
                  <a:gd name="connsiteY1-1040" fmla="*/ 1528213 h 1528213"/>
                  <a:gd name="connsiteX2-1041" fmla="*/ 28253 w 1391709"/>
                  <a:gd name="connsiteY2-1042" fmla="*/ 1528213 h 1528213"/>
                  <a:gd name="connsiteX3-1043" fmla="*/ 0 w 1391709"/>
                  <a:gd name="connsiteY3-1044" fmla="*/ 991297 h 1528213"/>
                  <a:gd name="connsiteX4-1045" fmla="*/ 132736 w 1391709"/>
                  <a:gd name="connsiteY4-1046" fmla="*/ 448926 h 1528213"/>
                  <a:gd name="connsiteX5-1047" fmla="*/ 152248 w 1391709"/>
                  <a:gd name="connsiteY5-1048" fmla="*/ 422316 h 1528213"/>
                  <a:gd name="connsiteX6-1049" fmla="*/ 510118 w 1391709"/>
                  <a:gd name="connsiteY6-1050" fmla="*/ 374689 h 1528213"/>
                  <a:gd name="connsiteX7-1051" fmla="*/ 816598 w 1391709"/>
                  <a:gd name="connsiteY7-1052" fmla="*/ 412243 h 1528213"/>
                  <a:gd name="connsiteX8-1053" fmla="*/ 1108123 w 1391709"/>
                  <a:gd name="connsiteY8-1054" fmla="*/ 389191 h 1528213"/>
                  <a:gd name="connsiteX9-1055" fmla="*/ 1266860 w 1391709"/>
                  <a:gd name="connsiteY9-1056" fmla="*/ 0 h 1528213"/>
                  <a:gd name="connsiteX10-1057" fmla="*/ 1391709 w 1391709"/>
                  <a:gd name="connsiteY10-1058" fmla="*/ 44688 h 1528213"/>
                  <a:gd name="connsiteX11-1059" fmla="*/ 1263953 w 1391709"/>
                  <a:gd name="connsiteY11-1060" fmla="*/ 500587 h 1528213"/>
                  <a:gd name="connsiteX12-1061" fmla="*/ 1205145 w 1391709"/>
                  <a:gd name="connsiteY12-1062" fmla="*/ 556358 h 1528213"/>
                  <a:gd name="connsiteX13-1063" fmla="*/ 844830 w 1391709"/>
                  <a:gd name="connsiteY13-1064" fmla="*/ 591330 h 1528213"/>
                  <a:gd name="connsiteX14-1065" fmla="*/ 840382 w 1391709"/>
                  <a:gd name="connsiteY14-1066" fmla="*/ 659953 h 1528213"/>
                  <a:gd name="connsiteX15-1067" fmla="*/ 823138 w 1391709"/>
                  <a:gd name="connsiteY15-1068" fmla="*/ 900655 h 1528213"/>
                  <a:gd name="connsiteX16-1069" fmla="*/ 828504 w 1391709"/>
                  <a:gd name="connsiteY16-1070" fmla="*/ 1362321 h 1528213"/>
                  <a:gd name="connsiteX17-1071" fmla="*/ 190849 w 1391709"/>
                  <a:gd name="connsiteY17-1072" fmla="*/ 1364439 h 1528213"/>
                  <a:gd name="connsiteX18-1073" fmla="*/ 178228 w 1391709"/>
                  <a:gd name="connsiteY18-1074" fmla="*/ 849741 h 1528213"/>
                  <a:gd name="connsiteX0-1075" fmla="*/ 174182 w 1391709"/>
                  <a:gd name="connsiteY0-1076" fmla="*/ 1020504 h 1528213"/>
                  <a:gd name="connsiteX1-1077" fmla="*/ 174182 w 1391709"/>
                  <a:gd name="connsiteY1-1078" fmla="*/ 1528213 h 1528213"/>
                  <a:gd name="connsiteX2-1079" fmla="*/ 28253 w 1391709"/>
                  <a:gd name="connsiteY2-1080" fmla="*/ 1528213 h 1528213"/>
                  <a:gd name="connsiteX3-1081" fmla="*/ 0 w 1391709"/>
                  <a:gd name="connsiteY3-1082" fmla="*/ 991297 h 1528213"/>
                  <a:gd name="connsiteX4-1083" fmla="*/ 132736 w 1391709"/>
                  <a:gd name="connsiteY4-1084" fmla="*/ 448926 h 1528213"/>
                  <a:gd name="connsiteX5-1085" fmla="*/ 152248 w 1391709"/>
                  <a:gd name="connsiteY5-1086" fmla="*/ 422316 h 1528213"/>
                  <a:gd name="connsiteX6-1087" fmla="*/ 510118 w 1391709"/>
                  <a:gd name="connsiteY6-1088" fmla="*/ 374689 h 1528213"/>
                  <a:gd name="connsiteX7-1089" fmla="*/ 816598 w 1391709"/>
                  <a:gd name="connsiteY7-1090" fmla="*/ 412243 h 1528213"/>
                  <a:gd name="connsiteX8-1091" fmla="*/ 1108123 w 1391709"/>
                  <a:gd name="connsiteY8-1092" fmla="*/ 389191 h 1528213"/>
                  <a:gd name="connsiteX9-1093" fmla="*/ 1266860 w 1391709"/>
                  <a:gd name="connsiteY9-1094" fmla="*/ 0 h 1528213"/>
                  <a:gd name="connsiteX10-1095" fmla="*/ 1391709 w 1391709"/>
                  <a:gd name="connsiteY10-1096" fmla="*/ 44688 h 1528213"/>
                  <a:gd name="connsiteX11-1097" fmla="*/ 1263953 w 1391709"/>
                  <a:gd name="connsiteY11-1098" fmla="*/ 500587 h 1528213"/>
                  <a:gd name="connsiteX12-1099" fmla="*/ 1205145 w 1391709"/>
                  <a:gd name="connsiteY12-1100" fmla="*/ 556358 h 1528213"/>
                  <a:gd name="connsiteX13-1101" fmla="*/ 844830 w 1391709"/>
                  <a:gd name="connsiteY13-1102" fmla="*/ 591330 h 1528213"/>
                  <a:gd name="connsiteX14-1103" fmla="*/ 840382 w 1391709"/>
                  <a:gd name="connsiteY14-1104" fmla="*/ 659953 h 1528213"/>
                  <a:gd name="connsiteX15-1105" fmla="*/ 823138 w 1391709"/>
                  <a:gd name="connsiteY15-1106" fmla="*/ 900655 h 1528213"/>
                  <a:gd name="connsiteX16-1107" fmla="*/ 828504 w 1391709"/>
                  <a:gd name="connsiteY16-1108" fmla="*/ 1362321 h 1528213"/>
                  <a:gd name="connsiteX17-1109" fmla="*/ 190849 w 1391709"/>
                  <a:gd name="connsiteY17-1110" fmla="*/ 1364439 h 1528213"/>
                  <a:gd name="connsiteX18-1111" fmla="*/ 190928 w 1391709"/>
                  <a:gd name="connsiteY18-1112" fmla="*/ 843391 h 1528213"/>
                  <a:gd name="connsiteX0-1113" fmla="*/ 191645 w 1391709"/>
                  <a:gd name="connsiteY0-1114" fmla="*/ 1025267 h 1528213"/>
                  <a:gd name="connsiteX1-1115" fmla="*/ 174182 w 1391709"/>
                  <a:gd name="connsiteY1-1116" fmla="*/ 1528213 h 1528213"/>
                  <a:gd name="connsiteX2-1117" fmla="*/ 28253 w 1391709"/>
                  <a:gd name="connsiteY2-1118" fmla="*/ 1528213 h 1528213"/>
                  <a:gd name="connsiteX3-1119" fmla="*/ 0 w 1391709"/>
                  <a:gd name="connsiteY3-1120" fmla="*/ 991297 h 1528213"/>
                  <a:gd name="connsiteX4-1121" fmla="*/ 132736 w 1391709"/>
                  <a:gd name="connsiteY4-1122" fmla="*/ 448926 h 1528213"/>
                  <a:gd name="connsiteX5-1123" fmla="*/ 152248 w 1391709"/>
                  <a:gd name="connsiteY5-1124" fmla="*/ 422316 h 1528213"/>
                  <a:gd name="connsiteX6-1125" fmla="*/ 510118 w 1391709"/>
                  <a:gd name="connsiteY6-1126" fmla="*/ 374689 h 1528213"/>
                  <a:gd name="connsiteX7-1127" fmla="*/ 816598 w 1391709"/>
                  <a:gd name="connsiteY7-1128" fmla="*/ 412243 h 1528213"/>
                  <a:gd name="connsiteX8-1129" fmla="*/ 1108123 w 1391709"/>
                  <a:gd name="connsiteY8-1130" fmla="*/ 389191 h 1528213"/>
                  <a:gd name="connsiteX9-1131" fmla="*/ 1266860 w 1391709"/>
                  <a:gd name="connsiteY9-1132" fmla="*/ 0 h 1528213"/>
                  <a:gd name="connsiteX10-1133" fmla="*/ 1391709 w 1391709"/>
                  <a:gd name="connsiteY10-1134" fmla="*/ 44688 h 1528213"/>
                  <a:gd name="connsiteX11-1135" fmla="*/ 1263953 w 1391709"/>
                  <a:gd name="connsiteY11-1136" fmla="*/ 500587 h 1528213"/>
                  <a:gd name="connsiteX12-1137" fmla="*/ 1205145 w 1391709"/>
                  <a:gd name="connsiteY12-1138" fmla="*/ 556358 h 1528213"/>
                  <a:gd name="connsiteX13-1139" fmla="*/ 844830 w 1391709"/>
                  <a:gd name="connsiteY13-1140" fmla="*/ 591330 h 1528213"/>
                  <a:gd name="connsiteX14-1141" fmla="*/ 840382 w 1391709"/>
                  <a:gd name="connsiteY14-1142" fmla="*/ 659953 h 1528213"/>
                  <a:gd name="connsiteX15-1143" fmla="*/ 823138 w 1391709"/>
                  <a:gd name="connsiteY15-1144" fmla="*/ 900655 h 1528213"/>
                  <a:gd name="connsiteX16-1145" fmla="*/ 828504 w 1391709"/>
                  <a:gd name="connsiteY16-1146" fmla="*/ 1362321 h 1528213"/>
                  <a:gd name="connsiteX17-1147" fmla="*/ 190849 w 1391709"/>
                  <a:gd name="connsiteY17-1148" fmla="*/ 1364439 h 1528213"/>
                  <a:gd name="connsiteX18-1149" fmla="*/ 190928 w 1391709"/>
                  <a:gd name="connsiteY18-1150" fmla="*/ 843391 h 1528213"/>
                  <a:gd name="connsiteX0-1151" fmla="*/ 191645 w 1391709"/>
                  <a:gd name="connsiteY0-1152" fmla="*/ 1025267 h 1528213"/>
                  <a:gd name="connsiteX1-1153" fmla="*/ 174182 w 1391709"/>
                  <a:gd name="connsiteY1-1154" fmla="*/ 1528213 h 1528213"/>
                  <a:gd name="connsiteX2-1155" fmla="*/ 28253 w 1391709"/>
                  <a:gd name="connsiteY2-1156" fmla="*/ 1528213 h 1528213"/>
                  <a:gd name="connsiteX3-1157" fmla="*/ 0 w 1391709"/>
                  <a:gd name="connsiteY3-1158" fmla="*/ 991297 h 1528213"/>
                  <a:gd name="connsiteX4-1159" fmla="*/ 132736 w 1391709"/>
                  <a:gd name="connsiteY4-1160" fmla="*/ 448926 h 1528213"/>
                  <a:gd name="connsiteX5-1161" fmla="*/ 152248 w 1391709"/>
                  <a:gd name="connsiteY5-1162" fmla="*/ 422316 h 1528213"/>
                  <a:gd name="connsiteX6-1163" fmla="*/ 510118 w 1391709"/>
                  <a:gd name="connsiteY6-1164" fmla="*/ 374689 h 1528213"/>
                  <a:gd name="connsiteX7-1165" fmla="*/ 816598 w 1391709"/>
                  <a:gd name="connsiteY7-1166" fmla="*/ 412243 h 1528213"/>
                  <a:gd name="connsiteX8-1167" fmla="*/ 1108123 w 1391709"/>
                  <a:gd name="connsiteY8-1168" fmla="*/ 389191 h 1528213"/>
                  <a:gd name="connsiteX9-1169" fmla="*/ 1266860 w 1391709"/>
                  <a:gd name="connsiteY9-1170" fmla="*/ 0 h 1528213"/>
                  <a:gd name="connsiteX10-1171" fmla="*/ 1391709 w 1391709"/>
                  <a:gd name="connsiteY10-1172" fmla="*/ 44688 h 1528213"/>
                  <a:gd name="connsiteX11-1173" fmla="*/ 1263953 w 1391709"/>
                  <a:gd name="connsiteY11-1174" fmla="*/ 500587 h 1528213"/>
                  <a:gd name="connsiteX12-1175" fmla="*/ 1205145 w 1391709"/>
                  <a:gd name="connsiteY12-1176" fmla="*/ 556358 h 1528213"/>
                  <a:gd name="connsiteX13-1177" fmla="*/ 844830 w 1391709"/>
                  <a:gd name="connsiteY13-1178" fmla="*/ 591330 h 1528213"/>
                  <a:gd name="connsiteX14-1179" fmla="*/ 840382 w 1391709"/>
                  <a:gd name="connsiteY14-1180" fmla="*/ 659953 h 1528213"/>
                  <a:gd name="connsiteX15-1181" fmla="*/ 823138 w 1391709"/>
                  <a:gd name="connsiteY15-1182" fmla="*/ 900655 h 1528213"/>
                  <a:gd name="connsiteX16-1183" fmla="*/ 828504 w 1391709"/>
                  <a:gd name="connsiteY16-1184" fmla="*/ 1362321 h 1528213"/>
                  <a:gd name="connsiteX17-1185" fmla="*/ 189262 w 1391709"/>
                  <a:gd name="connsiteY17-1186" fmla="*/ 1423176 h 1528213"/>
                  <a:gd name="connsiteX18-1187" fmla="*/ 190928 w 1391709"/>
                  <a:gd name="connsiteY18-1188" fmla="*/ 843391 h 1528213"/>
                  <a:gd name="connsiteX0-1189" fmla="*/ 191645 w 1391709"/>
                  <a:gd name="connsiteY0-1190" fmla="*/ 1025267 h 1528213"/>
                  <a:gd name="connsiteX1-1191" fmla="*/ 174182 w 1391709"/>
                  <a:gd name="connsiteY1-1192" fmla="*/ 1528213 h 1528213"/>
                  <a:gd name="connsiteX2-1193" fmla="*/ 28253 w 1391709"/>
                  <a:gd name="connsiteY2-1194" fmla="*/ 1528213 h 1528213"/>
                  <a:gd name="connsiteX3-1195" fmla="*/ 0 w 1391709"/>
                  <a:gd name="connsiteY3-1196" fmla="*/ 991297 h 1528213"/>
                  <a:gd name="connsiteX4-1197" fmla="*/ 132736 w 1391709"/>
                  <a:gd name="connsiteY4-1198" fmla="*/ 448926 h 1528213"/>
                  <a:gd name="connsiteX5-1199" fmla="*/ 152248 w 1391709"/>
                  <a:gd name="connsiteY5-1200" fmla="*/ 422316 h 1528213"/>
                  <a:gd name="connsiteX6-1201" fmla="*/ 510118 w 1391709"/>
                  <a:gd name="connsiteY6-1202" fmla="*/ 374689 h 1528213"/>
                  <a:gd name="connsiteX7-1203" fmla="*/ 816598 w 1391709"/>
                  <a:gd name="connsiteY7-1204" fmla="*/ 412243 h 1528213"/>
                  <a:gd name="connsiteX8-1205" fmla="*/ 1108123 w 1391709"/>
                  <a:gd name="connsiteY8-1206" fmla="*/ 389191 h 1528213"/>
                  <a:gd name="connsiteX9-1207" fmla="*/ 1266860 w 1391709"/>
                  <a:gd name="connsiteY9-1208" fmla="*/ 0 h 1528213"/>
                  <a:gd name="connsiteX10-1209" fmla="*/ 1391709 w 1391709"/>
                  <a:gd name="connsiteY10-1210" fmla="*/ 44688 h 1528213"/>
                  <a:gd name="connsiteX11-1211" fmla="*/ 1263953 w 1391709"/>
                  <a:gd name="connsiteY11-1212" fmla="*/ 500587 h 1528213"/>
                  <a:gd name="connsiteX12-1213" fmla="*/ 1205145 w 1391709"/>
                  <a:gd name="connsiteY12-1214" fmla="*/ 556358 h 1528213"/>
                  <a:gd name="connsiteX13-1215" fmla="*/ 844830 w 1391709"/>
                  <a:gd name="connsiteY13-1216" fmla="*/ 591330 h 1528213"/>
                  <a:gd name="connsiteX14-1217" fmla="*/ 840382 w 1391709"/>
                  <a:gd name="connsiteY14-1218" fmla="*/ 659953 h 1528213"/>
                  <a:gd name="connsiteX15-1219" fmla="*/ 823138 w 1391709"/>
                  <a:gd name="connsiteY15-1220" fmla="*/ 900655 h 1528213"/>
                  <a:gd name="connsiteX16-1221" fmla="*/ 828504 w 1391709"/>
                  <a:gd name="connsiteY16-1222" fmla="*/ 1432171 h 1528213"/>
                  <a:gd name="connsiteX17-1223" fmla="*/ 189262 w 1391709"/>
                  <a:gd name="connsiteY17-1224" fmla="*/ 1423176 h 1528213"/>
                  <a:gd name="connsiteX18-1225" fmla="*/ 190928 w 1391709"/>
                  <a:gd name="connsiteY18-1226" fmla="*/ 843391 h 1528213"/>
                  <a:gd name="connsiteX0-1227" fmla="*/ 191645 w 1391709"/>
                  <a:gd name="connsiteY0-1228" fmla="*/ 1025267 h 1528213"/>
                  <a:gd name="connsiteX1-1229" fmla="*/ 174182 w 1391709"/>
                  <a:gd name="connsiteY1-1230" fmla="*/ 1528213 h 1528213"/>
                  <a:gd name="connsiteX2-1231" fmla="*/ 28253 w 1391709"/>
                  <a:gd name="connsiteY2-1232" fmla="*/ 1528213 h 1528213"/>
                  <a:gd name="connsiteX3-1233" fmla="*/ 0 w 1391709"/>
                  <a:gd name="connsiteY3-1234" fmla="*/ 991297 h 1528213"/>
                  <a:gd name="connsiteX4-1235" fmla="*/ 132736 w 1391709"/>
                  <a:gd name="connsiteY4-1236" fmla="*/ 448926 h 1528213"/>
                  <a:gd name="connsiteX5-1237" fmla="*/ 152248 w 1391709"/>
                  <a:gd name="connsiteY5-1238" fmla="*/ 422316 h 1528213"/>
                  <a:gd name="connsiteX6-1239" fmla="*/ 510118 w 1391709"/>
                  <a:gd name="connsiteY6-1240" fmla="*/ 374689 h 1528213"/>
                  <a:gd name="connsiteX7-1241" fmla="*/ 816598 w 1391709"/>
                  <a:gd name="connsiteY7-1242" fmla="*/ 412243 h 1528213"/>
                  <a:gd name="connsiteX8-1243" fmla="*/ 1108123 w 1391709"/>
                  <a:gd name="connsiteY8-1244" fmla="*/ 389191 h 1528213"/>
                  <a:gd name="connsiteX9-1245" fmla="*/ 1266860 w 1391709"/>
                  <a:gd name="connsiteY9-1246" fmla="*/ 0 h 1528213"/>
                  <a:gd name="connsiteX10-1247" fmla="*/ 1391709 w 1391709"/>
                  <a:gd name="connsiteY10-1248" fmla="*/ 44688 h 1528213"/>
                  <a:gd name="connsiteX11-1249" fmla="*/ 1263953 w 1391709"/>
                  <a:gd name="connsiteY11-1250" fmla="*/ 500587 h 1528213"/>
                  <a:gd name="connsiteX12-1251" fmla="*/ 1205145 w 1391709"/>
                  <a:gd name="connsiteY12-1252" fmla="*/ 556358 h 1528213"/>
                  <a:gd name="connsiteX13-1253" fmla="*/ 844830 w 1391709"/>
                  <a:gd name="connsiteY13-1254" fmla="*/ 591330 h 1528213"/>
                  <a:gd name="connsiteX14-1255" fmla="*/ 840382 w 1391709"/>
                  <a:gd name="connsiteY14-1256" fmla="*/ 659953 h 1528213"/>
                  <a:gd name="connsiteX15-1257" fmla="*/ 823138 w 1391709"/>
                  <a:gd name="connsiteY15-1258" fmla="*/ 900655 h 1528213"/>
                  <a:gd name="connsiteX16-1259" fmla="*/ 828504 w 1391709"/>
                  <a:gd name="connsiteY16-1260" fmla="*/ 1432171 h 1528213"/>
                  <a:gd name="connsiteX17-1261" fmla="*/ 189262 w 1391709"/>
                  <a:gd name="connsiteY17-1262" fmla="*/ 1445401 h 1528213"/>
                  <a:gd name="connsiteX18-1263" fmla="*/ 190928 w 1391709"/>
                  <a:gd name="connsiteY18-1264" fmla="*/ 843391 h 1528213"/>
                  <a:gd name="connsiteX0-1265" fmla="*/ 191645 w 1391709"/>
                  <a:gd name="connsiteY0-1266" fmla="*/ 1025267 h 1528213"/>
                  <a:gd name="connsiteX1-1267" fmla="*/ 174182 w 1391709"/>
                  <a:gd name="connsiteY1-1268" fmla="*/ 1528213 h 1528213"/>
                  <a:gd name="connsiteX2-1269" fmla="*/ 28253 w 1391709"/>
                  <a:gd name="connsiteY2-1270" fmla="*/ 1528213 h 1528213"/>
                  <a:gd name="connsiteX3-1271" fmla="*/ 0 w 1391709"/>
                  <a:gd name="connsiteY3-1272" fmla="*/ 991297 h 1528213"/>
                  <a:gd name="connsiteX4-1273" fmla="*/ 132736 w 1391709"/>
                  <a:gd name="connsiteY4-1274" fmla="*/ 448926 h 1528213"/>
                  <a:gd name="connsiteX5-1275" fmla="*/ 152248 w 1391709"/>
                  <a:gd name="connsiteY5-1276" fmla="*/ 422316 h 1528213"/>
                  <a:gd name="connsiteX6-1277" fmla="*/ 510118 w 1391709"/>
                  <a:gd name="connsiteY6-1278" fmla="*/ 374689 h 1528213"/>
                  <a:gd name="connsiteX7-1279" fmla="*/ 816598 w 1391709"/>
                  <a:gd name="connsiteY7-1280" fmla="*/ 412243 h 1528213"/>
                  <a:gd name="connsiteX8-1281" fmla="*/ 1108123 w 1391709"/>
                  <a:gd name="connsiteY8-1282" fmla="*/ 389191 h 1528213"/>
                  <a:gd name="connsiteX9-1283" fmla="*/ 1266860 w 1391709"/>
                  <a:gd name="connsiteY9-1284" fmla="*/ 0 h 1528213"/>
                  <a:gd name="connsiteX10-1285" fmla="*/ 1391709 w 1391709"/>
                  <a:gd name="connsiteY10-1286" fmla="*/ 44688 h 1528213"/>
                  <a:gd name="connsiteX11-1287" fmla="*/ 1263953 w 1391709"/>
                  <a:gd name="connsiteY11-1288" fmla="*/ 500587 h 1528213"/>
                  <a:gd name="connsiteX12-1289" fmla="*/ 1205145 w 1391709"/>
                  <a:gd name="connsiteY12-1290" fmla="*/ 556358 h 1528213"/>
                  <a:gd name="connsiteX13-1291" fmla="*/ 844830 w 1391709"/>
                  <a:gd name="connsiteY13-1292" fmla="*/ 591330 h 1528213"/>
                  <a:gd name="connsiteX14-1293" fmla="*/ 840382 w 1391709"/>
                  <a:gd name="connsiteY14-1294" fmla="*/ 659953 h 1528213"/>
                  <a:gd name="connsiteX15-1295" fmla="*/ 823138 w 1391709"/>
                  <a:gd name="connsiteY15-1296" fmla="*/ 900655 h 1528213"/>
                  <a:gd name="connsiteX16-1297" fmla="*/ 828504 w 1391709"/>
                  <a:gd name="connsiteY16-1298" fmla="*/ 1432171 h 1528213"/>
                  <a:gd name="connsiteX17-1299" fmla="*/ 189262 w 1391709"/>
                  <a:gd name="connsiteY17-1300" fmla="*/ 1440638 h 1528213"/>
                  <a:gd name="connsiteX18-1301" fmla="*/ 190928 w 1391709"/>
                  <a:gd name="connsiteY18-1302" fmla="*/ 843391 h 1528213"/>
                  <a:gd name="connsiteX0-1303" fmla="*/ 191645 w 1391709"/>
                  <a:gd name="connsiteY0-1304" fmla="*/ 1025267 h 1528213"/>
                  <a:gd name="connsiteX1-1305" fmla="*/ 174182 w 1391709"/>
                  <a:gd name="connsiteY1-1306" fmla="*/ 1528213 h 1528213"/>
                  <a:gd name="connsiteX2-1307" fmla="*/ 28253 w 1391709"/>
                  <a:gd name="connsiteY2-1308" fmla="*/ 1528213 h 1528213"/>
                  <a:gd name="connsiteX3-1309" fmla="*/ 0 w 1391709"/>
                  <a:gd name="connsiteY3-1310" fmla="*/ 991297 h 1528213"/>
                  <a:gd name="connsiteX4-1311" fmla="*/ 132736 w 1391709"/>
                  <a:gd name="connsiteY4-1312" fmla="*/ 448926 h 1528213"/>
                  <a:gd name="connsiteX5-1313" fmla="*/ 152248 w 1391709"/>
                  <a:gd name="connsiteY5-1314" fmla="*/ 422316 h 1528213"/>
                  <a:gd name="connsiteX6-1315" fmla="*/ 510118 w 1391709"/>
                  <a:gd name="connsiteY6-1316" fmla="*/ 374689 h 1528213"/>
                  <a:gd name="connsiteX7-1317" fmla="*/ 816598 w 1391709"/>
                  <a:gd name="connsiteY7-1318" fmla="*/ 412243 h 1528213"/>
                  <a:gd name="connsiteX8-1319" fmla="*/ 1108123 w 1391709"/>
                  <a:gd name="connsiteY8-1320" fmla="*/ 389191 h 1528213"/>
                  <a:gd name="connsiteX9-1321" fmla="*/ 1266860 w 1391709"/>
                  <a:gd name="connsiteY9-1322" fmla="*/ 0 h 1528213"/>
                  <a:gd name="connsiteX10-1323" fmla="*/ 1391709 w 1391709"/>
                  <a:gd name="connsiteY10-1324" fmla="*/ 44688 h 1528213"/>
                  <a:gd name="connsiteX11-1325" fmla="*/ 1263953 w 1391709"/>
                  <a:gd name="connsiteY11-1326" fmla="*/ 500587 h 1528213"/>
                  <a:gd name="connsiteX12-1327" fmla="*/ 1205145 w 1391709"/>
                  <a:gd name="connsiteY12-1328" fmla="*/ 556358 h 1528213"/>
                  <a:gd name="connsiteX13-1329" fmla="*/ 844830 w 1391709"/>
                  <a:gd name="connsiteY13-1330" fmla="*/ 591330 h 1528213"/>
                  <a:gd name="connsiteX14-1331" fmla="*/ 840382 w 1391709"/>
                  <a:gd name="connsiteY14-1332" fmla="*/ 659953 h 1528213"/>
                  <a:gd name="connsiteX15-1333" fmla="*/ 823138 w 1391709"/>
                  <a:gd name="connsiteY15-1334" fmla="*/ 900655 h 1528213"/>
                  <a:gd name="connsiteX16-1335" fmla="*/ 828504 w 1391709"/>
                  <a:gd name="connsiteY16-1336" fmla="*/ 1432171 h 1528213"/>
                  <a:gd name="connsiteX17-1337" fmla="*/ 189262 w 1391709"/>
                  <a:gd name="connsiteY17-1338" fmla="*/ 1432701 h 1528213"/>
                  <a:gd name="connsiteX18-1339" fmla="*/ 190928 w 1391709"/>
                  <a:gd name="connsiteY18-1340" fmla="*/ 843391 h 1528213"/>
                  <a:gd name="connsiteX0-1341" fmla="*/ 191645 w 1391709"/>
                  <a:gd name="connsiteY0-1342" fmla="*/ 1025267 h 1528213"/>
                  <a:gd name="connsiteX1-1343" fmla="*/ 174182 w 1391709"/>
                  <a:gd name="connsiteY1-1344" fmla="*/ 1528213 h 1528213"/>
                  <a:gd name="connsiteX2-1345" fmla="*/ 28253 w 1391709"/>
                  <a:gd name="connsiteY2-1346" fmla="*/ 1528213 h 1528213"/>
                  <a:gd name="connsiteX3-1347" fmla="*/ 0 w 1391709"/>
                  <a:gd name="connsiteY3-1348" fmla="*/ 991297 h 1528213"/>
                  <a:gd name="connsiteX4-1349" fmla="*/ 132736 w 1391709"/>
                  <a:gd name="connsiteY4-1350" fmla="*/ 448926 h 1528213"/>
                  <a:gd name="connsiteX5-1351" fmla="*/ 152248 w 1391709"/>
                  <a:gd name="connsiteY5-1352" fmla="*/ 422316 h 1528213"/>
                  <a:gd name="connsiteX6-1353" fmla="*/ 510118 w 1391709"/>
                  <a:gd name="connsiteY6-1354" fmla="*/ 374689 h 1528213"/>
                  <a:gd name="connsiteX7-1355" fmla="*/ 816598 w 1391709"/>
                  <a:gd name="connsiteY7-1356" fmla="*/ 412243 h 1528213"/>
                  <a:gd name="connsiteX8-1357" fmla="*/ 1108123 w 1391709"/>
                  <a:gd name="connsiteY8-1358" fmla="*/ 389191 h 1528213"/>
                  <a:gd name="connsiteX9-1359" fmla="*/ 1266860 w 1391709"/>
                  <a:gd name="connsiteY9-1360" fmla="*/ 0 h 1528213"/>
                  <a:gd name="connsiteX10-1361" fmla="*/ 1391709 w 1391709"/>
                  <a:gd name="connsiteY10-1362" fmla="*/ 44688 h 1528213"/>
                  <a:gd name="connsiteX11-1363" fmla="*/ 1263953 w 1391709"/>
                  <a:gd name="connsiteY11-1364" fmla="*/ 500587 h 1528213"/>
                  <a:gd name="connsiteX12-1365" fmla="*/ 1205145 w 1391709"/>
                  <a:gd name="connsiteY12-1366" fmla="*/ 556358 h 1528213"/>
                  <a:gd name="connsiteX13-1367" fmla="*/ 844830 w 1391709"/>
                  <a:gd name="connsiteY13-1368" fmla="*/ 591330 h 1528213"/>
                  <a:gd name="connsiteX14-1369" fmla="*/ 840382 w 1391709"/>
                  <a:gd name="connsiteY14-1370" fmla="*/ 659953 h 1528213"/>
                  <a:gd name="connsiteX15-1371" fmla="*/ 823138 w 1391709"/>
                  <a:gd name="connsiteY15-1372" fmla="*/ 900655 h 1528213"/>
                  <a:gd name="connsiteX16-1373" fmla="*/ 828504 w 1391709"/>
                  <a:gd name="connsiteY16-1374" fmla="*/ 1432171 h 1528213"/>
                  <a:gd name="connsiteX17-1375" fmla="*/ 189262 w 1391709"/>
                  <a:gd name="connsiteY17-1376" fmla="*/ 1432701 h 1528213"/>
                  <a:gd name="connsiteX18-1377" fmla="*/ 190928 w 1391709"/>
                  <a:gd name="connsiteY18-1378" fmla="*/ 843391 h 1528213"/>
                  <a:gd name="connsiteX0-1379" fmla="*/ 191645 w 1391709"/>
                  <a:gd name="connsiteY0-1380" fmla="*/ 1025267 h 1528213"/>
                  <a:gd name="connsiteX1-1381" fmla="*/ 174182 w 1391709"/>
                  <a:gd name="connsiteY1-1382" fmla="*/ 1528213 h 1528213"/>
                  <a:gd name="connsiteX2-1383" fmla="*/ 28253 w 1391709"/>
                  <a:gd name="connsiteY2-1384" fmla="*/ 1528213 h 1528213"/>
                  <a:gd name="connsiteX3-1385" fmla="*/ 0 w 1391709"/>
                  <a:gd name="connsiteY3-1386" fmla="*/ 991297 h 1528213"/>
                  <a:gd name="connsiteX4-1387" fmla="*/ 132736 w 1391709"/>
                  <a:gd name="connsiteY4-1388" fmla="*/ 448926 h 1528213"/>
                  <a:gd name="connsiteX5-1389" fmla="*/ 152248 w 1391709"/>
                  <a:gd name="connsiteY5-1390" fmla="*/ 422316 h 1528213"/>
                  <a:gd name="connsiteX6-1391" fmla="*/ 510118 w 1391709"/>
                  <a:gd name="connsiteY6-1392" fmla="*/ 374689 h 1528213"/>
                  <a:gd name="connsiteX7-1393" fmla="*/ 816598 w 1391709"/>
                  <a:gd name="connsiteY7-1394" fmla="*/ 412243 h 1528213"/>
                  <a:gd name="connsiteX8-1395" fmla="*/ 1108123 w 1391709"/>
                  <a:gd name="connsiteY8-1396" fmla="*/ 389191 h 1528213"/>
                  <a:gd name="connsiteX9-1397" fmla="*/ 1266860 w 1391709"/>
                  <a:gd name="connsiteY9-1398" fmla="*/ 0 h 1528213"/>
                  <a:gd name="connsiteX10-1399" fmla="*/ 1391709 w 1391709"/>
                  <a:gd name="connsiteY10-1400" fmla="*/ 44688 h 1528213"/>
                  <a:gd name="connsiteX11-1401" fmla="*/ 1263953 w 1391709"/>
                  <a:gd name="connsiteY11-1402" fmla="*/ 500587 h 1528213"/>
                  <a:gd name="connsiteX12-1403" fmla="*/ 1205145 w 1391709"/>
                  <a:gd name="connsiteY12-1404" fmla="*/ 556358 h 1528213"/>
                  <a:gd name="connsiteX13-1405" fmla="*/ 844830 w 1391709"/>
                  <a:gd name="connsiteY13-1406" fmla="*/ 591330 h 1528213"/>
                  <a:gd name="connsiteX14-1407" fmla="*/ 840382 w 1391709"/>
                  <a:gd name="connsiteY14-1408" fmla="*/ 659953 h 1528213"/>
                  <a:gd name="connsiteX15-1409" fmla="*/ 823138 w 1391709"/>
                  <a:gd name="connsiteY15-1410" fmla="*/ 900655 h 1528213"/>
                  <a:gd name="connsiteX16-1411" fmla="*/ 828504 w 1391709"/>
                  <a:gd name="connsiteY16-1412" fmla="*/ 1432171 h 1528213"/>
                  <a:gd name="connsiteX17-1413" fmla="*/ 189262 w 1391709"/>
                  <a:gd name="connsiteY17-1414" fmla="*/ 1432701 h 1528213"/>
                  <a:gd name="connsiteX18-1415" fmla="*/ 190928 w 1391709"/>
                  <a:gd name="connsiteY18-1416" fmla="*/ 843391 h 152821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</a:cxnLst>
                <a:rect l="l" t="t" r="r" b="b"/>
                <a:pathLst>
                  <a:path w="1391709" h="1528213">
                    <a:moveTo>
                      <a:pt x="191645" y="1025267"/>
                    </a:moveTo>
                    <a:lnTo>
                      <a:pt x="174182" y="1528213"/>
                    </a:lnTo>
                    <a:lnTo>
                      <a:pt x="28253" y="1528213"/>
                    </a:lnTo>
                    <a:lnTo>
                      <a:pt x="0" y="991297"/>
                    </a:lnTo>
                    <a:lnTo>
                      <a:pt x="132736" y="448926"/>
                    </a:lnTo>
                    <a:cubicBezTo>
                      <a:pt x="135566" y="437361"/>
                      <a:pt x="142815" y="428039"/>
                      <a:pt x="152248" y="422316"/>
                    </a:cubicBezTo>
                    <a:lnTo>
                      <a:pt x="510118" y="374689"/>
                    </a:lnTo>
                    <a:lnTo>
                      <a:pt x="816598" y="412243"/>
                    </a:lnTo>
                    <a:lnTo>
                      <a:pt x="1108123" y="389191"/>
                    </a:lnTo>
                    <a:lnTo>
                      <a:pt x="1266860" y="0"/>
                    </a:lnTo>
                    <a:lnTo>
                      <a:pt x="1391709" y="44688"/>
                    </a:lnTo>
                    <a:lnTo>
                      <a:pt x="1263953" y="500587"/>
                    </a:lnTo>
                    <a:cubicBezTo>
                      <a:pt x="1252713" y="524336"/>
                      <a:pt x="1236831" y="548548"/>
                      <a:pt x="1205145" y="556358"/>
                    </a:cubicBezTo>
                    <a:lnTo>
                      <a:pt x="844830" y="591330"/>
                    </a:lnTo>
                    <a:lnTo>
                      <a:pt x="840382" y="659953"/>
                    </a:lnTo>
                    <a:cubicBezTo>
                      <a:pt x="832516" y="780426"/>
                      <a:pt x="824385" y="900686"/>
                      <a:pt x="823138" y="900655"/>
                    </a:cubicBezTo>
                    <a:cubicBezTo>
                      <a:pt x="822456" y="899809"/>
                      <a:pt x="830951" y="1430554"/>
                      <a:pt x="828504" y="1432171"/>
                    </a:cubicBezTo>
                    <a:cubicBezTo>
                      <a:pt x="602723" y="1479973"/>
                      <a:pt x="443618" y="1494437"/>
                      <a:pt x="189262" y="1432701"/>
                    </a:cubicBezTo>
                    <a:cubicBezTo>
                      <a:pt x="192146" y="1283572"/>
                      <a:pt x="190928" y="843391"/>
                      <a:pt x="190928" y="843391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0" name="矩形 76"/>
              <p:cNvSpPr/>
              <p:nvPr/>
            </p:nvSpPr>
            <p:spPr>
              <a:xfrm>
                <a:off x="8139915" y="2909848"/>
                <a:ext cx="145427" cy="216552"/>
              </a:xfrm>
              <a:custGeom>
                <a:avLst/>
                <a:gdLst>
                  <a:gd name="connsiteX0" fmla="*/ 0 w 654050"/>
                  <a:gd name="connsiteY0" fmla="*/ 0 h 973931"/>
                  <a:gd name="connsiteX1" fmla="*/ 654050 w 654050"/>
                  <a:gd name="connsiteY1" fmla="*/ 0 h 973931"/>
                  <a:gd name="connsiteX2" fmla="*/ 654050 w 654050"/>
                  <a:gd name="connsiteY2" fmla="*/ 973931 h 973931"/>
                  <a:gd name="connsiteX3" fmla="*/ 0 w 654050"/>
                  <a:gd name="connsiteY3" fmla="*/ 973931 h 973931"/>
                  <a:gd name="connsiteX4" fmla="*/ 0 w 654050"/>
                  <a:gd name="connsiteY4" fmla="*/ 0 h 973931"/>
                  <a:gd name="connsiteX0-1" fmla="*/ 0 w 654050"/>
                  <a:gd name="connsiteY0-2" fmla="*/ 0 h 973931"/>
                  <a:gd name="connsiteX1-3" fmla="*/ 654050 w 654050"/>
                  <a:gd name="connsiteY1-4" fmla="*/ 0 h 973931"/>
                  <a:gd name="connsiteX2-5" fmla="*/ 654050 w 654050"/>
                  <a:gd name="connsiteY2-6" fmla="*/ 973931 h 973931"/>
                  <a:gd name="connsiteX3-7" fmla="*/ 327025 w 654050"/>
                  <a:gd name="connsiteY3-8" fmla="*/ 973931 h 973931"/>
                  <a:gd name="connsiteX4-9" fmla="*/ 0 w 654050"/>
                  <a:gd name="connsiteY4-10" fmla="*/ 973931 h 973931"/>
                  <a:gd name="connsiteX5" fmla="*/ 0 w 654050"/>
                  <a:gd name="connsiteY5" fmla="*/ 0 h 973931"/>
                  <a:gd name="connsiteX0-11" fmla="*/ 0 w 654050"/>
                  <a:gd name="connsiteY0-12" fmla="*/ 0 h 973931"/>
                  <a:gd name="connsiteX1-13" fmla="*/ 654050 w 654050"/>
                  <a:gd name="connsiteY1-14" fmla="*/ 0 h 973931"/>
                  <a:gd name="connsiteX2-15" fmla="*/ 654050 w 654050"/>
                  <a:gd name="connsiteY2-16" fmla="*/ 973931 h 973931"/>
                  <a:gd name="connsiteX3-17" fmla="*/ 327025 w 654050"/>
                  <a:gd name="connsiteY3-18" fmla="*/ 973931 h 973931"/>
                  <a:gd name="connsiteX4-19" fmla="*/ 0 w 654050"/>
                  <a:gd name="connsiteY4-20" fmla="*/ 845344 h 973931"/>
                  <a:gd name="connsiteX5-21" fmla="*/ 0 w 654050"/>
                  <a:gd name="connsiteY5-22" fmla="*/ 0 h 973931"/>
                  <a:gd name="connsiteX0-23" fmla="*/ 0 w 654050"/>
                  <a:gd name="connsiteY0-24" fmla="*/ 0 h 973931"/>
                  <a:gd name="connsiteX1-25" fmla="*/ 654050 w 654050"/>
                  <a:gd name="connsiteY1-26" fmla="*/ 0 h 973931"/>
                  <a:gd name="connsiteX2-27" fmla="*/ 654050 w 654050"/>
                  <a:gd name="connsiteY2-28" fmla="*/ 973931 h 973931"/>
                  <a:gd name="connsiteX3-29" fmla="*/ 327025 w 654050"/>
                  <a:gd name="connsiteY3-30" fmla="*/ 973931 h 973931"/>
                  <a:gd name="connsiteX4-31" fmla="*/ 0 w 654050"/>
                  <a:gd name="connsiteY4-32" fmla="*/ 759619 h 973931"/>
                  <a:gd name="connsiteX5-33" fmla="*/ 0 w 654050"/>
                  <a:gd name="connsiteY5-34" fmla="*/ 0 h 973931"/>
                  <a:gd name="connsiteX0-35" fmla="*/ 0 w 654050"/>
                  <a:gd name="connsiteY0-36" fmla="*/ 0 h 973931"/>
                  <a:gd name="connsiteX1-37" fmla="*/ 654050 w 654050"/>
                  <a:gd name="connsiteY1-38" fmla="*/ 0 h 973931"/>
                  <a:gd name="connsiteX2-39" fmla="*/ 654050 w 654050"/>
                  <a:gd name="connsiteY2-40" fmla="*/ 716756 h 973931"/>
                  <a:gd name="connsiteX3-41" fmla="*/ 327025 w 654050"/>
                  <a:gd name="connsiteY3-42" fmla="*/ 973931 h 973931"/>
                  <a:gd name="connsiteX4-43" fmla="*/ 0 w 654050"/>
                  <a:gd name="connsiteY4-44" fmla="*/ 759619 h 973931"/>
                  <a:gd name="connsiteX5-45" fmla="*/ 0 w 654050"/>
                  <a:gd name="connsiteY5-46" fmla="*/ 0 h 97393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</a:cxnLst>
                <a:rect l="l" t="t" r="r" b="b"/>
                <a:pathLst>
                  <a:path w="654050" h="973931">
                    <a:moveTo>
                      <a:pt x="0" y="0"/>
                    </a:moveTo>
                    <a:lnTo>
                      <a:pt x="654050" y="0"/>
                    </a:lnTo>
                    <a:lnTo>
                      <a:pt x="654050" y="716756"/>
                    </a:lnTo>
                    <a:lnTo>
                      <a:pt x="327025" y="973931"/>
                    </a:lnTo>
                    <a:lnTo>
                      <a:pt x="0" y="759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1" name="任意多边形 59"/>
              <p:cNvSpPr/>
              <p:nvPr/>
            </p:nvSpPr>
            <p:spPr>
              <a:xfrm flipH="1">
                <a:off x="8143807" y="2986210"/>
                <a:ext cx="142064" cy="62768"/>
              </a:xfrm>
              <a:custGeom>
                <a:avLst/>
                <a:gdLst>
                  <a:gd name="connsiteX0" fmla="*/ 0 w 654050"/>
                  <a:gd name="connsiteY0" fmla="*/ 0 h 188300"/>
                  <a:gd name="connsiteX1" fmla="*/ 17502 w 654050"/>
                  <a:gd name="connsiteY1" fmla="*/ 6789 h 188300"/>
                  <a:gd name="connsiteX2" fmla="*/ 387694 w 654050"/>
                  <a:gd name="connsiteY2" fmla="*/ 56036 h 188300"/>
                  <a:gd name="connsiteX3" fmla="*/ 635488 w 654050"/>
                  <a:gd name="connsiteY3" fmla="*/ 24760 h 188300"/>
                  <a:gd name="connsiteX4" fmla="*/ 654050 w 654050"/>
                  <a:gd name="connsiteY4" fmla="*/ 19104 h 188300"/>
                  <a:gd name="connsiteX5" fmla="*/ 654050 w 654050"/>
                  <a:gd name="connsiteY5" fmla="*/ 148930 h 188300"/>
                  <a:gd name="connsiteX6" fmla="*/ 629138 w 654050"/>
                  <a:gd name="connsiteY6" fmla="*/ 156522 h 188300"/>
                  <a:gd name="connsiteX7" fmla="*/ 381344 w 654050"/>
                  <a:gd name="connsiteY7" fmla="*/ 187798 h 188300"/>
                  <a:gd name="connsiteX8" fmla="*/ 11153 w 654050"/>
                  <a:gd name="connsiteY8" fmla="*/ 138551 h 188300"/>
                  <a:gd name="connsiteX9" fmla="*/ 0 w 654050"/>
                  <a:gd name="connsiteY9" fmla="*/ 134225 h 188300"/>
                  <a:gd name="connsiteX10" fmla="*/ 0 w 654050"/>
                  <a:gd name="connsiteY10" fmla="*/ 0 h 188300"/>
                  <a:gd name="connsiteX0-1" fmla="*/ 0 w 654050"/>
                  <a:gd name="connsiteY0-2" fmla="*/ 0 h 203963"/>
                  <a:gd name="connsiteX1-3" fmla="*/ 17502 w 654050"/>
                  <a:gd name="connsiteY1-4" fmla="*/ 6789 h 203963"/>
                  <a:gd name="connsiteX2-5" fmla="*/ 387694 w 654050"/>
                  <a:gd name="connsiteY2-6" fmla="*/ 56036 h 203963"/>
                  <a:gd name="connsiteX3-7" fmla="*/ 635488 w 654050"/>
                  <a:gd name="connsiteY3-8" fmla="*/ 24760 h 203963"/>
                  <a:gd name="connsiteX4-9" fmla="*/ 654050 w 654050"/>
                  <a:gd name="connsiteY4-10" fmla="*/ 19104 h 203963"/>
                  <a:gd name="connsiteX5-11" fmla="*/ 654050 w 654050"/>
                  <a:gd name="connsiteY5-12" fmla="*/ 148930 h 203963"/>
                  <a:gd name="connsiteX6-13" fmla="*/ 629138 w 654050"/>
                  <a:gd name="connsiteY6-14" fmla="*/ 156522 h 203963"/>
                  <a:gd name="connsiteX7-15" fmla="*/ 355944 w 654050"/>
                  <a:gd name="connsiteY7-16" fmla="*/ 203673 h 203963"/>
                  <a:gd name="connsiteX8-17" fmla="*/ 11153 w 654050"/>
                  <a:gd name="connsiteY8-18" fmla="*/ 138551 h 203963"/>
                  <a:gd name="connsiteX9-19" fmla="*/ 0 w 654050"/>
                  <a:gd name="connsiteY9-20" fmla="*/ 134225 h 203963"/>
                  <a:gd name="connsiteX10-21" fmla="*/ 0 w 654050"/>
                  <a:gd name="connsiteY10-22" fmla="*/ 0 h 203963"/>
                  <a:gd name="connsiteX0-23" fmla="*/ 0 w 654050"/>
                  <a:gd name="connsiteY0-24" fmla="*/ 0 h 203963"/>
                  <a:gd name="connsiteX1-25" fmla="*/ 17502 w 654050"/>
                  <a:gd name="connsiteY1-26" fmla="*/ 6789 h 203963"/>
                  <a:gd name="connsiteX2-27" fmla="*/ 387694 w 654050"/>
                  <a:gd name="connsiteY2-28" fmla="*/ 56036 h 203963"/>
                  <a:gd name="connsiteX3-29" fmla="*/ 635488 w 654050"/>
                  <a:gd name="connsiteY3-30" fmla="*/ 24760 h 203963"/>
                  <a:gd name="connsiteX4-31" fmla="*/ 654050 w 654050"/>
                  <a:gd name="connsiteY4-32" fmla="*/ 19104 h 203963"/>
                  <a:gd name="connsiteX5-33" fmla="*/ 654050 w 654050"/>
                  <a:gd name="connsiteY5-34" fmla="*/ 148930 h 203963"/>
                  <a:gd name="connsiteX6-35" fmla="*/ 355944 w 654050"/>
                  <a:gd name="connsiteY6-36" fmla="*/ 203673 h 203963"/>
                  <a:gd name="connsiteX7-37" fmla="*/ 11153 w 654050"/>
                  <a:gd name="connsiteY7-38" fmla="*/ 138551 h 203963"/>
                  <a:gd name="connsiteX8-39" fmla="*/ 0 w 654050"/>
                  <a:gd name="connsiteY8-40" fmla="*/ 134225 h 203963"/>
                  <a:gd name="connsiteX9-41" fmla="*/ 0 w 654050"/>
                  <a:gd name="connsiteY9-42" fmla="*/ 0 h 203963"/>
                  <a:gd name="connsiteX0-43" fmla="*/ 0 w 654050"/>
                  <a:gd name="connsiteY0-44" fmla="*/ 0 h 203783"/>
                  <a:gd name="connsiteX1-45" fmla="*/ 17502 w 654050"/>
                  <a:gd name="connsiteY1-46" fmla="*/ 6789 h 203783"/>
                  <a:gd name="connsiteX2-47" fmla="*/ 387694 w 654050"/>
                  <a:gd name="connsiteY2-48" fmla="*/ 56036 h 203783"/>
                  <a:gd name="connsiteX3-49" fmla="*/ 635488 w 654050"/>
                  <a:gd name="connsiteY3-50" fmla="*/ 24760 h 203783"/>
                  <a:gd name="connsiteX4-51" fmla="*/ 654050 w 654050"/>
                  <a:gd name="connsiteY4-52" fmla="*/ 19104 h 203783"/>
                  <a:gd name="connsiteX5-53" fmla="*/ 654050 w 654050"/>
                  <a:gd name="connsiteY5-54" fmla="*/ 148930 h 203783"/>
                  <a:gd name="connsiteX6-55" fmla="*/ 355944 w 654050"/>
                  <a:gd name="connsiteY6-56" fmla="*/ 203673 h 203783"/>
                  <a:gd name="connsiteX7-57" fmla="*/ 0 w 654050"/>
                  <a:gd name="connsiteY7-58" fmla="*/ 134225 h 203783"/>
                  <a:gd name="connsiteX8-59" fmla="*/ 0 w 654050"/>
                  <a:gd name="connsiteY8-60" fmla="*/ 0 h 203783"/>
                  <a:gd name="connsiteX0-61" fmla="*/ 0 w 654050"/>
                  <a:gd name="connsiteY0-62" fmla="*/ 0 h 203851"/>
                  <a:gd name="connsiteX1-63" fmla="*/ 17502 w 654050"/>
                  <a:gd name="connsiteY1-64" fmla="*/ 6789 h 203851"/>
                  <a:gd name="connsiteX2-65" fmla="*/ 387694 w 654050"/>
                  <a:gd name="connsiteY2-66" fmla="*/ 56036 h 203851"/>
                  <a:gd name="connsiteX3-67" fmla="*/ 635488 w 654050"/>
                  <a:gd name="connsiteY3-68" fmla="*/ 24760 h 203851"/>
                  <a:gd name="connsiteX4-69" fmla="*/ 654050 w 654050"/>
                  <a:gd name="connsiteY4-70" fmla="*/ 19104 h 203851"/>
                  <a:gd name="connsiteX5-71" fmla="*/ 654050 w 654050"/>
                  <a:gd name="connsiteY5-72" fmla="*/ 148930 h 203851"/>
                  <a:gd name="connsiteX6-73" fmla="*/ 355944 w 654050"/>
                  <a:gd name="connsiteY6-74" fmla="*/ 203673 h 203851"/>
                  <a:gd name="connsiteX7-75" fmla="*/ 0 w 654050"/>
                  <a:gd name="connsiteY7-76" fmla="*/ 134225 h 203851"/>
                  <a:gd name="connsiteX8-77" fmla="*/ 0 w 654050"/>
                  <a:gd name="connsiteY8-78" fmla="*/ 0 h 203851"/>
                  <a:gd name="connsiteX0-79" fmla="*/ 0 w 654050"/>
                  <a:gd name="connsiteY0-80" fmla="*/ 0 h 204621"/>
                  <a:gd name="connsiteX1-81" fmla="*/ 17502 w 654050"/>
                  <a:gd name="connsiteY1-82" fmla="*/ 6789 h 204621"/>
                  <a:gd name="connsiteX2-83" fmla="*/ 387694 w 654050"/>
                  <a:gd name="connsiteY2-84" fmla="*/ 56036 h 204621"/>
                  <a:gd name="connsiteX3-85" fmla="*/ 635488 w 654050"/>
                  <a:gd name="connsiteY3-86" fmla="*/ 24760 h 204621"/>
                  <a:gd name="connsiteX4-87" fmla="*/ 654050 w 654050"/>
                  <a:gd name="connsiteY4-88" fmla="*/ 19104 h 204621"/>
                  <a:gd name="connsiteX5-89" fmla="*/ 654050 w 654050"/>
                  <a:gd name="connsiteY5-90" fmla="*/ 148930 h 204621"/>
                  <a:gd name="connsiteX6-91" fmla="*/ 355944 w 654050"/>
                  <a:gd name="connsiteY6-92" fmla="*/ 203673 h 204621"/>
                  <a:gd name="connsiteX7-93" fmla="*/ 0 w 654050"/>
                  <a:gd name="connsiteY7-94" fmla="*/ 110413 h 204621"/>
                  <a:gd name="connsiteX8-95" fmla="*/ 0 w 654050"/>
                  <a:gd name="connsiteY8-96" fmla="*/ 0 h 204621"/>
                  <a:gd name="connsiteX0-97" fmla="*/ 0 w 656431"/>
                  <a:gd name="connsiteY0-98" fmla="*/ 0 h 203712"/>
                  <a:gd name="connsiteX1-99" fmla="*/ 17502 w 656431"/>
                  <a:gd name="connsiteY1-100" fmla="*/ 6789 h 203712"/>
                  <a:gd name="connsiteX2-101" fmla="*/ 387694 w 656431"/>
                  <a:gd name="connsiteY2-102" fmla="*/ 56036 h 203712"/>
                  <a:gd name="connsiteX3-103" fmla="*/ 635488 w 656431"/>
                  <a:gd name="connsiteY3-104" fmla="*/ 24760 h 203712"/>
                  <a:gd name="connsiteX4-105" fmla="*/ 654050 w 656431"/>
                  <a:gd name="connsiteY4-106" fmla="*/ 19104 h 203712"/>
                  <a:gd name="connsiteX5-107" fmla="*/ 656431 w 656431"/>
                  <a:gd name="connsiteY5-108" fmla="*/ 120355 h 203712"/>
                  <a:gd name="connsiteX6-109" fmla="*/ 355944 w 656431"/>
                  <a:gd name="connsiteY6-110" fmla="*/ 203673 h 203712"/>
                  <a:gd name="connsiteX7-111" fmla="*/ 0 w 656431"/>
                  <a:gd name="connsiteY7-112" fmla="*/ 110413 h 203712"/>
                  <a:gd name="connsiteX8-113" fmla="*/ 0 w 656431"/>
                  <a:gd name="connsiteY8-114" fmla="*/ 0 h 203712"/>
                  <a:gd name="connsiteX0-115" fmla="*/ 0 w 656431"/>
                  <a:gd name="connsiteY0-116" fmla="*/ 0 h 203712"/>
                  <a:gd name="connsiteX1-117" fmla="*/ 17502 w 656431"/>
                  <a:gd name="connsiteY1-118" fmla="*/ 6789 h 203712"/>
                  <a:gd name="connsiteX2-119" fmla="*/ 387694 w 656431"/>
                  <a:gd name="connsiteY2-120" fmla="*/ 56036 h 203712"/>
                  <a:gd name="connsiteX3-121" fmla="*/ 635488 w 656431"/>
                  <a:gd name="connsiteY3-122" fmla="*/ 24760 h 203712"/>
                  <a:gd name="connsiteX4-123" fmla="*/ 654050 w 656431"/>
                  <a:gd name="connsiteY4-124" fmla="*/ 19104 h 203712"/>
                  <a:gd name="connsiteX5-125" fmla="*/ 656431 w 656431"/>
                  <a:gd name="connsiteY5-126" fmla="*/ 120355 h 203712"/>
                  <a:gd name="connsiteX6-127" fmla="*/ 355944 w 656431"/>
                  <a:gd name="connsiteY6-128" fmla="*/ 203673 h 203712"/>
                  <a:gd name="connsiteX7-129" fmla="*/ 0 w 656431"/>
                  <a:gd name="connsiteY7-130" fmla="*/ 110413 h 203712"/>
                  <a:gd name="connsiteX8-131" fmla="*/ 0 w 656431"/>
                  <a:gd name="connsiteY8-132" fmla="*/ 0 h 203712"/>
                  <a:gd name="connsiteX0-133" fmla="*/ 0 w 656431"/>
                  <a:gd name="connsiteY0-134" fmla="*/ 0 h 203714"/>
                  <a:gd name="connsiteX1-135" fmla="*/ 17502 w 656431"/>
                  <a:gd name="connsiteY1-136" fmla="*/ 6789 h 203714"/>
                  <a:gd name="connsiteX2-137" fmla="*/ 387694 w 656431"/>
                  <a:gd name="connsiteY2-138" fmla="*/ 56036 h 203714"/>
                  <a:gd name="connsiteX3-139" fmla="*/ 635488 w 656431"/>
                  <a:gd name="connsiteY3-140" fmla="*/ 24760 h 203714"/>
                  <a:gd name="connsiteX4-141" fmla="*/ 654050 w 656431"/>
                  <a:gd name="connsiteY4-142" fmla="*/ 19104 h 203714"/>
                  <a:gd name="connsiteX5-143" fmla="*/ 656431 w 656431"/>
                  <a:gd name="connsiteY5-144" fmla="*/ 120355 h 203714"/>
                  <a:gd name="connsiteX6-145" fmla="*/ 355944 w 656431"/>
                  <a:gd name="connsiteY6-146" fmla="*/ 203673 h 203714"/>
                  <a:gd name="connsiteX7-147" fmla="*/ 0 w 656431"/>
                  <a:gd name="connsiteY7-148" fmla="*/ 110413 h 203714"/>
                  <a:gd name="connsiteX8-149" fmla="*/ 0 w 656431"/>
                  <a:gd name="connsiteY8-150" fmla="*/ 0 h 203714"/>
                  <a:gd name="connsiteX0-151" fmla="*/ 0 w 656431"/>
                  <a:gd name="connsiteY0-152" fmla="*/ 0 h 207349"/>
                  <a:gd name="connsiteX1-153" fmla="*/ 17502 w 656431"/>
                  <a:gd name="connsiteY1-154" fmla="*/ 6789 h 207349"/>
                  <a:gd name="connsiteX2-155" fmla="*/ 387694 w 656431"/>
                  <a:gd name="connsiteY2-156" fmla="*/ 56036 h 207349"/>
                  <a:gd name="connsiteX3-157" fmla="*/ 635488 w 656431"/>
                  <a:gd name="connsiteY3-158" fmla="*/ 24760 h 207349"/>
                  <a:gd name="connsiteX4-159" fmla="*/ 654050 w 656431"/>
                  <a:gd name="connsiteY4-160" fmla="*/ 19104 h 207349"/>
                  <a:gd name="connsiteX5-161" fmla="*/ 656431 w 656431"/>
                  <a:gd name="connsiteY5-162" fmla="*/ 120355 h 207349"/>
                  <a:gd name="connsiteX6-163" fmla="*/ 355944 w 656431"/>
                  <a:gd name="connsiteY6-164" fmla="*/ 203673 h 207349"/>
                  <a:gd name="connsiteX7-165" fmla="*/ 0 w 656431"/>
                  <a:gd name="connsiteY7-166" fmla="*/ 0 h 207349"/>
                  <a:gd name="connsiteX0-167" fmla="*/ 0 w 656431"/>
                  <a:gd name="connsiteY0-168" fmla="*/ 0 h 237561"/>
                  <a:gd name="connsiteX1-169" fmla="*/ 17502 w 656431"/>
                  <a:gd name="connsiteY1-170" fmla="*/ 6789 h 237561"/>
                  <a:gd name="connsiteX2-171" fmla="*/ 387694 w 656431"/>
                  <a:gd name="connsiteY2-172" fmla="*/ 56036 h 237561"/>
                  <a:gd name="connsiteX3-173" fmla="*/ 635488 w 656431"/>
                  <a:gd name="connsiteY3-174" fmla="*/ 24760 h 237561"/>
                  <a:gd name="connsiteX4-175" fmla="*/ 654050 w 656431"/>
                  <a:gd name="connsiteY4-176" fmla="*/ 19104 h 237561"/>
                  <a:gd name="connsiteX5-177" fmla="*/ 656431 w 656431"/>
                  <a:gd name="connsiteY5-178" fmla="*/ 215605 h 237561"/>
                  <a:gd name="connsiteX6-179" fmla="*/ 355944 w 656431"/>
                  <a:gd name="connsiteY6-180" fmla="*/ 203673 h 237561"/>
                  <a:gd name="connsiteX7-181" fmla="*/ 0 w 656431"/>
                  <a:gd name="connsiteY7-182" fmla="*/ 0 h 237561"/>
                  <a:gd name="connsiteX0-183" fmla="*/ 0 w 656431"/>
                  <a:gd name="connsiteY0-184" fmla="*/ 0 h 230748"/>
                  <a:gd name="connsiteX1-185" fmla="*/ 17502 w 656431"/>
                  <a:gd name="connsiteY1-186" fmla="*/ 6789 h 230748"/>
                  <a:gd name="connsiteX2-187" fmla="*/ 387694 w 656431"/>
                  <a:gd name="connsiteY2-188" fmla="*/ 56036 h 230748"/>
                  <a:gd name="connsiteX3-189" fmla="*/ 635488 w 656431"/>
                  <a:gd name="connsiteY3-190" fmla="*/ 24760 h 230748"/>
                  <a:gd name="connsiteX4-191" fmla="*/ 654050 w 656431"/>
                  <a:gd name="connsiteY4-192" fmla="*/ 19104 h 230748"/>
                  <a:gd name="connsiteX5-193" fmla="*/ 656431 w 656431"/>
                  <a:gd name="connsiteY5-194" fmla="*/ 215605 h 230748"/>
                  <a:gd name="connsiteX6-195" fmla="*/ 355944 w 656431"/>
                  <a:gd name="connsiteY6-196" fmla="*/ 203673 h 230748"/>
                  <a:gd name="connsiteX7-197" fmla="*/ 0 w 656431"/>
                  <a:gd name="connsiteY7-198" fmla="*/ 0 h 230748"/>
                  <a:gd name="connsiteX0-199" fmla="*/ 0 w 656431"/>
                  <a:gd name="connsiteY0-200" fmla="*/ 0 h 215897"/>
                  <a:gd name="connsiteX1-201" fmla="*/ 17502 w 656431"/>
                  <a:gd name="connsiteY1-202" fmla="*/ 6789 h 215897"/>
                  <a:gd name="connsiteX2-203" fmla="*/ 387694 w 656431"/>
                  <a:gd name="connsiteY2-204" fmla="*/ 56036 h 215897"/>
                  <a:gd name="connsiteX3-205" fmla="*/ 635488 w 656431"/>
                  <a:gd name="connsiteY3-206" fmla="*/ 24760 h 215897"/>
                  <a:gd name="connsiteX4-207" fmla="*/ 654050 w 656431"/>
                  <a:gd name="connsiteY4-208" fmla="*/ 19104 h 215897"/>
                  <a:gd name="connsiteX5-209" fmla="*/ 656431 w 656431"/>
                  <a:gd name="connsiteY5-210" fmla="*/ 215605 h 215897"/>
                  <a:gd name="connsiteX6-211" fmla="*/ 355944 w 656431"/>
                  <a:gd name="connsiteY6-212" fmla="*/ 203673 h 215897"/>
                  <a:gd name="connsiteX7-213" fmla="*/ 0 w 656431"/>
                  <a:gd name="connsiteY7-214" fmla="*/ 0 h 215897"/>
                  <a:gd name="connsiteX0-215" fmla="*/ 0 w 656431"/>
                  <a:gd name="connsiteY0-216" fmla="*/ 0 h 215897"/>
                  <a:gd name="connsiteX1-217" fmla="*/ 17502 w 656431"/>
                  <a:gd name="connsiteY1-218" fmla="*/ 6789 h 215897"/>
                  <a:gd name="connsiteX2-219" fmla="*/ 387694 w 656431"/>
                  <a:gd name="connsiteY2-220" fmla="*/ 56036 h 215897"/>
                  <a:gd name="connsiteX3-221" fmla="*/ 635488 w 656431"/>
                  <a:gd name="connsiteY3-222" fmla="*/ 24760 h 215897"/>
                  <a:gd name="connsiteX4-223" fmla="*/ 654050 w 656431"/>
                  <a:gd name="connsiteY4-224" fmla="*/ 19104 h 215897"/>
                  <a:gd name="connsiteX5-225" fmla="*/ 656431 w 656431"/>
                  <a:gd name="connsiteY5-226" fmla="*/ 215605 h 215897"/>
                  <a:gd name="connsiteX6-227" fmla="*/ 355944 w 656431"/>
                  <a:gd name="connsiteY6-228" fmla="*/ 203673 h 215897"/>
                  <a:gd name="connsiteX7-229" fmla="*/ 0 w 656431"/>
                  <a:gd name="connsiteY7-230" fmla="*/ 0 h 215897"/>
                  <a:gd name="connsiteX0-231" fmla="*/ 338530 w 639017"/>
                  <a:gd name="connsiteY0-232" fmla="*/ 196884 h 209108"/>
                  <a:gd name="connsiteX1-233" fmla="*/ 88 w 639017"/>
                  <a:gd name="connsiteY1-234" fmla="*/ 0 h 209108"/>
                  <a:gd name="connsiteX2-235" fmla="*/ 370280 w 639017"/>
                  <a:gd name="connsiteY2-236" fmla="*/ 49247 h 209108"/>
                  <a:gd name="connsiteX3-237" fmla="*/ 618074 w 639017"/>
                  <a:gd name="connsiteY3-238" fmla="*/ 17971 h 209108"/>
                  <a:gd name="connsiteX4-239" fmla="*/ 636636 w 639017"/>
                  <a:gd name="connsiteY4-240" fmla="*/ 12315 h 209108"/>
                  <a:gd name="connsiteX5-241" fmla="*/ 639017 w 639017"/>
                  <a:gd name="connsiteY5-242" fmla="*/ 208816 h 209108"/>
                  <a:gd name="connsiteX6-243" fmla="*/ 338530 w 639017"/>
                  <a:gd name="connsiteY6-244" fmla="*/ 196884 h 209108"/>
                  <a:gd name="connsiteX0-245" fmla="*/ 338442 w 638929"/>
                  <a:gd name="connsiteY0-246" fmla="*/ 196884 h 209108"/>
                  <a:gd name="connsiteX1-247" fmla="*/ 0 w 638929"/>
                  <a:gd name="connsiteY1-248" fmla="*/ 0 h 209108"/>
                  <a:gd name="connsiteX2-249" fmla="*/ 370192 w 638929"/>
                  <a:gd name="connsiteY2-250" fmla="*/ 49247 h 209108"/>
                  <a:gd name="connsiteX3-251" fmla="*/ 617986 w 638929"/>
                  <a:gd name="connsiteY3-252" fmla="*/ 17971 h 209108"/>
                  <a:gd name="connsiteX4-253" fmla="*/ 636548 w 638929"/>
                  <a:gd name="connsiteY4-254" fmla="*/ 12315 h 209108"/>
                  <a:gd name="connsiteX5-255" fmla="*/ 638929 w 638929"/>
                  <a:gd name="connsiteY5-256" fmla="*/ 208816 h 209108"/>
                  <a:gd name="connsiteX6-257" fmla="*/ 338442 w 638929"/>
                  <a:gd name="connsiteY6-258" fmla="*/ 196884 h 209108"/>
                  <a:gd name="connsiteX0-259" fmla="*/ 338442 w 638929"/>
                  <a:gd name="connsiteY0-260" fmla="*/ 196884 h 212906"/>
                  <a:gd name="connsiteX1-261" fmla="*/ 0 w 638929"/>
                  <a:gd name="connsiteY1-262" fmla="*/ 0 h 212906"/>
                  <a:gd name="connsiteX2-263" fmla="*/ 370192 w 638929"/>
                  <a:gd name="connsiteY2-264" fmla="*/ 49247 h 212906"/>
                  <a:gd name="connsiteX3-265" fmla="*/ 617986 w 638929"/>
                  <a:gd name="connsiteY3-266" fmla="*/ 17971 h 212906"/>
                  <a:gd name="connsiteX4-267" fmla="*/ 636548 w 638929"/>
                  <a:gd name="connsiteY4-268" fmla="*/ 12315 h 212906"/>
                  <a:gd name="connsiteX5-269" fmla="*/ 638929 w 638929"/>
                  <a:gd name="connsiteY5-270" fmla="*/ 208816 h 212906"/>
                  <a:gd name="connsiteX6-271" fmla="*/ 338442 w 638929"/>
                  <a:gd name="connsiteY6-272" fmla="*/ 196884 h 212906"/>
                  <a:gd name="connsiteX0-273" fmla="*/ 338442 w 638929"/>
                  <a:gd name="connsiteY0-274" fmla="*/ 196884 h 294531"/>
                  <a:gd name="connsiteX1-275" fmla="*/ 0 w 638929"/>
                  <a:gd name="connsiteY1-276" fmla="*/ 0 h 294531"/>
                  <a:gd name="connsiteX2-277" fmla="*/ 370192 w 638929"/>
                  <a:gd name="connsiteY2-278" fmla="*/ 49247 h 294531"/>
                  <a:gd name="connsiteX3-279" fmla="*/ 617986 w 638929"/>
                  <a:gd name="connsiteY3-280" fmla="*/ 17971 h 294531"/>
                  <a:gd name="connsiteX4-281" fmla="*/ 636548 w 638929"/>
                  <a:gd name="connsiteY4-282" fmla="*/ 12315 h 294531"/>
                  <a:gd name="connsiteX5-283" fmla="*/ 638929 w 638929"/>
                  <a:gd name="connsiteY5-284" fmla="*/ 294495 h 294531"/>
                  <a:gd name="connsiteX6-285" fmla="*/ 338442 w 638929"/>
                  <a:gd name="connsiteY6-286" fmla="*/ 196884 h 294531"/>
                  <a:gd name="connsiteX0-287" fmla="*/ 338442 w 638929"/>
                  <a:gd name="connsiteY0-288" fmla="*/ 184570 h 282212"/>
                  <a:gd name="connsiteX1-289" fmla="*/ 0 w 638929"/>
                  <a:gd name="connsiteY1-290" fmla="*/ 30525 h 282212"/>
                  <a:gd name="connsiteX2-291" fmla="*/ 370192 w 638929"/>
                  <a:gd name="connsiteY2-292" fmla="*/ 36933 h 282212"/>
                  <a:gd name="connsiteX3-293" fmla="*/ 617986 w 638929"/>
                  <a:gd name="connsiteY3-294" fmla="*/ 5657 h 282212"/>
                  <a:gd name="connsiteX4-295" fmla="*/ 636548 w 638929"/>
                  <a:gd name="connsiteY4-296" fmla="*/ 1 h 282212"/>
                  <a:gd name="connsiteX5-297" fmla="*/ 638929 w 638929"/>
                  <a:gd name="connsiteY5-298" fmla="*/ 282181 h 282212"/>
                  <a:gd name="connsiteX6-299" fmla="*/ 338442 w 638929"/>
                  <a:gd name="connsiteY6-300" fmla="*/ 184570 h 282212"/>
                  <a:gd name="connsiteX0-301" fmla="*/ 345586 w 638929"/>
                  <a:gd name="connsiteY0-302" fmla="*/ 227410 h 282297"/>
                  <a:gd name="connsiteX1-303" fmla="*/ 0 w 638929"/>
                  <a:gd name="connsiteY1-304" fmla="*/ 30525 h 282297"/>
                  <a:gd name="connsiteX2-305" fmla="*/ 370192 w 638929"/>
                  <a:gd name="connsiteY2-306" fmla="*/ 36933 h 282297"/>
                  <a:gd name="connsiteX3-307" fmla="*/ 617986 w 638929"/>
                  <a:gd name="connsiteY3-308" fmla="*/ 5657 h 282297"/>
                  <a:gd name="connsiteX4-309" fmla="*/ 636548 w 638929"/>
                  <a:gd name="connsiteY4-310" fmla="*/ 1 h 282297"/>
                  <a:gd name="connsiteX5-311" fmla="*/ 638929 w 638929"/>
                  <a:gd name="connsiteY5-312" fmla="*/ 282181 h 282297"/>
                  <a:gd name="connsiteX6-313" fmla="*/ 345586 w 638929"/>
                  <a:gd name="connsiteY6-314" fmla="*/ 227410 h 2822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638929" h="282297">
                    <a:moveTo>
                      <a:pt x="345586" y="227410"/>
                    </a:moveTo>
                    <a:cubicBezTo>
                      <a:pt x="239098" y="185467"/>
                      <a:pt x="80433" y="107518"/>
                      <a:pt x="0" y="30525"/>
                    </a:cubicBezTo>
                    <a:cubicBezTo>
                      <a:pt x="111567" y="66202"/>
                      <a:pt x="267194" y="41078"/>
                      <a:pt x="370192" y="36933"/>
                    </a:cubicBezTo>
                    <a:cubicBezTo>
                      <a:pt x="473190" y="32788"/>
                      <a:pt x="542638" y="23817"/>
                      <a:pt x="617986" y="5657"/>
                    </a:cubicBezTo>
                    <a:lnTo>
                      <a:pt x="636548" y="1"/>
                    </a:lnTo>
                    <a:cubicBezTo>
                      <a:pt x="637342" y="33751"/>
                      <a:pt x="635754" y="281768"/>
                      <a:pt x="638929" y="282181"/>
                    </a:cubicBezTo>
                    <a:cubicBezTo>
                      <a:pt x="620522" y="283760"/>
                      <a:pt x="452074" y="269353"/>
                      <a:pt x="345586" y="22741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7" name="任意多边形 55"/>
              <p:cNvSpPr/>
              <p:nvPr/>
            </p:nvSpPr>
            <p:spPr>
              <a:xfrm>
                <a:off x="8061730" y="3106728"/>
                <a:ext cx="148251" cy="60437"/>
              </a:xfrm>
              <a:custGeom>
                <a:avLst/>
                <a:gdLst>
                  <a:gd name="connsiteX0" fmla="*/ 673894 w 673894"/>
                  <a:gd name="connsiteY0" fmla="*/ 161925 h 226219"/>
                  <a:gd name="connsiteX1" fmla="*/ 461963 w 673894"/>
                  <a:gd name="connsiteY1" fmla="*/ 0 h 226219"/>
                  <a:gd name="connsiteX2" fmla="*/ 0 w 673894"/>
                  <a:gd name="connsiteY2" fmla="*/ 176212 h 226219"/>
                  <a:gd name="connsiteX3" fmla="*/ 64294 w 673894"/>
                  <a:gd name="connsiteY3" fmla="*/ 226219 h 226219"/>
                  <a:gd name="connsiteX4" fmla="*/ 476250 w 673894"/>
                  <a:gd name="connsiteY4" fmla="*/ 57150 h 226219"/>
                  <a:gd name="connsiteX5" fmla="*/ 673894 w 673894"/>
                  <a:gd name="connsiteY5" fmla="*/ 161925 h 226219"/>
                  <a:gd name="connsiteX0-1" fmla="*/ 702469 w 702469"/>
                  <a:gd name="connsiteY0-2" fmla="*/ 161925 h 257176"/>
                  <a:gd name="connsiteX1-3" fmla="*/ 490538 w 702469"/>
                  <a:gd name="connsiteY1-4" fmla="*/ 0 h 257176"/>
                  <a:gd name="connsiteX2-5" fmla="*/ 28575 w 702469"/>
                  <a:gd name="connsiteY2-6" fmla="*/ 176212 h 257176"/>
                  <a:gd name="connsiteX3-7" fmla="*/ 0 w 702469"/>
                  <a:gd name="connsiteY3-8" fmla="*/ 257176 h 257176"/>
                  <a:gd name="connsiteX4-9" fmla="*/ 504825 w 702469"/>
                  <a:gd name="connsiteY4-10" fmla="*/ 57150 h 257176"/>
                  <a:gd name="connsiteX5-11" fmla="*/ 702469 w 702469"/>
                  <a:gd name="connsiteY5-12" fmla="*/ 161925 h 257176"/>
                  <a:gd name="connsiteX0-13" fmla="*/ 702469 w 702469"/>
                  <a:gd name="connsiteY0-14" fmla="*/ 161981 h 257232"/>
                  <a:gd name="connsiteX1-15" fmla="*/ 490538 w 702469"/>
                  <a:gd name="connsiteY1-16" fmla="*/ 56 h 257232"/>
                  <a:gd name="connsiteX2-17" fmla="*/ 54768 w 702469"/>
                  <a:gd name="connsiteY2-18" fmla="*/ 145312 h 257232"/>
                  <a:gd name="connsiteX3-19" fmla="*/ 0 w 702469"/>
                  <a:gd name="connsiteY3-20" fmla="*/ 257232 h 257232"/>
                  <a:gd name="connsiteX4-21" fmla="*/ 504825 w 702469"/>
                  <a:gd name="connsiteY4-22" fmla="*/ 57206 h 257232"/>
                  <a:gd name="connsiteX5-23" fmla="*/ 702469 w 702469"/>
                  <a:gd name="connsiteY5-24" fmla="*/ 161981 h 257232"/>
                  <a:gd name="connsiteX0-25" fmla="*/ 659607 w 659607"/>
                  <a:gd name="connsiteY0-26" fmla="*/ 161981 h 242945"/>
                  <a:gd name="connsiteX1-27" fmla="*/ 447676 w 659607"/>
                  <a:gd name="connsiteY1-28" fmla="*/ 56 h 242945"/>
                  <a:gd name="connsiteX2-29" fmla="*/ 11906 w 659607"/>
                  <a:gd name="connsiteY2-30" fmla="*/ 145312 h 242945"/>
                  <a:gd name="connsiteX3-31" fmla="*/ 0 w 659607"/>
                  <a:gd name="connsiteY3-32" fmla="*/ 242945 h 242945"/>
                  <a:gd name="connsiteX4-33" fmla="*/ 461963 w 659607"/>
                  <a:gd name="connsiteY4-34" fmla="*/ 57206 h 242945"/>
                  <a:gd name="connsiteX5-35" fmla="*/ 659607 w 659607"/>
                  <a:gd name="connsiteY5-36" fmla="*/ 161981 h 242945"/>
                  <a:gd name="connsiteX0-37" fmla="*/ 659607 w 659607"/>
                  <a:gd name="connsiteY0-38" fmla="*/ 162274 h 243238"/>
                  <a:gd name="connsiteX1-39" fmla="*/ 447676 w 659607"/>
                  <a:gd name="connsiteY1-40" fmla="*/ 349 h 243238"/>
                  <a:gd name="connsiteX2-41" fmla="*/ 54768 w 659607"/>
                  <a:gd name="connsiteY2-42" fmla="*/ 124174 h 243238"/>
                  <a:gd name="connsiteX3-43" fmla="*/ 0 w 659607"/>
                  <a:gd name="connsiteY3-44" fmla="*/ 243238 h 243238"/>
                  <a:gd name="connsiteX4-45" fmla="*/ 461963 w 659607"/>
                  <a:gd name="connsiteY4-46" fmla="*/ 57499 h 243238"/>
                  <a:gd name="connsiteX5-47" fmla="*/ 659607 w 659607"/>
                  <a:gd name="connsiteY5-48" fmla="*/ 162274 h 243238"/>
                  <a:gd name="connsiteX0-49" fmla="*/ 666751 w 666751"/>
                  <a:gd name="connsiteY0-50" fmla="*/ 162274 h 271813"/>
                  <a:gd name="connsiteX1-51" fmla="*/ 454820 w 666751"/>
                  <a:gd name="connsiteY1-52" fmla="*/ 349 h 271813"/>
                  <a:gd name="connsiteX2-53" fmla="*/ 61912 w 666751"/>
                  <a:gd name="connsiteY2-54" fmla="*/ 124174 h 271813"/>
                  <a:gd name="connsiteX3-55" fmla="*/ 0 w 666751"/>
                  <a:gd name="connsiteY3-56" fmla="*/ 271813 h 271813"/>
                  <a:gd name="connsiteX4-57" fmla="*/ 469107 w 666751"/>
                  <a:gd name="connsiteY4-58" fmla="*/ 57499 h 271813"/>
                  <a:gd name="connsiteX5-59" fmla="*/ 666751 w 666751"/>
                  <a:gd name="connsiteY5-60" fmla="*/ 162274 h 27181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66751" h="271813">
                    <a:moveTo>
                      <a:pt x="666751" y="162274"/>
                    </a:moveTo>
                    <a:cubicBezTo>
                      <a:pt x="596107" y="108299"/>
                      <a:pt x="555626" y="6699"/>
                      <a:pt x="454820" y="349"/>
                    </a:cubicBezTo>
                    <a:cubicBezTo>
                      <a:pt x="354014" y="-6001"/>
                      <a:pt x="207169" y="75755"/>
                      <a:pt x="61912" y="124174"/>
                    </a:cubicBezTo>
                    <a:lnTo>
                      <a:pt x="0" y="271813"/>
                    </a:lnTo>
                    <a:lnTo>
                      <a:pt x="469107" y="57499"/>
                    </a:lnTo>
                    <a:lnTo>
                      <a:pt x="666751" y="16227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8" name="任意多边形 56"/>
              <p:cNvSpPr/>
              <p:nvPr/>
            </p:nvSpPr>
            <p:spPr>
              <a:xfrm flipH="1">
                <a:off x="8217393" y="3106728"/>
                <a:ext cx="150898" cy="63085"/>
              </a:xfrm>
              <a:custGeom>
                <a:avLst/>
                <a:gdLst>
                  <a:gd name="connsiteX0" fmla="*/ 673894 w 673894"/>
                  <a:gd name="connsiteY0" fmla="*/ 161925 h 226219"/>
                  <a:gd name="connsiteX1" fmla="*/ 461963 w 673894"/>
                  <a:gd name="connsiteY1" fmla="*/ 0 h 226219"/>
                  <a:gd name="connsiteX2" fmla="*/ 0 w 673894"/>
                  <a:gd name="connsiteY2" fmla="*/ 176212 h 226219"/>
                  <a:gd name="connsiteX3" fmla="*/ 64294 w 673894"/>
                  <a:gd name="connsiteY3" fmla="*/ 226219 h 226219"/>
                  <a:gd name="connsiteX4" fmla="*/ 476250 w 673894"/>
                  <a:gd name="connsiteY4" fmla="*/ 57150 h 226219"/>
                  <a:gd name="connsiteX5" fmla="*/ 673894 w 673894"/>
                  <a:gd name="connsiteY5" fmla="*/ 161925 h 226219"/>
                  <a:gd name="connsiteX0-1" fmla="*/ 702469 w 702469"/>
                  <a:gd name="connsiteY0-2" fmla="*/ 161925 h 257176"/>
                  <a:gd name="connsiteX1-3" fmla="*/ 490538 w 702469"/>
                  <a:gd name="connsiteY1-4" fmla="*/ 0 h 257176"/>
                  <a:gd name="connsiteX2-5" fmla="*/ 28575 w 702469"/>
                  <a:gd name="connsiteY2-6" fmla="*/ 176212 h 257176"/>
                  <a:gd name="connsiteX3-7" fmla="*/ 0 w 702469"/>
                  <a:gd name="connsiteY3-8" fmla="*/ 257176 h 257176"/>
                  <a:gd name="connsiteX4-9" fmla="*/ 504825 w 702469"/>
                  <a:gd name="connsiteY4-10" fmla="*/ 57150 h 257176"/>
                  <a:gd name="connsiteX5-11" fmla="*/ 702469 w 702469"/>
                  <a:gd name="connsiteY5-12" fmla="*/ 161925 h 257176"/>
                  <a:gd name="connsiteX0-13" fmla="*/ 702469 w 702469"/>
                  <a:gd name="connsiteY0-14" fmla="*/ 161981 h 257232"/>
                  <a:gd name="connsiteX1-15" fmla="*/ 490538 w 702469"/>
                  <a:gd name="connsiteY1-16" fmla="*/ 56 h 257232"/>
                  <a:gd name="connsiteX2-17" fmla="*/ 54768 w 702469"/>
                  <a:gd name="connsiteY2-18" fmla="*/ 145312 h 257232"/>
                  <a:gd name="connsiteX3-19" fmla="*/ 0 w 702469"/>
                  <a:gd name="connsiteY3-20" fmla="*/ 257232 h 257232"/>
                  <a:gd name="connsiteX4-21" fmla="*/ 504825 w 702469"/>
                  <a:gd name="connsiteY4-22" fmla="*/ 57206 h 257232"/>
                  <a:gd name="connsiteX5-23" fmla="*/ 702469 w 702469"/>
                  <a:gd name="connsiteY5-24" fmla="*/ 161981 h 257232"/>
                  <a:gd name="connsiteX0-25" fmla="*/ 659607 w 659607"/>
                  <a:gd name="connsiteY0-26" fmla="*/ 161981 h 242945"/>
                  <a:gd name="connsiteX1-27" fmla="*/ 447676 w 659607"/>
                  <a:gd name="connsiteY1-28" fmla="*/ 56 h 242945"/>
                  <a:gd name="connsiteX2-29" fmla="*/ 11906 w 659607"/>
                  <a:gd name="connsiteY2-30" fmla="*/ 145312 h 242945"/>
                  <a:gd name="connsiteX3-31" fmla="*/ 0 w 659607"/>
                  <a:gd name="connsiteY3-32" fmla="*/ 242945 h 242945"/>
                  <a:gd name="connsiteX4-33" fmla="*/ 461963 w 659607"/>
                  <a:gd name="connsiteY4-34" fmla="*/ 57206 h 242945"/>
                  <a:gd name="connsiteX5-35" fmla="*/ 659607 w 659607"/>
                  <a:gd name="connsiteY5-36" fmla="*/ 161981 h 242945"/>
                  <a:gd name="connsiteX0-37" fmla="*/ 659607 w 659607"/>
                  <a:gd name="connsiteY0-38" fmla="*/ 162274 h 243238"/>
                  <a:gd name="connsiteX1-39" fmla="*/ 447676 w 659607"/>
                  <a:gd name="connsiteY1-40" fmla="*/ 349 h 243238"/>
                  <a:gd name="connsiteX2-41" fmla="*/ 54768 w 659607"/>
                  <a:gd name="connsiteY2-42" fmla="*/ 124174 h 243238"/>
                  <a:gd name="connsiteX3-43" fmla="*/ 0 w 659607"/>
                  <a:gd name="connsiteY3-44" fmla="*/ 243238 h 243238"/>
                  <a:gd name="connsiteX4-45" fmla="*/ 461963 w 659607"/>
                  <a:gd name="connsiteY4-46" fmla="*/ 57499 h 243238"/>
                  <a:gd name="connsiteX5-47" fmla="*/ 659607 w 659607"/>
                  <a:gd name="connsiteY5-48" fmla="*/ 162274 h 243238"/>
                  <a:gd name="connsiteX0-49" fmla="*/ 678657 w 678657"/>
                  <a:gd name="connsiteY0-50" fmla="*/ 162274 h 283719"/>
                  <a:gd name="connsiteX1-51" fmla="*/ 466726 w 678657"/>
                  <a:gd name="connsiteY1-52" fmla="*/ 349 h 283719"/>
                  <a:gd name="connsiteX2-53" fmla="*/ 73818 w 678657"/>
                  <a:gd name="connsiteY2-54" fmla="*/ 124174 h 283719"/>
                  <a:gd name="connsiteX3-55" fmla="*/ 0 w 678657"/>
                  <a:gd name="connsiteY3-56" fmla="*/ 283719 h 283719"/>
                  <a:gd name="connsiteX4-57" fmla="*/ 481013 w 678657"/>
                  <a:gd name="connsiteY4-58" fmla="*/ 57499 h 283719"/>
                  <a:gd name="connsiteX5-59" fmla="*/ 678657 w 678657"/>
                  <a:gd name="connsiteY5-60" fmla="*/ 162274 h 2837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78657" h="283719">
                    <a:moveTo>
                      <a:pt x="678657" y="162274"/>
                    </a:moveTo>
                    <a:cubicBezTo>
                      <a:pt x="608013" y="108299"/>
                      <a:pt x="567532" y="6699"/>
                      <a:pt x="466726" y="349"/>
                    </a:cubicBezTo>
                    <a:cubicBezTo>
                      <a:pt x="365920" y="-6001"/>
                      <a:pt x="219075" y="75755"/>
                      <a:pt x="73818" y="124174"/>
                    </a:cubicBezTo>
                    <a:lnTo>
                      <a:pt x="0" y="283719"/>
                    </a:lnTo>
                    <a:lnTo>
                      <a:pt x="481013" y="57499"/>
                    </a:lnTo>
                    <a:lnTo>
                      <a:pt x="678657" y="162274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9" name="任意多边形 57"/>
              <p:cNvSpPr/>
              <p:nvPr/>
            </p:nvSpPr>
            <p:spPr>
              <a:xfrm>
                <a:off x="8055200" y="2996963"/>
                <a:ext cx="320504" cy="143286"/>
              </a:xfrm>
              <a:custGeom>
                <a:avLst/>
                <a:gdLst>
                  <a:gd name="connsiteX0" fmla="*/ 669132 w 2619375"/>
                  <a:gd name="connsiteY0" fmla="*/ 2381 h 1204913"/>
                  <a:gd name="connsiteX1" fmla="*/ 669132 w 2619375"/>
                  <a:gd name="connsiteY1" fmla="*/ 369094 h 1204913"/>
                  <a:gd name="connsiteX2" fmla="*/ 1312069 w 2619375"/>
                  <a:gd name="connsiteY2" fmla="*/ 1202531 h 1204913"/>
                  <a:gd name="connsiteX3" fmla="*/ 1959769 w 2619375"/>
                  <a:gd name="connsiteY3" fmla="*/ 381000 h 1204913"/>
                  <a:gd name="connsiteX4" fmla="*/ 1959769 w 2619375"/>
                  <a:gd name="connsiteY4" fmla="*/ 0 h 1204913"/>
                  <a:gd name="connsiteX5" fmla="*/ 2309813 w 2619375"/>
                  <a:gd name="connsiteY5" fmla="*/ 323850 h 1204913"/>
                  <a:gd name="connsiteX6" fmla="*/ 2619375 w 2619375"/>
                  <a:gd name="connsiteY6" fmla="*/ 1185863 h 1204913"/>
                  <a:gd name="connsiteX7" fmla="*/ 1795463 w 2619375"/>
                  <a:gd name="connsiteY7" fmla="*/ 862013 h 1204913"/>
                  <a:gd name="connsiteX8" fmla="*/ 1321594 w 2619375"/>
                  <a:gd name="connsiteY8" fmla="*/ 1204913 h 1204913"/>
                  <a:gd name="connsiteX9" fmla="*/ 864394 w 2619375"/>
                  <a:gd name="connsiteY9" fmla="*/ 871538 h 1204913"/>
                  <a:gd name="connsiteX10" fmla="*/ 0 w 2619375"/>
                  <a:gd name="connsiteY10" fmla="*/ 1195388 h 1204913"/>
                  <a:gd name="connsiteX11" fmla="*/ 340519 w 2619375"/>
                  <a:gd name="connsiteY11" fmla="*/ 314325 h 1204913"/>
                  <a:gd name="connsiteX12" fmla="*/ 669132 w 2619375"/>
                  <a:gd name="connsiteY12" fmla="*/ 2381 h 1204913"/>
                  <a:gd name="connsiteX0-1" fmla="*/ 669132 w 2760201"/>
                  <a:gd name="connsiteY0-2" fmla="*/ 2381 h 1270359"/>
                  <a:gd name="connsiteX1-3" fmla="*/ 669132 w 2760201"/>
                  <a:gd name="connsiteY1-4" fmla="*/ 369094 h 1270359"/>
                  <a:gd name="connsiteX2-5" fmla="*/ 1312069 w 2760201"/>
                  <a:gd name="connsiteY2-6" fmla="*/ 1202531 h 1270359"/>
                  <a:gd name="connsiteX3-7" fmla="*/ 1959769 w 2760201"/>
                  <a:gd name="connsiteY3-8" fmla="*/ 381000 h 1270359"/>
                  <a:gd name="connsiteX4-9" fmla="*/ 1959769 w 2760201"/>
                  <a:gd name="connsiteY4-10" fmla="*/ 0 h 1270359"/>
                  <a:gd name="connsiteX5-11" fmla="*/ 2309813 w 2760201"/>
                  <a:gd name="connsiteY5-12" fmla="*/ 323850 h 1270359"/>
                  <a:gd name="connsiteX6-13" fmla="*/ 2760201 w 2760201"/>
                  <a:gd name="connsiteY6-14" fmla="*/ 1270359 h 1270359"/>
                  <a:gd name="connsiteX7-15" fmla="*/ 1795463 w 2760201"/>
                  <a:gd name="connsiteY7-16" fmla="*/ 862013 h 1270359"/>
                  <a:gd name="connsiteX8-17" fmla="*/ 1321594 w 2760201"/>
                  <a:gd name="connsiteY8-18" fmla="*/ 1204913 h 1270359"/>
                  <a:gd name="connsiteX9-19" fmla="*/ 864394 w 2760201"/>
                  <a:gd name="connsiteY9-20" fmla="*/ 871538 h 1270359"/>
                  <a:gd name="connsiteX10-21" fmla="*/ 0 w 2760201"/>
                  <a:gd name="connsiteY10-22" fmla="*/ 1195388 h 1270359"/>
                  <a:gd name="connsiteX11-23" fmla="*/ 340519 w 2760201"/>
                  <a:gd name="connsiteY11-24" fmla="*/ 314325 h 1270359"/>
                  <a:gd name="connsiteX12-25" fmla="*/ 669132 w 2760201"/>
                  <a:gd name="connsiteY12-26" fmla="*/ 2381 h 1270359"/>
                  <a:gd name="connsiteX0-27" fmla="*/ 750498 w 2841567"/>
                  <a:gd name="connsiteY0-28" fmla="*/ 2381 h 1270359"/>
                  <a:gd name="connsiteX1-29" fmla="*/ 750498 w 2841567"/>
                  <a:gd name="connsiteY1-30" fmla="*/ 369094 h 1270359"/>
                  <a:gd name="connsiteX2-31" fmla="*/ 1393435 w 2841567"/>
                  <a:gd name="connsiteY2-32" fmla="*/ 1202531 h 1270359"/>
                  <a:gd name="connsiteX3-33" fmla="*/ 2041135 w 2841567"/>
                  <a:gd name="connsiteY3-34" fmla="*/ 381000 h 1270359"/>
                  <a:gd name="connsiteX4-35" fmla="*/ 2041135 w 2841567"/>
                  <a:gd name="connsiteY4-36" fmla="*/ 0 h 1270359"/>
                  <a:gd name="connsiteX5-37" fmla="*/ 2391179 w 2841567"/>
                  <a:gd name="connsiteY5-38" fmla="*/ 323850 h 1270359"/>
                  <a:gd name="connsiteX6-39" fmla="*/ 2841567 w 2841567"/>
                  <a:gd name="connsiteY6-40" fmla="*/ 1270359 h 1270359"/>
                  <a:gd name="connsiteX7-41" fmla="*/ 1876829 w 2841567"/>
                  <a:gd name="connsiteY7-42" fmla="*/ 862013 h 1270359"/>
                  <a:gd name="connsiteX8-43" fmla="*/ 1402960 w 2841567"/>
                  <a:gd name="connsiteY8-44" fmla="*/ 1204913 h 1270359"/>
                  <a:gd name="connsiteX9-45" fmla="*/ 945760 w 2841567"/>
                  <a:gd name="connsiteY9-46" fmla="*/ 871538 h 1270359"/>
                  <a:gd name="connsiteX10-47" fmla="*/ 0 w 2841567"/>
                  <a:gd name="connsiteY10-48" fmla="*/ 1251718 h 1270359"/>
                  <a:gd name="connsiteX11-49" fmla="*/ 421885 w 2841567"/>
                  <a:gd name="connsiteY11-50" fmla="*/ 314325 h 1270359"/>
                  <a:gd name="connsiteX12-51" fmla="*/ 750498 w 2841567"/>
                  <a:gd name="connsiteY12-52" fmla="*/ 2381 h 12703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2841567" h="1270359">
                    <a:moveTo>
                      <a:pt x="750498" y="2381"/>
                    </a:moveTo>
                    <a:lnTo>
                      <a:pt x="750498" y="369094"/>
                    </a:lnTo>
                    <a:lnTo>
                      <a:pt x="1393435" y="1202531"/>
                    </a:lnTo>
                    <a:lnTo>
                      <a:pt x="2041135" y="381000"/>
                    </a:lnTo>
                    <a:lnTo>
                      <a:pt x="2041135" y="0"/>
                    </a:lnTo>
                    <a:lnTo>
                      <a:pt x="2391179" y="323850"/>
                    </a:lnTo>
                    <a:lnTo>
                      <a:pt x="2841567" y="1270359"/>
                    </a:lnTo>
                    <a:lnTo>
                      <a:pt x="1876829" y="862013"/>
                    </a:lnTo>
                    <a:lnTo>
                      <a:pt x="1402960" y="1204913"/>
                    </a:lnTo>
                    <a:lnTo>
                      <a:pt x="945760" y="871538"/>
                    </a:lnTo>
                    <a:lnTo>
                      <a:pt x="0" y="1251718"/>
                    </a:lnTo>
                    <a:lnTo>
                      <a:pt x="421885" y="314325"/>
                    </a:lnTo>
                    <a:lnTo>
                      <a:pt x="750498" y="2381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5" name="任意多边形 5"/>
              <p:cNvSpPr/>
              <p:nvPr/>
            </p:nvSpPr>
            <p:spPr>
              <a:xfrm>
                <a:off x="8133341" y="3101514"/>
                <a:ext cx="165449" cy="800024"/>
              </a:xfrm>
              <a:custGeom>
                <a:avLst/>
                <a:gdLst>
                  <a:gd name="connsiteX0" fmla="*/ 273050 w 965200"/>
                  <a:gd name="connsiteY0" fmla="*/ 44450 h 3517900"/>
                  <a:gd name="connsiteX1" fmla="*/ 393700 w 965200"/>
                  <a:gd name="connsiteY1" fmla="*/ 285750 h 3517900"/>
                  <a:gd name="connsiteX2" fmla="*/ 0 w 965200"/>
                  <a:gd name="connsiteY2" fmla="*/ 3143250 h 3517900"/>
                  <a:gd name="connsiteX3" fmla="*/ 476250 w 965200"/>
                  <a:gd name="connsiteY3" fmla="*/ 3517900 h 3517900"/>
                  <a:gd name="connsiteX4" fmla="*/ 965200 w 965200"/>
                  <a:gd name="connsiteY4" fmla="*/ 3111500 h 3517900"/>
                  <a:gd name="connsiteX5" fmla="*/ 577850 w 965200"/>
                  <a:gd name="connsiteY5" fmla="*/ 234950 h 3517900"/>
                  <a:gd name="connsiteX6" fmla="*/ 679450 w 965200"/>
                  <a:gd name="connsiteY6" fmla="*/ 50800 h 3517900"/>
                  <a:gd name="connsiteX7" fmla="*/ 488950 w 965200"/>
                  <a:gd name="connsiteY7" fmla="*/ 0 h 3517900"/>
                  <a:gd name="connsiteX8" fmla="*/ 273050 w 965200"/>
                  <a:gd name="connsiteY8" fmla="*/ 44450 h 3517900"/>
                  <a:gd name="connsiteX0-1" fmla="*/ 273050 w 965200"/>
                  <a:gd name="connsiteY0-2" fmla="*/ 44450 h 3517900"/>
                  <a:gd name="connsiteX1-3" fmla="*/ 393700 w 965200"/>
                  <a:gd name="connsiteY1-4" fmla="*/ 285750 h 3517900"/>
                  <a:gd name="connsiteX2-5" fmla="*/ 0 w 965200"/>
                  <a:gd name="connsiteY2-6" fmla="*/ 3143250 h 3517900"/>
                  <a:gd name="connsiteX3-7" fmla="*/ 476250 w 965200"/>
                  <a:gd name="connsiteY3-8" fmla="*/ 3517900 h 3517900"/>
                  <a:gd name="connsiteX4-9" fmla="*/ 965200 w 965200"/>
                  <a:gd name="connsiteY4-10" fmla="*/ 3111500 h 3517900"/>
                  <a:gd name="connsiteX5-11" fmla="*/ 577850 w 965200"/>
                  <a:gd name="connsiteY5-12" fmla="*/ 234950 h 3517900"/>
                  <a:gd name="connsiteX6-13" fmla="*/ 676362 w 965200"/>
                  <a:gd name="connsiteY6-14" fmla="*/ 41533 h 3517900"/>
                  <a:gd name="connsiteX7-15" fmla="*/ 488950 w 965200"/>
                  <a:gd name="connsiteY7-16" fmla="*/ 0 h 3517900"/>
                  <a:gd name="connsiteX8-17" fmla="*/ 273050 w 965200"/>
                  <a:gd name="connsiteY8-18" fmla="*/ 44450 h 3517900"/>
                  <a:gd name="connsiteX0-19" fmla="*/ 273050 w 965200"/>
                  <a:gd name="connsiteY0-20" fmla="*/ 44450 h 3517900"/>
                  <a:gd name="connsiteX1-21" fmla="*/ 399879 w 965200"/>
                  <a:gd name="connsiteY1-22" fmla="*/ 239417 h 3517900"/>
                  <a:gd name="connsiteX2-23" fmla="*/ 0 w 965200"/>
                  <a:gd name="connsiteY2-24" fmla="*/ 3143250 h 3517900"/>
                  <a:gd name="connsiteX3-25" fmla="*/ 476250 w 965200"/>
                  <a:gd name="connsiteY3-26" fmla="*/ 3517900 h 3517900"/>
                  <a:gd name="connsiteX4-27" fmla="*/ 965200 w 965200"/>
                  <a:gd name="connsiteY4-28" fmla="*/ 3111500 h 3517900"/>
                  <a:gd name="connsiteX5-29" fmla="*/ 577850 w 965200"/>
                  <a:gd name="connsiteY5-30" fmla="*/ 234950 h 3517900"/>
                  <a:gd name="connsiteX6-31" fmla="*/ 676362 w 965200"/>
                  <a:gd name="connsiteY6-32" fmla="*/ 41533 h 3517900"/>
                  <a:gd name="connsiteX7-33" fmla="*/ 488950 w 965200"/>
                  <a:gd name="connsiteY7-34" fmla="*/ 0 h 3517900"/>
                  <a:gd name="connsiteX8-35" fmla="*/ 273050 w 965200"/>
                  <a:gd name="connsiteY8-36" fmla="*/ 44450 h 35179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965200" h="3517900">
                    <a:moveTo>
                      <a:pt x="273050" y="44450"/>
                    </a:moveTo>
                    <a:lnTo>
                      <a:pt x="399879" y="239417"/>
                    </a:lnTo>
                    <a:lnTo>
                      <a:pt x="0" y="3143250"/>
                    </a:lnTo>
                    <a:lnTo>
                      <a:pt x="476250" y="3517900"/>
                    </a:lnTo>
                    <a:lnTo>
                      <a:pt x="965200" y="3111500"/>
                    </a:lnTo>
                    <a:lnTo>
                      <a:pt x="577850" y="234950"/>
                    </a:lnTo>
                    <a:lnTo>
                      <a:pt x="676362" y="41533"/>
                    </a:lnTo>
                    <a:lnTo>
                      <a:pt x="488950" y="0"/>
                    </a:lnTo>
                    <a:lnTo>
                      <a:pt x="273050" y="4445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7935279" y="2352052"/>
                <a:ext cx="531824" cy="651898"/>
              </a:xfrm>
              <a:custGeom>
                <a:avLst/>
                <a:gdLst>
                  <a:gd name="connsiteX0" fmla="*/ 267187 w 531824"/>
                  <a:gd name="connsiteY0" fmla="*/ 555 h 651898"/>
                  <a:gd name="connsiteX1" fmla="*/ 469409 w 531824"/>
                  <a:gd name="connsiteY1" fmla="*/ 116430 h 651898"/>
                  <a:gd name="connsiteX2" fmla="*/ 488353 w 531824"/>
                  <a:gd name="connsiteY2" fmla="*/ 316739 h 651898"/>
                  <a:gd name="connsiteX3" fmla="*/ 488102 w 531824"/>
                  <a:gd name="connsiteY3" fmla="*/ 336819 h 651898"/>
                  <a:gd name="connsiteX4" fmla="*/ 518031 w 531824"/>
                  <a:gd name="connsiteY4" fmla="*/ 349216 h 651898"/>
                  <a:gd name="connsiteX5" fmla="*/ 531824 w 531824"/>
                  <a:gd name="connsiteY5" fmla="*/ 382516 h 651898"/>
                  <a:gd name="connsiteX6" fmla="*/ 518031 w 531824"/>
                  <a:gd name="connsiteY6" fmla="*/ 415816 h 651898"/>
                  <a:gd name="connsiteX7" fmla="*/ 484937 w 531824"/>
                  <a:gd name="connsiteY7" fmla="*/ 429524 h 651898"/>
                  <a:gd name="connsiteX8" fmla="*/ 480663 w 531824"/>
                  <a:gd name="connsiteY8" fmla="*/ 471492 h 651898"/>
                  <a:gd name="connsiteX9" fmla="*/ 279895 w 531824"/>
                  <a:gd name="connsiteY9" fmla="*/ 651898 h 651898"/>
                  <a:gd name="connsiteX10" fmla="*/ 57796 w 531824"/>
                  <a:gd name="connsiteY10" fmla="*/ 464609 h 651898"/>
                  <a:gd name="connsiteX11" fmla="*/ 52082 w 531824"/>
                  <a:gd name="connsiteY11" fmla="*/ 429452 h 651898"/>
                  <a:gd name="connsiteX12" fmla="*/ 51855 w 531824"/>
                  <a:gd name="connsiteY12" fmla="*/ 427637 h 651898"/>
                  <a:gd name="connsiteX13" fmla="*/ 47093 w 531824"/>
                  <a:gd name="connsiteY13" fmla="*/ 429609 h 651898"/>
                  <a:gd name="connsiteX14" fmla="*/ 0 w 531824"/>
                  <a:gd name="connsiteY14" fmla="*/ 382516 h 651898"/>
                  <a:gd name="connsiteX15" fmla="*/ 13793 w 531824"/>
                  <a:gd name="connsiteY15" fmla="*/ 349216 h 651898"/>
                  <a:gd name="connsiteX16" fmla="*/ 45063 w 531824"/>
                  <a:gd name="connsiteY16" fmla="*/ 336264 h 651898"/>
                  <a:gd name="connsiteX17" fmla="*/ 45016 w 531824"/>
                  <a:gd name="connsiteY17" fmla="*/ 335104 h 651898"/>
                  <a:gd name="connsiteX18" fmla="*/ 51801 w 531824"/>
                  <a:gd name="connsiteY18" fmla="*/ 117535 h 651898"/>
                  <a:gd name="connsiteX19" fmla="*/ 267187 w 531824"/>
                  <a:gd name="connsiteY19" fmla="*/ 555 h 65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31824" h="651898">
                    <a:moveTo>
                      <a:pt x="267187" y="555"/>
                    </a:moveTo>
                    <a:cubicBezTo>
                      <a:pt x="377027" y="-6689"/>
                      <a:pt x="432616" y="58319"/>
                      <a:pt x="469409" y="116430"/>
                    </a:cubicBezTo>
                    <a:cubicBezTo>
                      <a:pt x="488868" y="185747"/>
                      <a:pt x="489106" y="269893"/>
                      <a:pt x="488353" y="316739"/>
                    </a:cubicBezTo>
                    <a:lnTo>
                      <a:pt x="488102" y="336819"/>
                    </a:lnTo>
                    <a:lnTo>
                      <a:pt x="518031" y="349216"/>
                    </a:lnTo>
                    <a:cubicBezTo>
                      <a:pt x="526553" y="357738"/>
                      <a:pt x="531824" y="369512"/>
                      <a:pt x="531824" y="382516"/>
                    </a:cubicBezTo>
                    <a:cubicBezTo>
                      <a:pt x="531824" y="395521"/>
                      <a:pt x="526553" y="407294"/>
                      <a:pt x="518031" y="415816"/>
                    </a:cubicBezTo>
                    <a:lnTo>
                      <a:pt x="484937" y="429524"/>
                    </a:lnTo>
                    <a:lnTo>
                      <a:pt x="480663" y="471492"/>
                    </a:lnTo>
                    <a:cubicBezTo>
                      <a:pt x="472638" y="512231"/>
                      <a:pt x="424498" y="651986"/>
                      <a:pt x="279895" y="651898"/>
                    </a:cubicBezTo>
                    <a:cubicBezTo>
                      <a:pt x="135291" y="651810"/>
                      <a:pt x="67292" y="520233"/>
                      <a:pt x="57796" y="464609"/>
                    </a:cubicBezTo>
                    <a:cubicBezTo>
                      <a:pt x="55422" y="450704"/>
                      <a:pt x="53564" y="439454"/>
                      <a:pt x="52082" y="429452"/>
                    </a:cubicBezTo>
                    <a:lnTo>
                      <a:pt x="51855" y="427637"/>
                    </a:lnTo>
                    <a:lnTo>
                      <a:pt x="47093" y="429609"/>
                    </a:lnTo>
                    <a:cubicBezTo>
                      <a:pt x="21084" y="429609"/>
                      <a:pt x="0" y="408525"/>
                      <a:pt x="0" y="382516"/>
                    </a:cubicBezTo>
                    <a:cubicBezTo>
                      <a:pt x="0" y="369512"/>
                      <a:pt x="5271" y="357738"/>
                      <a:pt x="13793" y="349216"/>
                    </a:cubicBezTo>
                    <a:lnTo>
                      <a:pt x="45063" y="336264"/>
                    </a:lnTo>
                    <a:lnTo>
                      <a:pt x="45016" y="335104"/>
                    </a:lnTo>
                    <a:cubicBezTo>
                      <a:pt x="42958" y="274346"/>
                      <a:pt x="14772" y="173293"/>
                      <a:pt x="51801" y="117535"/>
                    </a:cubicBezTo>
                    <a:cubicBezTo>
                      <a:pt x="88830" y="61777"/>
                      <a:pt x="157346" y="7799"/>
                      <a:pt x="267187" y="5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2" name="任意多边形 40"/>
              <p:cNvSpPr/>
              <p:nvPr/>
            </p:nvSpPr>
            <p:spPr>
              <a:xfrm rot="1403346" flipH="1">
                <a:off x="7928384" y="2296171"/>
                <a:ext cx="553908" cy="521772"/>
              </a:xfrm>
              <a:custGeom>
                <a:avLst/>
                <a:gdLst>
                  <a:gd name="connsiteX0" fmla="*/ 617327 w 916819"/>
                  <a:gd name="connsiteY0" fmla="*/ 52474 h 920717"/>
                  <a:gd name="connsiteX1" fmla="*/ 220758 w 916819"/>
                  <a:gd name="connsiteY1" fmla="*/ 57467 h 920717"/>
                  <a:gd name="connsiteX2" fmla="*/ 0 w 916819"/>
                  <a:gd name="connsiteY2" fmla="*/ 633365 h 920717"/>
                  <a:gd name="connsiteX3" fmla="*/ 10246 w 916819"/>
                  <a:gd name="connsiteY3" fmla="*/ 637796 h 920717"/>
                  <a:gd name="connsiteX4" fmla="*/ 144262 w 916819"/>
                  <a:gd name="connsiteY4" fmla="*/ 354212 h 920717"/>
                  <a:gd name="connsiteX5" fmla="*/ 152456 w 916819"/>
                  <a:gd name="connsiteY5" fmla="*/ 344392 h 920717"/>
                  <a:gd name="connsiteX6" fmla="*/ 156078 w 916819"/>
                  <a:gd name="connsiteY6" fmla="*/ 344960 h 920717"/>
                  <a:gd name="connsiteX7" fmla="*/ 267404 w 916819"/>
                  <a:gd name="connsiteY7" fmla="*/ 348707 h 920717"/>
                  <a:gd name="connsiteX8" fmla="*/ 294405 w 916819"/>
                  <a:gd name="connsiteY8" fmla="*/ 344694 h 920717"/>
                  <a:gd name="connsiteX9" fmla="*/ 283604 w 916819"/>
                  <a:gd name="connsiteY9" fmla="*/ 351147 h 920717"/>
                  <a:gd name="connsiteX10" fmla="*/ 265222 w 916819"/>
                  <a:gd name="connsiteY10" fmla="*/ 372787 h 920717"/>
                  <a:gd name="connsiteX11" fmla="*/ 329910 w 916819"/>
                  <a:gd name="connsiteY11" fmla="*/ 380547 h 920717"/>
                  <a:gd name="connsiteX12" fmla="*/ 365871 w 916819"/>
                  <a:gd name="connsiteY12" fmla="*/ 380774 h 920717"/>
                  <a:gd name="connsiteX13" fmla="*/ 360090 w 916819"/>
                  <a:gd name="connsiteY13" fmla="*/ 384227 h 920717"/>
                  <a:gd name="connsiteX14" fmla="*/ 341708 w 916819"/>
                  <a:gd name="connsiteY14" fmla="*/ 405867 h 920717"/>
                  <a:gd name="connsiteX15" fmla="*/ 481673 w 916819"/>
                  <a:gd name="connsiteY15" fmla="*/ 414101 h 920717"/>
                  <a:gd name="connsiteX16" fmla="*/ 519569 w 916819"/>
                  <a:gd name="connsiteY16" fmla="*/ 408470 h 920717"/>
                  <a:gd name="connsiteX17" fmla="*/ 493714 w 916819"/>
                  <a:gd name="connsiteY17" fmla="*/ 423917 h 920717"/>
                  <a:gd name="connsiteX18" fmla="*/ 475333 w 916819"/>
                  <a:gd name="connsiteY18" fmla="*/ 445556 h 920717"/>
                  <a:gd name="connsiteX19" fmla="*/ 615298 w 916819"/>
                  <a:gd name="connsiteY19" fmla="*/ 453791 h 920717"/>
                  <a:gd name="connsiteX20" fmla="*/ 684452 w 916819"/>
                  <a:gd name="connsiteY20" fmla="*/ 443515 h 920717"/>
                  <a:gd name="connsiteX21" fmla="*/ 707570 w 916819"/>
                  <a:gd name="connsiteY21" fmla="*/ 439061 h 920717"/>
                  <a:gd name="connsiteX22" fmla="*/ 729634 w 916819"/>
                  <a:gd name="connsiteY22" fmla="*/ 452083 h 920717"/>
                  <a:gd name="connsiteX23" fmla="*/ 768204 w 916819"/>
                  <a:gd name="connsiteY23" fmla="*/ 507354 h 920717"/>
                  <a:gd name="connsiteX24" fmla="*/ 606660 w 916819"/>
                  <a:gd name="connsiteY24" fmla="*/ 912456 h 920717"/>
                  <a:gd name="connsiteX25" fmla="*/ 616392 w 916819"/>
                  <a:gd name="connsiteY25" fmla="*/ 920717 h 920717"/>
                  <a:gd name="connsiteX26" fmla="*/ 910045 w 916819"/>
                  <a:gd name="connsiteY26" fmla="*/ 354194 h 920717"/>
                  <a:gd name="connsiteX27" fmla="*/ 902088 w 916819"/>
                  <a:gd name="connsiteY27" fmla="*/ 301616 h 920717"/>
                  <a:gd name="connsiteX28" fmla="*/ 882082 w 916819"/>
                  <a:gd name="connsiteY28" fmla="*/ 257126 h 920717"/>
                  <a:gd name="connsiteX29" fmla="*/ 902521 w 916819"/>
                  <a:gd name="connsiteY29" fmla="*/ 253923 h 920717"/>
                  <a:gd name="connsiteX30" fmla="*/ 915752 w 916819"/>
                  <a:gd name="connsiteY30" fmla="*/ 246484 h 920717"/>
                  <a:gd name="connsiteX31" fmla="*/ 884759 w 916819"/>
                  <a:gd name="connsiteY31" fmla="*/ 230591 h 920717"/>
                  <a:gd name="connsiteX32" fmla="*/ 858786 w 916819"/>
                  <a:gd name="connsiteY32" fmla="*/ 220792 h 920717"/>
                  <a:gd name="connsiteX33" fmla="*/ 849201 w 916819"/>
                  <a:gd name="connsiteY33" fmla="*/ 187142 h 920717"/>
                  <a:gd name="connsiteX34" fmla="*/ 835940 w 916819"/>
                  <a:gd name="connsiteY34" fmla="*/ 154935 h 920717"/>
                  <a:gd name="connsiteX35" fmla="*/ 827427 w 916819"/>
                  <a:gd name="connsiteY35" fmla="*/ 167501 h 920717"/>
                  <a:gd name="connsiteX36" fmla="*/ 823341 w 916819"/>
                  <a:gd name="connsiteY36" fmla="*/ 184292 h 920717"/>
                  <a:gd name="connsiteX37" fmla="*/ 805577 w 916819"/>
                  <a:gd name="connsiteY37" fmla="*/ 166750 h 920717"/>
                  <a:gd name="connsiteX38" fmla="*/ 617327 w 916819"/>
                  <a:gd name="connsiteY38" fmla="*/ 52474 h 920717"/>
                  <a:gd name="connsiteX0-1" fmla="*/ 617327 w 916819"/>
                  <a:gd name="connsiteY0-2" fmla="*/ 52474 h 920717"/>
                  <a:gd name="connsiteX1-3" fmla="*/ 220758 w 916819"/>
                  <a:gd name="connsiteY1-4" fmla="*/ 57467 h 920717"/>
                  <a:gd name="connsiteX2-5" fmla="*/ 0 w 916819"/>
                  <a:gd name="connsiteY2-6" fmla="*/ 633365 h 920717"/>
                  <a:gd name="connsiteX3-7" fmla="*/ 10246 w 916819"/>
                  <a:gd name="connsiteY3-8" fmla="*/ 637796 h 920717"/>
                  <a:gd name="connsiteX4-9" fmla="*/ 144262 w 916819"/>
                  <a:gd name="connsiteY4-10" fmla="*/ 354212 h 920717"/>
                  <a:gd name="connsiteX5-11" fmla="*/ 152456 w 916819"/>
                  <a:gd name="connsiteY5-12" fmla="*/ 344392 h 920717"/>
                  <a:gd name="connsiteX6-13" fmla="*/ 156078 w 916819"/>
                  <a:gd name="connsiteY6-14" fmla="*/ 344960 h 920717"/>
                  <a:gd name="connsiteX7-15" fmla="*/ 267404 w 916819"/>
                  <a:gd name="connsiteY7-16" fmla="*/ 348707 h 920717"/>
                  <a:gd name="connsiteX8-17" fmla="*/ 294405 w 916819"/>
                  <a:gd name="connsiteY8-18" fmla="*/ 344694 h 920717"/>
                  <a:gd name="connsiteX9-19" fmla="*/ 265222 w 916819"/>
                  <a:gd name="connsiteY9-20" fmla="*/ 372787 h 920717"/>
                  <a:gd name="connsiteX10-21" fmla="*/ 329910 w 916819"/>
                  <a:gd name="connsiteY10-22" fmla="*/ 380547 h 920717"/>
                  <a:gd name="connsiteX11-23" fmla="*/ 365871 w 916819"/>
                  <a:gd name="connsiteY11-24" fmla="*/ 380774 h 920717"/>
                  <a:gd name="connsiteX12-25" fmla="*/ 360090 w 916819"/>
                  <a:gd name="connsiteY12-26" fmla="*/ 384227 h 920717"/>
                  <a:gd name="connsiteX13-27" fmla="*/ 341708 w 916819"/>
                  <a:gd name="connsiteY13-28" fmla="*/ 405867 h 920717"/>
                  <a:gd name="connsiteX14-29" fmla="*/ 481673 w 916819"/>
                  <a:gd name="connsiteY14-30" fmla="*/ 414101 h 920717"/>
                  <a:gd name="connsiteX15-31" fmla="*/ 519569 w 916819"/>
                  <a:gd name="connsiteY15-32" fmla="*/ 408470 h 920717"/>
                  <a:gd name="connsiteX16-33" fmla="*/ 493714 w 916819"/>
                  <a:gd name="connsiteY16-34" fmla="*/ 423917 h 920717"/>
                  <a:gd name="connsiteX17-35" fmla="*/ 475333 w 916819"/>
                  <a:gd name="connsiteY17-36" fmla="*/ 445556 h 920717"/>
                  <a:gd name="connsiteX18-37" fmla="*/ 615298 w 916819"/>
                  <a:gd name="connsiteY18-38" fmla="*/ 453791 h 920717"/>
                  <a:gd name="connsiteX19-39" fmla="*/ 684452 w 916819"/>
                  <a:gd name="connsiteY19-40" fmla="*/ 443515 h 920717"/>
                  <a:gd name="connsiteX20-41" fmla="*/ 707570 w 916819"/>
                  <a:gd name="connsiteY20-42" fmla="*/ 439061 h 920717"/>
                  <a:gd name="connsiteX21-43" fmla="*/ 729634 w 916819"/>
                  <a:gd name="connsiteY21-44" fmla="*/ 452083 h 920717"/>
                  <a:gd name="connsiteX22-45" fmla="*/ 768204 w 916819"/>
                  <a:gd name="connsiteY22-46" fmla="*/ 507354 h 920717"/>
                  <a:gd name="connsiteX23-47" fmla="*/ 606660 w 916819"/>
                  <a:gd name="connsiteY23-48" fmla="*/ 912456 h 920717"/>
                  <a:gd name="connsiteX24-49" fmla="*/ 616392 w 916819"/>
                  <a:gd name="connsiteY24-50" fmla="*/ 920717 h 920717"/>
                  <a:gd name="connsiteX25-51" fmla="*/ 910045 w 916819"/>
                  <a:gd name="connsiteY25-52" fmla="*/ 354194 h 920717"/>
                  <a:gd name="connsiteX26-53" fmla="*/ 902088 w 916819"/>
                  <a:gd name="connsiteY26-54" fmla="*/ 301616 h 920717"/>
                  <a:gd name="connsiteX27-55" fmla="*/ 882082 w 916819"/>
                  <a:gd name="connsiteY27-56" fmla="*/ 257126 h 920717"/>
                  <a:gd name="connsiteX28-57" fmla="*/ 902521 w 916819"/>
                  <a:gd name="connsiteY28-58" fmla="*/ 253923 h 920717"/>
                  <a:gd name="connsiteX29-59" fmla="*/ 915752 w 916819"/>
                  <a:gd name="connsiteY29-60" fmla="*/ 246484 h 920717"/>
                  <a:gd name="connsiteX30-61" fmla="*/ 884759 w 916819"/>
                  <a:gd name="connsiteY30-62" fmla="*/ 230591 h 920717"/>
                  <a:gd name="connsiteX31-63" fmla="*/ 858786 w 916819"/>
                  <a:gd name="connsiteY31-64" fmla="*/ 220792 h 920717"/>
                  <a:gd name="connsiteX32-65" fmla="*/ 849201 w 916819"/>
                  <a:gd name="connsiteY32-66" fmla="*/ 187142 h 920717"/>
                  <a:gd name="connsiteX33-67" fmla="*/ 835940 w 916819"/>
                  <a:gd name="connsiteY33-68" fmla="*/ 154935 h 920717"/>
                  <a:gd name="connsiteX34-69" fmla="*/ 827427 w 916819"/>
                  <a:gd name="connsiteY34-70" fmla="*/ 167501 h 920717"/>
                  <a:gd name="connsiteX35-71" fmla="*/ 823341 w 916819"/>
                  <a:gd name="connsiteY35-72" fmla="*/ 184292 h 920717"/>
                  <a:gd name="connsiteX36-73" fmla="*/ 805577 w 916819"/>
                  <a:gd name="connsiteY36-74" fmla="*/ 166750 h 920717"/>
                  <a:gd name="connsiteX37-75" fmla="*/ 617327 w 916819"/>
                  <a:gd name="connsiteY37-76" fmla="*/ 52474 h 920717"/>
                  <a:gd name="connsiteX0-77" fmla="*/ 617327 w 916819"/>
                  <a:gd name="connsiteY0-78" fmla="*/ 52474 h 920717"/>
                  <a:gd name="connsiteX1-79" fmla="*/ 220758 w 916819"/>
                  <a:gd name="connsiteY1-80" fmla="*/ 57467 h 920717"/>
                  <a:gd name="connsiteX2-81" fmla="*/ 0 w 916819"/>
                  <a:gd name="connsiteY2-82" fmla="*/ 633365 h 920717"/>
                  <a:gd name="connsiteX3-83" fmla="*/ 10246 w 916819"/>
                  <a:gd name="connsiteY3-84" fmla="*/ 637796 h 920717"/>
                  <a:gd name="connsiteX4-85" fmla="*/ 144262 w 916819"/>
                  <a:gd name="connsiteY4-86" fmla="*/ 354212 h 920717"/>
                  <a:gd name="connsiteX5-87" fmla="*/ 152456 w 916819"/>
                  <a:gd name="connsiteY5-88" fmla="*/ 344392 h 920717"/>
                  <a:gd name="connsiteX6-89" fmla="*/ 156078 w 916819"/>
                  <a:gd name="connsiteY6-90" fmla="*/ 344960 h 920717"/>
                  <a:gd name="connsiteX7-91" fmla="*/ 267404 w 916819"/>
                  <a:gd name="connsiteY7-92" fmla="*/ 348707 h 920717"/>
                  <a:gd name="connsiteX8-93" fmla="*/ 265222 w 916819"/>
                  <a:gd name="connsiteY8-94" fmla="*/ 372787 h 920717"/>
                  <a:gd name="connsiteX9-95" fmla="*/ 329910 w 916819"/>
                  <a:gd name="connsiteY9-96" fmla="*/ 380547 h 920717"/>
                  <a:gd name="connsiteX10-97" fmla="*/ 365871 w 916819"/>
                  <a:gd name="connsiteY10-98" fmla="*/ 380774 h 920717"/>
                  <a:gd name="connsiteX11-99" fmla="*/ 360090 w 916819"/>
                  <a:gd name="connsiteY11-100" fmla="*/ 384227 h 920717"/>
                  <a:gd name="connsiteX12-101" fmla="*/ 341708 w 916819"/>
                  <a:gd name="connsiteY12-102" fmla="*/ 405867 h 920717"/>
                  <a:gd name="connsiteX13-103" fmla="*/ 481673 w 916819"/>
                  <a:gd name="connsiteY13-104" fmla="*/ 414101 h 920717"/>
                  <a:gd name="connsiteX14-105" fmla="*/ 519569 w 916819"/>
                  <a:gd name="connsiteY14-106" fmla="*/ 408470 h 920717"/>
                  <a:gd name="connsiteX15-107" fmla="*/ 493714 w 916819"/>
                  <a:gd name="connsiteY15-108" fmla="*/ 423917 h 920717"/>
                  <a:gd name="connsiteX16-109" fmla="*/ 475333 w 916819"/>
                  <a:gd name="connsiteY16-110" fmla="*/ 445556 h 920717"/>
                  <a:gd name="connsiteX17-111" fmla="*/ 615298 w 916819"/>
                  <a:gd name="connsiteY17-112" fmla="*/ 453791 h 920717"/>
                  <a:gd name="connsiteX18-113" fmla="*/ 684452 w 916819"/>
                  <a:gd name="connsiteY18-114" fmla="*/ 443515 h 920717"/>
                  <a:gd name="connsiteX19-115" fmla="*/ 707570 w 916819"/>
                  <a:gd name="connsiteY19-116" fmla="*/ 439061 h 920717"/>
                  <a:gd name="connsiteX20-117" fmla="*/ 729634 w 916819"/>
                  <a:gd name="connsiteY20-118" fmla="*/ 452083 h 920717"/>
                  <a:gd name="connsiteX21-119" fmla="*/ 768204 w 916819"/>
                  <a:gd name="connsiteY21-120" fmla="*/ 507354 h 920717"/>
                  <a:gd name="connsiteX22-121" fmla="*/ 606660 w 916819"/>
                  <a:gd name="connsiteY22-122" fmla="*/ 912456 h 920717"/>
                  <a:gd name="connsiteX23-123" fmla="*/ 616392 w 916819"/>
                  <a:gd name="connsiteY23-124" fmla="*/ 920717 h 920717"/>
                  <a:gd name="connsiteX24-125" fmla="*/ 910045 w 916819"/>
                  <a:gd name="connsiteY24-126" fmla="*/ 354194 h 920717"/>
                  <a:gd name="connsiteX25-127" fmla="*/ 902088 w 916819"/>
                  <a:gd name="connsiteY25-128" fmla="*/ 301616 h 920717"/>
                  <a:gd name="connsiteX26-129" fmla="*/ 882082 w 916819"/>
                  <a:gd name="connsiteY26-130" fmla="*/ 257126 h 920717"/>
                  <a:gd name="connsiteX27-131" fmla="*/ 902521 w 916819"/>
                  <a:gd name="connsiteY27-132" fmla="*/ 253923 h 920717"/>
                  <a:gd name="connsiteX28-133" fmla="*/ 915752 w 916819"/>
                  <a:gd name="connsiteY28-134" fmla="*/ 246484 h 920717"/>
                  <a:gd name="connsiteX29-135" fmla="*/ 884759 w 916819"/>
                  <a:gd name="connsiteY29-136" fmla="*/ 230591 h 920717"/>
                  <a:gd name="connsiteX30-137" fmla="*/ 858786 w 916819"/>
                  <a:gd name="connsiteY30-138" fmla="*/ 220792 h 920717"/>
                  <a:gd name="connsiteX31-139" fmla="*/ 849201 w 916819"/>
                  <a:gd name="connsiteY31-140" fmla="*/ 187142 h 920717"/>
                  <a:gd name="connsiteX32-141" fmla="*/ 835940 w 916819"/>
                  <a:gd name="connsiteY32-142" fmla="*/ 154935 h 920717"/>
                  <a:gd name="connsiteX33-143" fmla="*/ 827427 w 916819"/>
                  <a:gd name="connsiteY33-144" fmla="*/ 167501 h 920717"/>
                  <a:gd name="connsiteX34-145" fmla="*/ 823341 w 916819"/>
                  <a:gd name="connsiteY34-146" fmla="*/ 184292 h 920717"/>
                  <a:gd name="connsiteX35-147" fmla="*/ 805577 w 916819"/>
                  <a:gd name="connsiteY35-148" fmla="*/ 166750 h 920717"/>
                  <a:gd name="connsiteX36-149" fmla="*/ 617327 w 916819"/>
                  <a:gd name="connsiteY36-150" fmla="*/ 52474 h 920717"/>
                  <a:gd name="connsiteX0-151" fmla="*/ 617327 w 916819"/>
                  <a:gd name="connsiteY0-152" fmla="*/ 52474 h 920717"/>
                  <a:gd name="connsiteX1-153" fmla="*/ 220758 w 916819"/>
                  <a:gd name="connsiteY1-154" fmla="*/ 57467 h 920717"/>
                  <a:gd name="connsiteX2-155" fmla="*/ 0 w 916819"/>
                  <a:gd name="connsiteY2-156" fmla="*/ 633365 h 920717"/>
                  <a:gd name="connsiteX3-157" fmla="*/ 10246 w 916819"/>
                  <a:gd name="connsiteY3-158" fmla="*/ 637796 h 920717"/>
                  <a:gd name="connsiteX4-159" fmla="*/ 144262 w 916819"/>
                  <a:gd name="connsiteY4-160" fmla="*/ 354212 h 920717"/>
                  <a:gd name="connsiteX5-161" fmla="*/ 152456 w 916819"/>
                  <a:gd name="connsiteY5-162" fmla="*/ 344392 h 920717"/>
                  <a:gd name="connsiteX6-163" fmla="*/ 156078 w 916819"/>
                  <a:gd name="connsiteY6-164" fmla="*/ 344960 h 920717"/>
                  <a:gd name="connsiteX7-165" fmla="*/ 265222 w 916819"/>
                  <a:gd name="connsiteY7-166" fmla="*/ 372787 h 920717"/>
                  <a:gd name="connsiteX8-167" fmla="*/ 329910 w 916819"/>
                  <a:gd name="connsiteY8-168" fmla="*/ 380547 h 920717"/>
                  <a:gd name="connsiteX9-169" fmla="*/ 365871 w 916819"/>
                  <a:gd name="connsiteY9-170" fmla="*/ 380774 h 920717"/>
                  <a:gd name="connsiteX10-171" fmla="*/ 360090 w 916819"/>
                  <a:gd name="connsiteY10-172" fmla="*/ 384227 h 920717"/>
                  <a:gd name="connsiteX11-173" fmla="*/ 341708 w 916819"/>
                  <a:gd name="connsiteY11-174" fmla="*/ 405867 h 920717"/>
                  <a:gd name="connsiteX12-175" fmla="*/ 481673 w 916819"/>
                  <a:gd name="connsiteY12-176" fmla="*/ 414101 h 920717"/>
                  <a:gd name="connsiteX13-177" fmla="*/ 519569 w 916819"/>
                  <a:gd name="connsiteY13-178" fmla="*/ 408470 h 920717"/>
                  <a:gd name="connsiteX14-179" fmla="*/ 493714 w 916819"/>
                  <a:gd name="connsiteY14-180" fmla="*/ 423917 h 920717"/>
                  <a:gd name="connsiteX15-181" fmla="*/ 475333 w 916819"/>
                  <a:gd name="connsiteY15-182" fmla="*/ 445556 h 920717"/>
                  <a:gd name="connsiteX16-183" fmla="*/ 615298 w 916819"/>
                  <a:gd name="connsiteY16-184" fmla="*/ 453791 h 920717"/>
                  <a:gd name="connsiteX17-185" fmla="*/ 684452 w 916819"/>
                  <a:gd name="connsiteY17-186" fmla="*/ 443515 h 920717"/>
                  <a:gd name="connsiteX18-187" fmla="*/ 707570 w 916819"/>
                  <a:gd name="connsiteY18-188" fmla="*/ 439061 h 920717"/>
                  <a:gd name="connsiteX19-189" fmla="*/ 729634 w 916819"/>
                  <a:gd name="connsiteY19-190" fmla="*/ 452083 h 920717"/>
                  <a:gd name="connsiteX20-191" fmla="*/ 768204 w 916819"/>
                  <a:gd name="connsiteY20-192" fmla="*/ 507354 h 920717"/>
                  <a:gd name="connsiteX21-193" fmla="*/ 606660 w 916819"/>
                  <a:gd name="connsiteY21-194" fmla="*/ 912456 h 920717"/>
                  <a:gd name="connsiteX22-195" fmla="*/ 616392 w 916819"/>
                  <a:gd name="connsiteY22-196" fmla="*/ 920717 h 920717"/>
                  <a:gd name="connsiteX23-197" fmla="*/ 910045 w 916819"/>
                  <a:gd name="connsiteY23-198" fmla="*/ 354194 h 920717"/>
                  <a:gd name="connsiteX24-199" fmla="*/ 902088 w 916819"/>
                  <a:gd name="connsiteY24-200" fmla="*/ 301616 h 920717"/>
                  <a:gd name="connsiteX25-201" fmla="*/ 882082 w 916819"/>
                  <a:gd name="connsiteY25-202" fmla="*/ 257126 h 920717"/>
                  <a:gd name="connsiteX26-203" fmla="*/ 902521 w 916819"/>
                  <a:gd name="connsiteY26-204" fmla="*/ 253923 h 920717"/>
                  <a:gd name="connsiteX27-205" fmla="*/ 915752 w 916819"/>
                  <a:gd name="connsiteY27-206" fmla="*/ 246484 h 920717"/>
                  <a:gd name="connsiteX28-207" fmla="*/ 884759 w 916819"/>
                  <a:gd name="connsiteY28-208" fmla="*/ 230591 h 920717"/>
                  <a:gd name="connsiteX29-209" fmla="*/ 858786 w 916819"/>
                  <a:gd name="connsiteY29-210" fmla="*/ 220792 h 920717"/>
                  <a:gd name="connsiteX30-211" fmla="*/ 849201 w 916819"/>
                  <a:gd name="connsiteY30-212" fmla="*/ 187142 h 920717"/>
                  <a:gd name="connsiteX31-213" fmla="*/ 835940 w 916819"/>
                  <a:gd name="connsiteY31-214" fmla="*/ 154935 h 920717"/>
                  <a:gd name="connsiteX32-215" fmla="*/ 827427 w 916819"/>
                  <a:gd name="connsiteY32-216" fmla="*/ 167501 h 920717"/>
                  <a:gd name="connsiteX33-217" fmla="*/ 823341 w 916819"/>
                  <a:gd name="connsiteY33-218" fmla="*/ 184292 h 920717"/>
                  <a:gd name="connsiteX34-219" fmla="*/ 805577 w 916819"/>
                  <a:gd name="connsiteY34-220" fmla="*/ 166750 h 920717"/>
                  <a:gd name="connsiteX35-221" fmla="*/ 617327 w 916819"/>
                  <a:gd name="connsiteY35-222" fmla="*/ 52474 h 920717"/>
                  <a:gd name="connsiteX0-223" fmla="*/ 617327 w 916819"/>
                  <a:gd name="connsiteY0-224" fmla="*/ 52474 h 920717"/>
                  <a:gd name="connsiteX1-225" fmla="*/ 220758 w 916819"/>
                  <a:gd name="connsiteY1-226" fmla="*/ 57467 h 920717"/>
                  <a:gd name="connsiteX2-227" fmla="*/ 0 w 916819"/>
                  <a:gd name="connsiteY2-228" fmla="*/ 633365 h 920717"/>
                  <a:gd name="connsiteX3-229" fmla="*/ 10246 w 916819"/>
                  <a:gd name="connsiteY3-230" fmla="*/ 637796 h 920717"/>
                  <a:gd name="connsiteX4-231" fmla="*/ 144262 w 916819"/>
                  <a:gd name="connsiteY4-232" fmla="*/ 354212 h 920717"/>
                  <a:gd name="connsiteX5-233" fmla="*/ 152456 w 916819"/>
                  <a:gd name="connsiteY5-234" fmla="*/ 344392 h 920717"/>
                  <a:gd name="connsiteX6-235" fmla="*/ 156078 w 916819"/>
                  <a:gd name="connsiteY6-236" fmla="*/ 344960 h 920717"/>
                  <a:gd name="connsiteX7-237" fmla="*/ 265222 w 916819"/>
                  <a:gd name="connsiteY7-238" fmla="*/ 372787 h 920717"/>
                  <a:gd name="connsiteX8-239" fmla="*/ 329910 w 916819"/>
                  <a:gd name="connsiteY8-240" fmla="*/ 380547 h 920717"/>
                  <a:gd name="connsiteX9-241" fmla="*/ 365871 w 916819"/>
                  <a:gd name="connsiteY9-242" fmla="*/ 380774 h 920717"/>
                  <a:gd name="connsiteX10-243" fmla="*/ 360090 w 916819"/>
                  <a:gd name="connsiteY10-244" fmla="*/ 384227 h 920717"/>
                  <a:gd name="connsiteX11-245" fmla="*/ 341708 w 916819"/>
                  <a:gd name="connsiteY11-246" fmla="*/ 405867 h 920717"/>
                  <a:gd name="connsiteX12-247" fmla="*/ 481673 w 916819"/>
                  <a:gd name="connsiteY12-248" fmla="*/ 414101 h 920717"/>
                  <a:gd name="connsiteX13-249" fmla="*/ 519569 w 916819"/>
                  <a:gd name="connsiteY13-250" fmla="*/ 408470 h 920717"/>
                  <a:gd name="connsiteX14-251" fmla="*/ 493714 w 916819"/>
                  <a:gd name="connsiteY14-252" fmla="*/ 423917 h 920717"/>
                  <a:gd name="connsiteX15-253" fmla="*/ 475333 w 916819"/>
                  <a:gd name="connsiteY15-254" fmla="*/ 445556 h 920717"/>
                  <a:gd name="connsiteX16-255" fmla="*/ 615298 w 916819"/>
                  <a:gd name="connsiteY16-256" fmla="*/ 453791 h 920717"/>
                  <a:gd name="connsiteX17-257" fmla="*/ 684452 w 916819"/>
                  <a:gd name="connsiteY17-258" fmla="*/ 443515 h 920717"/>
                  <a:gd name="connsiteX18-259" fmla="*/ 707570 w 916819"/>
                  <a:gd name="connsiteY18-260" fmla="*/ 439061 h 920717"/>
                  <a:gd name="connsiteX19-261" fmla="*/ 729634 w 916819"/>
                  <a:gd name="connsiteY19-262" fmla="*/ 452083 h 920717"/>
                  <a:gd name="connsiteX20-263" fmla="*/ 768204 w 916819"/>
                  <a:gd name="connsiteY20-264" fmla="*/ 507354 h 920717"/>
                  <a:gd name="connsiteX21-265" fmla="*/ 606660 w 916819"/>
                  <a:gd name="connsiteY21-266" fmla="*/ 912456 h 920717"/>
                  <a:gd name="connsiteX22-267" fmla="*/ 616392 w 916819"/>
                  <a:gd name="connsiteY22-268" fmla="*/ 920717 h 920717"/>
                  <a:gd name="connsiteX23-269" fmla="*/ 910045 w 916819"/>
                  <a:gd name="connsiteY23-270" fmla="*/ 354194 h 920717"/>
                  <a:gd name="connsiteX24-271" fmla="*/ 902088 w 916819"/>
                  <a:gd name="connsiteY24-272" fmla="*/ 301616 h 920717"/>
                  <a:gd name="connsiteX25-273" fmla="*/ 882082 w 916819"/>
                  <a:gd name="connsiteY25-274" fmla="*/ 257126 h 920717"/>
                  <a:gd name="connsiteX26-275" fmla="*/ 902521 w 916819"/>
                  <a:gd name="connsiteY26-276" fmla="*/ 253923 h 920717"/>
                  <a:gd name="connsiteX27-277" fmla="*/ 915752 w 916819"/>
                  <a:gd name="connsiteY27-278" fmla="*/ 246484 h 920717"/>
                  <a:gd name="connsiteX28-279" fmla="*/ 884759 w 916819"/>
                  <a:gd name="connsiteY28-280" fmla="*/ 230591 h 920717"/>
                  <a:gd name="connsiteX29-281" fmla="*/ 858786 w 916819"/>
                  <a:gd name="connsiteY29-282" fmla="*/ 220792 h 920717"/>
                  <a:gd name="connsiteX30-283" fmla="*/ 849201 w 916819"/>
                  <a:gd name="connsiteY30-284" fmla="*/ 187142 h 920717"/>
                  <a:gd name="connsiteX31-285" fmla="*/ 835940 w 916819"/>
                  <a:gd name="connsiteY31-286" fmla="*/ 154935 h 920717"/>
                  <a:gd name="connsiteX32-287" fmla="*/ 827427 w 916819"/>
                  <a:gd name="connsiteY32-288" fmla="*/ 167501 h 920717"/>
                  <a:gd name="connsiteX33-289" fmla="*/ 823341 w 916819"/>
                  <a:gd name="connsiteY33-290" fmla="*/ 184292 h 920717"/>
                  <a:gd name="connsiteX34-291" fmla="*/ 805577 w 916819"/>
                  <a:gd name="connsiteY34-292" fmla="*/ 166750 h 920717"/>
                  <a:gd name="connsiteX35-293" fmla="*/ 617327 w 916819"/>
                  <a:gd name="connsiteY35-294" fmla="*/ 52474 h 920717"/>
                  <a:gd name="connsiteX0-295" fmla="*/ 617327 w 916819"/>
                  <a:gd name="connsiteY0-296" fmla="*/ 52474 h 920717"/>
                  <a:gd name="connsiteX1-297" fmla="*/ 220758 w 916819"/>
                  <a:gd name="connsiteY1-298" fmla="*/ 57467 h 920717"/>
                  <a:gd name="connsiteX2-299" fmla="*/ 0 w 916819"/>
                  <a:gd name="connsiteY2-300" fmla="*/ 633365 h 920717"/>
                  <a:gd name="connsiteX3-301" fmla="*/ 10246 w 916819"/>
                  <a:gd name="connsiteY3-302" fmla="*/ 637796 h 920717"/>
                  <a:gd name="connsiteX4-303" fmla="*/ 144262 w 916819"/>
                  <a:gd name="connsiteY4-304" fmla="*/ 354212 h 920717"/>
                  <a:gd name="connsiteX5-305" fmla="*/ 152456 w 916819"/>
                  <a:gd name="connsiteY5-306" fmla="*/ 344392 h 920717"/>
                  <a:gd name="connsiteX6-307" fmla="*/ 156078 w 916819"/>
                  <a:gd name="connsiteY6-308" fmla="*/ 344960 h 920717"/>
                  <a:gd name="connsiteX7-309" fmla="*/ 265222 w 916819"/>
                  <a:gd name="connsiteY7-310" fmla="*/ 372787 h 920717"/>
                  <a:gd name="connsiteX8-311" fmla="*/ 329910 w 916819"/>
                  <a:gd name="connsiteY8-312" fmla="*/ 380547 h 920717"/>
                  <a:gd name="connsiteX9-313" fmla="*/ 365871 w 916819"/>
                  <a:gd name="connsiteY9-314" fmla="*/ 380774 h 920717"/>
                  <a:gd name="connsiteX10-315" fmla="*/ 360090 w 916819"/>
                  <a:gd name="connsiteY10-316" fmla="*/ 384227 h 920717"/>
                  <a:gd name="connsiteX11-317" fmla="*/ 341708 w 916819"/>
                  <a:gd name="connsiteY11-318" fmla="*/ 405867 h 920717"/>
                  <a:gd name="connsiteX12-319" fmla="*/ 481673 w 916819"/>
                  <a:gd name="connsiteY12-320" fmla="*/ 414101 h 920717"/>
                  <a:gd name="connsiteX13-321" fmla="*/ 519569 w 916819"/>
                  <a:gd name="connsiteY13-322" fmla="*/ 408470 h 920717"/>
                  <a:gd name="connsiteX14-323" fmla="*/ 493714 w 916819"/>
                  <a:gd name="connsiteY14-324" fmla="*/ 423917 h 920717"/>
                  <a:gd name="connsiteX15-325" fmla="*/ 475333 w 916819"/>
                  <a:gd name="connsiteY15-326" fmla="*/ 445556 h 920717"/>
                  <a:gd name="connsiteX16-327" fmla="*/ 615298 w 916819"/>
                  <a:gd name="connsiteY16-328" fmla="*/ 453791 h 920717"/>
                  <a:gd name="connsiteX17-329" fmla="*/ 684452 w 916819"/>
                  <a:gd name="connsiteY17-330" fmla="*/ 443515 h 920717"/>
                  <a:gd name="connsiteX18-331" fmla="*/ 707570 w 916819"/>
                  <a:gd name="connsiteY18-332" fmla="*/ 439061 h 920717"/>
                  <a:gd name="connsiteX19-333" fmla="*/ 729634 w 916819"/>
                  <a:gd name="connsiteY19-334" fmla="*/ 452083 h 920717"/>
                  <a:gd name="connsiteX20-335" fmla="*/ 768204 w 916819"/>
                  <a:gd name="connsiteY20-336" fmla="*/ 507354 h 920717"/>
                  <a:gd name="connsiteX21-337" fmla="*/ 606660 w 916819"/>
                  <a:gd name="connsiteY21-338" fmla="*/ 912456 h 920717"/>
                  <a:gd name="connsiteX22-339" fmla="*/ 616392 w 916819"/>
                  <a:gd name="connsiteY22-340" fmla="*/ 920717 h 920717"/>
                  <a:gd name="connsiteX23-341" fmla="*/ 910045 w 916819"/>
                  <a:gd name="connsiteY23-342" fmla="*/ 354194 h 920717"/>
                  <a:gd name="connsiteX24-343" fmla="*/ 902088 w 916819"/>
                  <a:gd name="connsiteY24-344" fmla="*/ 301616 h 920717"/>
                  <a:gd name="connsiteX25-345" fmla="*/ 882082 w 916819"/>
                  <a:gd name="connsiteY25-346" fmla="*/ 257126 h 920717"/>
                  <a:gd name="connsiteX26-347" fmla="*/ 902521 w 916819"/>
                  <a:gd name="connsiteY26-348" fmla="*/ 253923 h 920717"/>
                  <a:gd name="connsiteX27-349" fmla="*/ 915752 w 916819"/>
                  <a:gd name="connsiteY27-350" fmla="*/ 246484 h 920717"/>
                  <a:gd name="connsiteX28-351" fmla="*/ 884759 w 916819"/>
                  <a:gd name="connsiteY28-352" fmla="*/ 230591 h 920717"/>
                  <a:gd name="connsiteX29-353" fmla="*/ 858786 w 916819"/>
                  <a:gd name="connsiteY29-354" fmla="*/ 220792 h 920717"/>
                  <a:gd name="connsiteX30-355" fmla="*/ 849201 w 916819"/>
                  <a:gd name="connsiteY30-356" fmla="*/ 187142 h 920717"/>
                  <a:gd name="connsiteX31-357" fmla="*/ 835940 w 916819"/>
                  <a:gd name="connsiteY31-358" fmla="*/ 154935 h 920717"/>
                  <a:gd name="connsiteX32-359" fmla="*/ 827427 w 916819"/>
                  <a:gd name="connsiteY32-360" fmla="*/ 167501 h 920717"/>
                  <a:gd name="connsiteX33-361" fmla="*/ 823341 w 916819"/>
                  <a:gd name="connsiteY33-362" fmla="*/ 184292 h 920717"/>
                  <a:gd name="connsiteX34-363" fmla="*/ 805577 w 916819"/>
                  <a:gd name="connsiteY34-364" fmla="*/ 166750 h 920717"/>
                  <a:gd name="connsiteX35-365" fmla="*/ 617327 w 916819"/>
                  <a:gd name="connsiteY35-366" fmla="*/ 52474 h 920717"/>
                  <a:gd name="connsiteX0-367" fmla="*/ 617327 w 916819"/>
                  <a:gd name="connsiteY0-368" fmla="*/ 52474 h 920717"/>
                  <a:gd name="connsiteX1-369" fmla="*/ 220758 w 916819"/>
                  <a:gd name="connsiteY1-370" fmla="*/ 57467 h 920717"/>
                  <a:gd name="connsiteX2-371" fmla="*/ 0 w 916819"/>
                  <a:gd name="connsiteY2-372" fmla="*/ 633365 h 920717"/>
                  <a:gd name="connsiteX3-373" fmla="*/ 10246 w 916819"/>
                  <a:gd name="connsiteY3-374" fmla="*/ 637796 h 920717"/>
                  <a:gd name="connsiteX4-375" fmla="*/ 144262 w 916819"/>
                  <a:gd name="connsiteY4-376" fmla="*/ 354212 h 920717"/>
                  <a:gd name="connsiteX5-377" fmla="*/ 152456 w 916819"/>
                  <a:gd name="connsiteY5-378" fmla="*/ 344392 h 920717"/>
                  <a:gd name="connsiteX6-379" fmla="*/ 156078 w 916819"/>
                  <a:gd name="connsiteY6-380" fmla="*/ 344960 h 920717"/>
                  <a:gd name="connsiteX7-381" fmla="*/ 265222 w 916819"/>
                  <a:gd name="connsiteY7-382" fmla="*/ 372787 h 920717"/>
                  <a:gd name="connsiteX8-383" fmla="*/ 329910 w 916819"/>
                  <a:gd name="connsiteY8-384" fmla="*/ 380547 h 920717"/>
                  <a:gd name="connsiteX9-385" fmla="*/ 365871 w 916819"/>
                  <a:gd name="connsiteY9-386" fmla="*/ 380774 h 920717"/>
                  <a:gd name="connsiteX10-387" fmla="*/ 360090 w 916819"/>
                  <a:gd name="connsiteY10-388" fmla="*/ 384227 h 920717"/>
                  <a:gd name="connsiteX11-389" fmla="*/ 341708 w 916819"/>
                  <a:gd name="connsiteY11-390" fmla="*/ 405867 h 920717"/>
                  <a:gd name="connsiteX12-391" fmla="*/ 481673 w 916819"/>
                  <a:gd name="connsiteY12-392" fmla="*/ 414101 h 920717"/>
                  <a:gd name="connsiteX13-393" fmla="*/ 519569 w 916819"/>
                  <a:gd name="connsiteY13-394" fmla="*/ 408470 h 920717"/>
                  <a:gd name="connsiteX14-395" fmla="*/ 493714 w 916819"/>
                  <a:gd name="connsiteY14-396" fmla="*/ 423917 h 920717"/>
                  <a:gd name="connsiteX15-397" fmla="*/ 475333 w 916819"/>
                  <a:gd name="connsiteY15-398" fmla="*/ 445556 h 920717"/>
                  <a:gd name="connsiteX16-399" fmla="*/ 615298 w 916819"/>
                  <a:gd name="connsiteY16-400" fmla="*/ 453791 h 920717"/>
                  <a:gd name="connsiteX17-401" fmla="*/ 684452 w 916819"/>
                  <a:gd name="connsiteY17-402" fmla="*/ 443515 h 920717"/>
                  <a:gd name="connsiteX18-403" fmla="*/ 707570 w 916819"/>
                  <a:gd name="connsiteY18-404" fmla="*/ 439061 h 920717"/>
                  <a:gd name="connsiteX19-405" fmla="*/ 729634 w 916819"/>
                  <a:gd name="connsiteY19-406" fmla="*/ 452083 h 920717"/>
                  <a:gd name="connsiteX20-407" fmla="*/ 768204 w 916819"/>
                  <a:gd name="connsiteY20-408" fmla="*/ 507354 h 920717"/>
                  <a:gd name="connsiteX21-409" fmla="*/ 657356 w 916819"/>
                  <a:gd name="connsiteY21-410" fmla="*/ 807788 h 920717"/>
                  <a:gd name="connsiteX22-411" fmla="*/ 616392 w 916819"/>
                  <a:gd name="connsiteY22-412" fmla="*/ 920717 h 920717"/>
                  <a:gd name="connsiteX23-413" fmla="*/ 910045 w 916819"/>
                  <a:gd name="connsiteY23-414" fmla="*/ 354194 h 920717"/>
                  <a:gd name="connsiteX24-415" fmla="*/ 902088 w 916819"/>
                  <a:gd name="connsiteY24-416" fmla="*/ 301616 h 920717"/>
                  <a:gd name="connsiteX25-417" fmla="*/ 882082 w 916819"/>
                  <a:gd name="connsiteY25-418" fmla="*/ 257126 h 920717"/>
                  <a:gd name="connsiteX26-419" fmla="*/ 902521 w 916819"/>
                  <a:gd name="connsiteY26-420" fmla="*/ 253923 h 920717"/>
                  <a:gd name="connsiteX27-421" fmla="*/ 915752 w 916819"/>
                  <a:gd name="connsiteY27-422" fmla="*/ 246484 h 920717"/>
                  <a:gd name="connsiteX28-423" fmla="*/ 884759 w 916819"/>
                  <a:gd name="connsiteY28-424" fmla="*/ 230591 h 920717"/>
                  <a:gd name="connsiteX29-425" fmla="*/ 858786 w 916819"/>
                  <a:gd name="connsiteY29-426" fmla="*/ 220792 h 920717"/>
                  <a:gd name="connsiteX30-427" fmla="*/ 849201 w 916819"/>
                  <a:gd name="connsiteY30-428" fmla="*/ 187142 h 920717"/>
                  <a:gd name="connsiteX31-429" fmla="*/ 835940 w 916819"/>
                  <a:gd name="connsiteY31-430" fmla="*/ 154935 h 920717"/>
                  <a:gd name="connsiteX32-431" fmla="*/ 827427 w 916819"/>
                  <a:gd name="connsiteY32-432" fmla="*/ 167501 h 920717"/>
                  <a:gd name="connsiteX33-433" fmla="*/ 823341 w 916819"/>
                  <a:gd name="connsiteY33-434" fmla="*/ 184292 h 920717"/>
                  <a:gd name="connsiteX34-435" fmla="*/ 805577 w 916819"/>
                  <a:gd name="connsiteY34-436" fmla="*/ 166750 h 920717"/>
                  <a:gd name="connsiteX35-437" fmla="*/ 617327 w 916819"/>
                  <a:gd name="connsiteY35-438" fmla="*/ 52474 h 920717"/>
                  <a:gd name="connsiteX0-439" fmla="*/ 617327 w 916819"/>
                  <a:gd name="connsiteY0-440" fmla="*/ 52474 h 821731"/>
                  <a:gd name="connsiteX1-441" fmla="*/ 220758 w 916819"/>
                  <a:gd name="connsiteY1-442" fmla="*/ 57467 h 821731"/>
                  <a:gd name="connsiteX2-443" fmla="*/ 0 w 916819"/>
                  <a:gd name="connsiteY2-444" fmla="*/ 633365 h 821731"/>
                  <a:gd name="connsiteX3-445" fmla="*/ 10246 w 916819"/>
                  <a:gd name="connsiteY3-446" fmla="*/ 637796 h 821731"/>
                  <a:gd name="connsiteX4-447" fmla="*/ 144262 w 916819"/>
                  <a:gd name="connsiteY4-448" fmla="*/ 354212 h 821731"/>
                  <a:gd name="connsiteX5-449" fmla="*/ 152456 w 916819"/>
                  <a:gd name="connsiteY5-450" fmla="*/ 344392 h 821731"/>
                  <a:gd name="connsiteX6-451" fmla="*/ 156078 w 916819"/>
                  <a:gd name="connsiteY6-452" fmla="*/ 344960 h 821731"/>
                  <a:gd name="connsiteX7-453" fmla="*/ 265222 w 916819"/>
                  <a:gd name="connsiteY7-454" fmla="*/ 372787 h 821731"/>
                  <a:gd name="connsiteX8-455" fmla="*/ 329910 w 916819"/>
                  <a:gd name="connsiteY8-456" fmla="*/ 380547 h 821731"/>
                  <a:gd name="connsiteX9-457" fmla="*/ 365871 w 916819"/>
                  <a:gd name="connsiteY9-458" fmla="*/ 380774 h 821731"/>
                  <a:gd name="connsiteX10-459" fmla="*/ 360090 w 916819"/>
                  <a:gd name="connsiteY10-460" fmla="*/ 384227 h 821731"/>
                  <a:gd name="connsiteX11-461" fmla="*/ 341708 w 916819"/>
                  <a:gd name="connsiteY11-462" fmla="*/ 405867 h 821731"/>
                  <a:gd name="connsiteX12-463" fmla="*/ 481673 w 916819"/>
                  <a:gd name="connsiteY12-464" fmla="*/ 414101 h 821731"/>
                  <a:gd name="connsiteX13-465" fmla="*/ 519569 w 916819"/>
                  <a:gd name="connsiteY13-466" fmla="*/ 408470 h 821731"/>
                  <a:gd name="connsiteX14-467" fmla="*/ 493714 w 916819"/>
                  <a:gd name="connsiteY14-468" fmla="*/ 423917 h 821731"/>
                  <a:gd name="connsiteX15-469" fmla="*/ 475333 w 916819"/>
                  <a:gd name="connsiteY15-470" fmla="*/ 445556 h 821731"/>
                  <a:gd name="connsiteX16-471" fmla="*/ 615298 w 916819"/>
                  <a:gd name="connsiteY16-472" fmla="*/ 453791 h 821731"/>
                  <a:gd name="connsiteX17-473" fmla="*/ 684452 w 916819"/>
                  <a:gd name="connsiteY17-474" fmla="*/ 443515 h 821731"/>
                  <a:gd name="connsiteX18-475" fmla="*/ 707570 w 916819"/>
                  <a:gd name="connsiteY18-476" fmla="*/ 439061 h 821731"/>
                  <a:gd name="connsiteX19-477" fmla="*/ 729634 w 916819"/>
                  <a:gd name="connsiteY19-478" fmla="*/ 452083 h 821731"/>
                  <a:gd name="connsiteX20-479" fmla="*/ 768204 w 916819"/>
                  <a:gd name="connsiteY20-480" fmla="*/ 507354 h 821731"/>
                  <a:gd name="connsiteX21-481" fmla="*/ 657356 w 916819"/>
                  <a:gd name="connsiteY21-482" fmla="*/ 807788 h 821731"/>
                  <a:gd name="connsiteX22-483" fmla="*/ 671864 w 916819"/>
                  <a:gd name="connsiteY22-484" fmla="*/ 821731 h 821731"/>
                  <a:gd name="connsiteX23-485" fmla="*/ 910045 w 916819"/>
                  <a:gd name="connsiteY23-486" fmla="*/ 354194 h 821731"/>
                  <a:gd name="connsiteX24-487" fmla="*/ 902088 w 916819"/>
                  <a:gd name="connsiteY24-488" fmla="*/ 301616 h 821731"/>
                  <a:gd name="connsiteX25-489" fmla="*/ 882082 w 916819"/>
                  <a:gd name="connsiteY25-490" fmla="*/ 257126 h 821731"/>
                  <a:gd name="connsiteX26-491" fmla="*/ 902521 w 916819"/>
                  <a:gd name="connsiteY26-492" fmla="*/ 253923 h 821731"/>
                  <a:gd name="connsiteX27-493" fmla="*/ 915752 w 916819"/>
                  <a:gd name="connsiteY27-494" fmla="*/ 246484 h 821731"/>
                  <a:gd name="connsiteX28-495" fmla="*/ 884759 w 916819"/>
                  <a:gd name="connsiteY28-496" fmla="*/ 230591 h 821731"/>
                  <a:gd name="connsiteX29-497" fmla="*/ 858786 w 916819"/>
                  <a:gd name="connsiteY29-498" fmla="*/ 220792 h 821731"/>
                  <a:gd name="connsiteX30-499" fmla="*/ 849201 w 916819"/>
                  <a:gd name="connsiteY30-500" fmla="*/ 187142 h 821731"/>
                  <a:gd name="connsiteX31-501" fmla="*/ 835940 w 916819"/>
                  <a:gd name="connsiteY31-502" fmla="*/ 154935 h 821731"/>
                  <a:gd name="connsiteX32-503" fmla="*/ 827427 w 916819"/>
                  <a:gd name="connsiteY32-504" fmla="*/ 167501 h 821731"/>
                  <a:gd name="connsiteX33-505" fmla="*/ 823341 w 916819"/>
                  <a:gd name="connsiteY33-506" fmla="*/ 184292 h 821731"/>
                  <a:gd name="connsiteX34-507" fmla="*/ 805577 w 916819"/>
                  <a:gd name="connsiteY34-508" fmla="*/ 166750 h 821731"/>
                  <a:gd name="connsiteX35-509" fmla="*/ 617327 w 916819"/>
                  <a:gd name="connsiteY35-510" fmla="*/ 52474 h 821731"/>
                  <a:gd name="connsiteX0-511" fmla="*/ 617327 w 916819"/>
                  <a:gd name="connsiteY0-512" fmla="*/ 52474 h 821731"/>
                  <a:gd name="connsiteX1-513" fmla="*/ 220758 w 916819"/>
                  <a:gd name="connsiteY1-514" fmla="*/ 57467 h 821731"/>
                  <a:gd name="connsiteX2-515" fmla="*/ 0 w 916819"/>
                  <a:gd name="connsiteY2-516" fmla="*/ 633365 h 821731"/>
                  <a:gd name="connsiteX3-517" fmla="*/ 10246 w 916819"/>
                  <a:gd name="connsiteY3-518" fmla="*/ 637796 h 821731"/>
                  <a:gd name="connsiteX4-519" fmla="*/ 144262 w 916819"/>
                  <a:gd name="connsiteY4-520" fmla="*/ 354212 h 821731"/>
                  <a:gd name="connsiteX5-521" fmla="*/ 152456 w 916819"/>
                  <a:gd name="connsiteY5-522" fmla="*/ 344392 h 821731"/>
                  <a:gd name="connsiteX6-523" fmla="*/ 156078 w 916819"/>
                  <a:gd name="connsiteY6-524" fmla="*/ 344960 h 821731"/>
                  <a:gd name="connsiteX7-525" fmla="*/ 265222 w 916819"/>
                  <a:gd name="connsiteY7-526" fmla="*/ 372787 h 821731"/>
                  <a:gd name="connsiteX8-527" fmla="*/ 329910 w 916819"/>
                  <a:gd name="connsiteY8-528" fmla="*/ 380547 h 821731"/>
                  <a:gd name="connsiteX9-529" fmla="*/ 365871 w 916819"/>
                  <a:gd name="connsiteY9-530" fmla="*/ 380774 h 821731"/>
                  <a:gd name="connsiteX10-531" fmla="*/ 360090 w 916819"/>
                  <a:gd name="connsiteY10-532" fmla="*/ 384227 h 821731"/>
                  <a:gd name="connsiteX11-533" fmla="*/ 341708 w 916819"/>
                  <a:gd name="connsiteY11-534" fmla="*/ 405867 h 821731"/>
                  <a:gd name="connsiteX12-535" fmla="*/ 481673 w 916819"/>
                  <a:gd name="connsiteY12-536" fmla="*/ 414101 h 821731"/>
                  <a:gd name="connsiteX13-537" fmla="*/ 519569 w 916819"/>
                  <a:gd name="connsiteY13-538" fmla="*/ 408470 h 821731"/>
                  <a:gd name="connsiteX14-539" fmla="*/ 493714 w 916819"/>
                  <a:gd name="connsiteY14-540" fmla="*/ 423917 h 821731"/>
                  <a:gd name="connsiteX15-541" fmla="*/ 475333 w 916819"/>
                  <a:gd name="connsiteY15-542" fmla="*/ 445556 h 821731"/>
                  <a:gd name="connsiteX16-543" fmla="*/ 615298 w 916819"/>
                  <a:gd name="connsiteY16-544" fmla="*/ 453791 h 821731"/>
                  <a:gd name="connsiteX17-545" fmla="*/ 684452 w 916819"/>
                  <a:gd name="connsiteY17-546" fmla="*/ 443515 h 821731"/>
                  <a:gd name="connsiteX18-547" fmla="*/ 707570 w 916819"/>
                  <a:gd name="connsiteY18-548" fmla="*/ 439061 h 821731"/>
                  <a:gd name="connsiteX19-549" fmla="*/ 768204 w 916819"/>
                  <a:gd name="connsiteY19-550" fmla="*/ 507354 h 821731"/>
                  <a:gd name="connsiteX20-551" fmla="*/ 657356 w 916819"/>
                  <a:gd name="connsiteY20-552" fmla="*/ 807788 h 821731"/>
                  <a:gd name="connsiteX21-553" fmla="*/ 671864 w 916819"/>
                  <a:gd name="connsiteY21-554" fmla="*/ 821731 h 821731"/>
                  <a:gd name="connsiteX22-555" fmla="*/ 910045 w 916819"/>
                  <a:gd name="connsiteY22-556" fmla="*/ 354194 h 821731"/>
                  <a:gd name="connsiteX23-557" fmla="*/ 902088 w 916819"/>
                  <a:gd name="connsiteY23-558" fmla="*/ 301616 h 821731"/>
                  <a:gd name="connsiteX24-559" fmla="*/ 882082 w 916819"/>
                  <a:gd name="connsiteY24-560" fmla="*/ 257126 h 821731"/>
                  <a:gd name="connsiteX25-561" fmla="*/ 902521 w 916819"/>
                  <a:gd name="connsiteY25-562" fmla="*/ 253923 h 821731"/>
                  <a:gd name="connsiteX26-563" fmla="*/ 915752 w 916819"/>
                  <a:gd name="connsiteY26-564" fmla="*/ 246484 h 821731"/>
                  <a:gd name="connsiteX27-565" fmla="*/ 884759 w 916819"/>
                  <a:gd name="connsiteY27-566" fmla="*/ 230591 h 821731"/>
                  <a:gd name="connsiteX28-567" fmla="*/ 858786 w 916819"/>
                  <a:gd name="connsiteY28-568" fmla="*/ 220792 h 821731"/>
                  <a:gd name="connsiteX29-569" fmla="*/ 849201 w 916819"/>
                  <a:gd name="connsiteY29-570" fmla="*/ 187142 h 821731"/>
                  <a:gd name="connsiteX30-571" fmla="*/ 835940 w 916819"/>
                  <a:gd name="connsiteY30-572" fmla="*/ 154935 h 821731"/>
                  <a:gd name="connsiteX31-573" fmla="*/ 827427 w 916819"/>
                  <a:gd name="connsiteY31-574" fmla="*/ 167501 h 821731"/>
                  <a:gd name="connsiteX32-575" fmla="*/ 823341 w 916819"/>
                  <a:gd name="connsiteY32-576" fmla="*/ 184292 h 821731"/>
                  <a:gd name="connsiteX33-577" fmla="*/ 805577 w 916819"/>
                  <a:gd name="connsiteY33-578" fmla="*/ 166750 h 821731"/>
                  <a:gd name="connsiteX34-579" fmla="*/ 617327 w 916819"/>
                  <a:gd name="connsiteY34-580" fmla="*/ 52474 h 821731"/>
                  <a:gd name="connsiteX0-581" fmla="*/ 617327 w 916819"/>
                  <a:gd name="connsiteY0-582" fmla="*/ 52474 h 821731"/>
                  <a:gd name="connsiteX1-583" fmla="*/ 220758 w 916819"/>
                  <a:gd name="connsiteY1-584" fmla="*/ 57467 h 821731"/>
                  <a:gd name="connsiteX2-585" fmla="*/ 0 w 916819"/>
                  <a:gd name="connsiteY2-586" fmla="*/ 633365 h 821731"/>
                  <a:gd name="connsiteX3-587" fmla="*/ 10246 w 916819"/>
                  <a:gd name="connsiteY3-588" fmla="*/ 637796 h 821731"/>
                  <a:gd name="connsiteX4-589" fmla="*/ 144262 w 916819"/>
                  <a:gd name="connsiteY4-590" fmla="*/ 354212 h 821731"/>
                  <a:gd name="connsiteX5-591" fmla="*/ 152456 w 916819"/>
                  <a:gd name="connsiteY5-592" fmla="*/ 344392 h 821731"/>
                  <a:gd name="connsiteX6-593" fmla="*/ 156078 w 916819"/>
                  <a:gd name="connsiteY6-594" fmla="*/ 344960 h 821731"/>
                  <a:gd name="connsiteX7-595" fmla="*/ 265222 w 916819"/>
                  <a:gd name="connsiteY7-596" fmla="*/ 372787 h 821731"/>
                  <a:gd name="connsiteX8-597" fmla="*/ 329910 w 916819"/>
                  <a:gd name="connsiteY8-598" fmla="*/ 380547 h 821731"/>
                  <a:gd name="connsiteX9-599" fmla="*/ 365871 w 916819"/>
                  <a:gd name="connsiteY9-600" fmla="*/ 380774 h 821731"/>
                  <a:gd name="connsiteX10-601" fmla="*/ 360090 w 916819"/>
                  <a:gd name="connsiteY10-602" fmla="*/ 384227 h 821731"/>
                  <a:gd name="connsiteX11-603" fmla="*/ 341708 w 916819"/>
                  <a:gd name="connsiteY11-604" fmla="*/ 405867 h 821731"/>
                  <a:gd name="connsiteX12-605" fmla="*/ 481673 w 916819"/>
                  <a:gd name="connsiteY12-606" fmla="*/ 414101 h 821731"/>
                  <a:gd name="connsiteX13-607" fmla="*/ 519569 w 916819"/>
                  <a:gd name="connsiteY13-608" fmla="*/ 408470 h 821731"/>
                  <a:gd name="connsiteX14-609" fmla="*/ 493714 w 916819"/>
                  <a:gd name="connsiteY14-610" fmla="*/ 423917 h 821731"/>
                  <a:gd name="connsiteX15-611" fmla="*/ 475333 w 916819"/>
                  <a:gd name="connsiteY15-612" fmla="*/ 445556 h 821731"/>
                  <a:gd name="connsiteX16-613" fmla="*/ 615298 w 916819"/>
                  <a:gd name="connsiteY16-614" fmla="*/ 453791 h 821731"/>
                  <a:gd name="connsiteX17-615" fmla="*/ 684452 w 916819"/>
                  <a:gd name="connsiteY17-616" fmla="*/ 443515 h 821731"/>
                  <a:gd name="connsiteX18-617" fmla="*/ 768204 w 916819"/>
                  <a:gd name="connsiteY18-618" fmla="*/ 507354 h 821731"/>
                  <a:gd name="connsiteX19-619" fmla="*/ 657356 w 916819"/>
                  <a:gd name="connsiteY19-620" fmla="*/ 807788 h 821731"/>
                  <a:gd name="connsiteX20-621" fmla="*/ 671864 w 916819"/>
                  <a:gd name="connsiteY20-622" fmla="*/ 821731 h 821731"/>
                  <a:gd name="connsiteX21-623" fmla="*/ 910045 w 916819"/>
                  <a:gd name="connsiteY21-624" fmla="*/ 354194 h 821731"/>
                  <a:gd name="connsiteX22-625" fmla="*/ 902088 w 916819"/>
                  <a:gd name="connsiteY22-626" fmla="*/ 301616 h 821731"/>
                  <a:gd name="connsiteX23-627" fmla="*/ 882082 w 916819"/>
                  <a:gd name="connsiteY23-628" fmla="*/ 257126 h 821731"/>
                  <a:gd name="connsiteX24-629" fmla="*/ 902521 w 916819"/>
                  <a:gd name="connsiteY24-630" fmla="*/ 253923 h 821731"/>
                  <a:gd name="connsiteX25-631" fmla="*/ 915752 w 916819"/>
                  <a:gd name="connsiteY25-632" fmla="*/ 246484 h 821731"/>
                  <a:gd name="connsiteX26-633" fmla="*/ 884759 w 916819"/>
                  <a:gd name="connsiteY26-634" fmla="*/ 230591 h 821731"/>
                  <a:gd name="connsiteX27-635" fmla="*/ 858786 w 916819"/>
                  <a:gd name="connsiteY27-636" fmla="*/ 220792 h 821731"/>
                  <a:gd name="connsiteX28-637" fmla="*/ 849201 w 916819"/>
                  <a:gd name="connsiteY28-638" fmla="*/ 187142 h 821731"/>
                  <a:gd name="connsiteX29-639" fmla="*/ 835940 w 916819"/>
                  <a:gd name="connsiteY29-640" fmla="*/ 154935 h 821731"/>
                  <a:gd name="connsiteX30-641" fmla="*/ 827427 w 916819"/>
                  <a:gd name="connsiteY30-642" fmla="*/ 167501 h 821731"/>
                  <a:gd name="connsiteX31-643" fmla="*/ 823341 w 916819"/>
                  <a:gd name="connsiteY31-644" fmla="*/ 184292 h 821731"/>
                  <a:gd name="connsiteX32-645" fmla="*/ 805577 w 916819"/>
                  <a:gd name="connsiteY32-646" fmla="*/ 166750 h 821731"/>
                  <a:gd name="connsiteX33-647" fmla="*/ 617327 w 916819"/>
                  <a:gd name="connsiteY33-648" fmla="*/ 52474 h 821731"/>
                  <a:gd name="connsiteX0-649" fmla="*/ 607081 w 906573"/>
                  <a:gd name="connsiteY0-650" fmla="*/ 47293 h 816550"/>
                  <a:gd name="connsiteX1-651" fmla="*/ 210512 w 906573"/>
                  <a:gd name="connsiteY1-652" fmla="*/ 52286 h 816550"/>
                  <a:gd name="connsiteX2-653" fmla="*/ 7877 w 906573"/>
                  <a:gd name="connsiteY2-654" fmla="*/ 552831 h 816550"/>
                  <a:gd name="connsiteX3-655" fmla="*/ 0 w 906573"/>
                  <a:gd name="connsiteY3-656" fmla="*/ 632615 h 816550"/>
                  <a:gd name="connsiteX4-657" fmla="*/ 134016 w 906573"/>
                  <a:gd name="connsiteY4-658" fmla="*/ 349031 h 816550"/>
                  <a:gd name="connsiteX5-659" fmla="*/ 142210 w 906573"/>
                  <a:gd name="connsiteY5-660" fmla="*/ 339211 h 816550"/>
                  <a:gd name="connsiteX6-661" fmla="*/ 145832 w 906573"/>
                  <a:gd name="connsiteY6-662" fmla="*/ 339779 h 816550"/>
                  <a:gd name="connsiteX7-663" fmla="*/ 254976 w 906573"/>
                  <a:gd name="connsiteY7-664" fmla="*/ 367606 h 816550"/>
                  <a:gd name="connsiteX8-665" fmla="*/ 319664 w 906573"/>
                  <a:gd name="connsiteY8-666" fmla="*/ 375366 h 816550"/>
                  <a:gd name="connsiteX9-667" fmla="*/ 355625 w 906573"/>
                  <a:gd name="connsiteY9-668" fmla="*/ 375593 h 816550"/>
                  <a:gd name="connsiteX10-669" fmla="*/ 349844 w 906573"/>
                  <a:gd name="connsiteY10-670" fmla="*/ 379046 h 816550"/>
                  <a:gd name="connsiteX11-671" fmla="*/ 331462 w 906573"/>
                  <a:gd name="connsiteY11-672" fmla="*/ 400686 h 816550"/>
                  <a:gd name="connsiteX12-673" fmla="*/ 471427 w 906573"/>
                  <a:gd name="connsiteY12-674" fmla="*/ 408920 h 816550"/>
                  <a:gd name="connsiteX13-675" fmla="*/ 509323 w 906573"/>
                  <a:gd name="connsiteY13-676" fmla="*/ 403289 h 816550"/>
                  <a:gd name="connsiteX14-677" fmla="*/ 483468 w 906573"/>
                  <a:gd name="connsiteY14-678" fmla="*/ 418736 h 816550"/>
                  <a:gd name="connsiteX15-679" fmla="*/ 465087 w 906573"/>
                  <a:gd name="connsiteY15-680" fmla="*/ 440375 h 816550"/>
                  <a:gd name="connsiteX16-681" fmla="*/ 605052 w 906573"/>
                  <a:gd name="connsiteY16-682" fmla="*/ 448610 h 816550"/>
                  <a:gd name="connsiteX17-683" fmla="*/ 674206 w 906573"/>
                  <a:gd name="connsiteY17-684" fmla="*/ 438334 h 816550"/>
                  <a:gd name="connsiteX18-685" fmla="*/ 757958 w 906573"/>
                  <a:gd name="connsiteY18-686" fmla="*/ 502173 h 816550"/>
                  <a:gd name="connsiteX19-687" fmla="*/ 647110 w 906573"/>
                  <a:gd name="connsiteY19-688" fmla="*/ 802607 h 816550"/>
                  <a:gd name="connsiteX20-689" fmla="*/ 661618 w 906573"/>
                  <a:gd name="connsiteY20-690" fmla="*/ 816550 h 816550"/>
                  <a:gd name="connsiteX21-691" fmla="*/ 899799 w 906573"/>
                  <a:gd name="connsiteY21-692" fmla="*/ 349013 h 816550"/>
                  <a:gd name="connsiteX22-693" fmla="*/ 891842 w 906573"/>
                  <a:gd name="connsiteY22-694" fmla="*/ 296435 h 816550"/>
                  <a:gd name="connsiteX23-695" fmla="*/ 871836 w 906573"/>
                  <a:gd name="connsiteY23-696" fmla="*/ 251945 h 816550"/>
                  <a:gd name="connsiteX24-697" fmla="*/ 892275 w 906573"/>
                  <a:gd name="connsiteY24-698" fmla="*/ 248742 h 816550"/>
                  <a:gd name="connsiteX25-699" fmla="*/ 905506 w 906573"/>
                  <a:gd name="connsiteY25-700" fmla="*/ 241303 h 816550"/>
                  <a:gd name="connsiteX26-701" fmla="*/ 874513 w 906573"/>
                  <a:gd name="connsiteY26-702" fmla="*/ 225410 h 816550"/>
                  <a:gd name="connsiteX27-703" fmla="*/ 848540 w 906573"/>
                  <a:gd name="connsiteY27-704" fmla="*/ 215611 h 816550"/>
                  <a:gd name="connsiteX28-705" fmla="*/ 838955 w 906573"/>
                  <a:gd name="connsiteY28-706" fmla="*/ 181961 h 816550"/>
                  <a:gd name="connsiteX29-707" fmla="*/ 825694 w 906573"/>
                  <a:gd name="connsiteY29-708" fmla="*/ 149754 h 816550"/>
                  <a:gd name="connsiteX30-709" fmla="*/ 817181 w 906573"/>
                  <a:gd name="connsiteY30-710" fmla="*/ 162320 h 816550"/>
                  <a:gd name="connsiteX31-711" fmla="*/ 813095 w 906573"/>
                  <a:gd name="connsiteY31-712" fmla="*/ 179111 h 816550"/>
                  <a:gd name="connsiteX32-713" fmla="*/ 795331 w 906573"/>
                  <a:gd name="connsiteY32-714" fmla="*/ 161569 h 816550"/>
                  <a:gd name="connsiteX33-715" fmla="*/ 607081 w 906573"/>
                  <a:gd name="connsiteY33-716" fmla="*/ 47293 h 816550"/>
                  <a:gd name="connsiteX0-717" fmla="*/ 607081 w 906573"/>
                  <a:gd name="connsiteY0-718" fmla="*/ 45170 h 814427"/>
                  <a:gd name="connsiteX1-719" fmla="*/ 210512 w 906573"/>
                  <a:gd name="connsiteY1-720" fmla="*/ 50163 h 814427"/>
                  <a:gd name="connsiteX2-721" fmla="*/ 10597 w 906573"/>
                  <a:gd name="connsiteY2-722" fmla="*/ 519331 h 814427"/>
                  <a:gd name="connsiteX3-723" fmla="*/ 0 w 906573"/>
                  <a:gd name="connsiteY3-724" fmla="*/ 630492 h 814427"/>
                  <a:gd name="connsiteX4-725" fmla="*/ 134016 w 906573"/>
                  <a:gd name="connsiteY4-726" fmla="*/ 346908 h 814427"/>
                  <a:gd name="connsiteX5-727" fmla="*/ 142210 w 906573"/>
                  <a:gd name="connsiteY5-728" fmla="*/ 337088 h 814427"/>
                  <a:gd name="connsiteX6-729" fmla="*/ 145832 w 906573"/>
                  <a:gd name="connsiteY6-730" fmla="*/ 337656 h 814427"/>
                  <a:gd name="connsiteX7-731" fmla="*/ 254976 w 906573"/>
                  <a:gd name="connsiteY7-732" fmla="*/ 365483 h 814427"/>
                  <a:gd name="connsiteX8-733" fmla="*/ 319664 w 906573"/>
                  <a:gd name="connsiteY8-734" fmla="*/ 373243 h 814427"/>
                  <a:gd name="connsiteX9-735" fmla="*/ 355625 w 906573"/>
                  <a:gd name="connsiteY9-736" fmla="*/ 373470 h 814427"/>
                  <a:gd name="connsiteX10-737" fmla="*/ 349844 w 906573"/>
                  <a:gd name="connsiteY10-738" fmla="*/ 376923 h 814427"/>
                  <a:gd name="connsiteX11-739" fmla="*/ 331462 w 906573"/>
                  <a:gd name="connsiteY11-740" fmla="*/ 398563 h 814427"/>
                  <a:gd name="connsiteX12-741" fmla="*/ 471427 w 906573"/>
                  <a:gd name="connsiteY12-742" fmla="*/ 406797 h 814427"/>
                  <a:gd name="connsiteX13-743" fmla="*/ 509323 w 906573"/>
                  <a:gd name="connsiteY13-744" fmla="*/ 401166 h 814427"/>
                  <a:gd name="connsiteX14-745" fmla="*/ 483468 w 906573"/>
                  <a:gd name="connsiteY14-746" fmla="*/ 416613 h 814427"/>
                  <a:gd name="connsiteX15-747" fmla="*/ 465087 w 906573"/>
                  <a:gd name="connsiteY15-748" fmla="*/ 438252 h 814427"/>
                  <a:gd name="connsiteX16-749" fmla="*/ 605052 w 906573"/>
                  <a:gd name="connsiteY16-750" fmla="*/ 446487 h 814427"/>
                  <a:gd name="connsiteX17-751" fmla="*/ 674206 w 906573"/>
                  <a:gd name="connsiteY17-752" fmla="*/ 436211 h 814427"/>
                  <a:gd name="connsiteX18-753" fmla="*/ 757958 w 906573"/>
                  <a:gd name="connsiteY18-754" fmla="*/ 500050 h 814427"/>
                  <a:gd name="connsiteX19-755" fmla="*/ 647110 w 906573"/>
                  <a:gd name="connsiteY19-756" fmla="*/ 800484 h 814427"/>
                  <a:gd name="connsiteX20-757" fmla="*/ 661618 w 906573"/>
                  <a:gd name="connsiteY20-758" fmla="*/ 814427 h 814427"/>
                  <a:gd name="connsiteX21-759" fmla="*/ 899799 w 906573"/>
                  <a:gd name="connsiteY21-760" fmla="*/ 346890 h 814427"/>
                  <a:gd name="connsiteX22-761" fmla="*/ 891842 w 906573"/>
                  <a:gd name="connsiteY22-762" fmla="*/ 294312 h 814427"/>
                  <a:gd name="connsiteX23-763" fmla="*/ 871836 w 906573"/>
                  <a:gd name="connsiteY23-764" fmla="*/ 249822 h 814427"/>
                  <a:gd name="connsiteX24-765" fmla="*/ 892275 w 906573"/>
                  <a:gd name="connsiteY24-766" fmla="*/ 246619 h 814427"/>
                  <a:gd name="connsiteX25-767" fmla="*/ 905506 w 906573"/>
                  <a:gd name="connsiteY25-768" fmla="*/ 239180 h 814427"/>
                  <a:gd name="connsiteX26-769" fmla="*/ 874513 w 906573"/>
                  <a:gd name="connsiteY26-770" fmla="*/ 223287 h 814427"/>
                  <a:gd name="connsiteX27-771" fmla="*/ 848540 w 906573"/>
                  <a:gd name="connsiteY27-772" fmla="*/ 213488 h 814427"/>
                  <a:gd name="connsiteX28-773" fmla="*/ 838955 w 906573"/>
                  <a:gd name="connsiteY28-774" fmla="*/ 179838 h 814427"/>
                  <a:gd name="connsiteX29-775" fmla="*/ 825694 w 906573"/>
                  <a:gd name="connsiteY29-776" fmla="*/ 147631 h 814427"/>
                  <a:gd name="connsiteX30-777" fmla="*/ 817181 w 906573"/>
                  <a:gd name="connsiteY30-778" fmla="*/ 160197 h 814427"/>
                  <a:gd name="connsiteX31-779" fmla="*/ 813095 w 906573"/>
                  <a:gd name="connsiteY31-780" fmla="*/ 176988 h 814427"/>
                  <a:gd name="connsiteX32-781" fmla="*/ 795331 w 906573"/>
                  <a:gd name="connsiteY32-782" fmla="*/ 159446 h 814427"/>
                  <a:gd name="connsiteX33-783" fmla="*/ 607081 w 906573"/>
                  <a:gd name="connsiteY33-784" fmla="*/ 45170 h 814427"/>
                  <a:gd name="connsiteX0-785" fmla="*/ 596484 w 895976"/>
                  <a:gd name="connsiteY0-786" fmla="*/ 45170 h 814427"/>
                  <a:gd name="connsiteX1-787" fmla="*/ 199915 w 895976"/>
                  <a:gd name="connsiteY1-788" fmla="*/ 50163 h 814427"/>
                  <a:gd name="connsiteX2-789" fmla="*/ 0 w 895976"/>
                  <a:gd name="connsiteY2-790" fmla="*/ 519331 h 814427"/>
                  <a:gd name="connsiteX3-791" fmla="*/ 19798 w 895976"/>
                  <a:gd name="connsiteY3-792" fmla="*/ 535128 h 814427"/>
                  <a:gd name="connsiteX4-793" fmla="*/ 123419 w 895976"/>
                  <a:gd name="connsiteY4-794" fmla="*/ 346908 h 814427"/>
                  <a:gd name="connsiteX5-795" fmla="*/ 131613 w 895976"/>
                  <a:gd name="connsiteY5-796" fmla="*/ 337088 h 814427"/>
                  <a:gd name="connsiteX6-797" fmla="*/ 135235 w 895976"/>
                  <a:gd name="connsiteY6-798" fmla="*/ 337656 h 814427"/>
                  <a:gd name="connsiteX7-799" fmla="*/ 244379 w 895976"/>
                  <a:gd name="connsiteY7-800" fmla="*/ 365483 h 814427"/>
                  <a:gd name="connsiteX8-801" fmla="*/ 309067 w 895976"/>
                  <a:gd name="connsiteY8-802" fmla="*/ 373243 h 814427"/>
                  <a:gd name="connsiteX9-803" fmla="*/ 345028 w 895976"/>
                  <a:gd name="connsiteY9-804" fmla="*/ 373470 h 814427"/>
                  <a:gd name="connsiteX10-805" fmla="*/ 339247 w 895976"/>
                  <a:gd name="connsiteY10-806" fmla="*/ 376923 h 814427"/>
                  <a:gd name="connsiteX11-807" fmla="*/ 320865 w 895976"/>
                  <a:gd name="connsiteY11-808" fmla="*/ 398563 h 814427"/>
                  <a:gd name="connsiteX12-809" fmla="*/ 460830 w 895976"/>
                  <a:gd name="connsiteY12-810" fmla="*/ 406797 h 814427"/>
                  <a:gd name="connsiteX13-811" fmla="*/ 498726 w 895976"/>
                  <a:gd name="connsiteY13-812" fmla="*/ 401166 h 814427"/>
                  <a:gd name="connsiteX14-813" fmla="*/ 472871 w 895976"/>
                  <a:gd name="connsiteY14-814" fmla="*/ 416613 h 814427"/>
                  <a:gd name="connsiteX15-815" fmla="*/ 454490 w 895976"/>
                  <a:gd name="connsiteY15-816" fmla="*/ 438252 h 814427"/>
                  <a:gd name="connsiteX16-817" fmla="*/ 594455 w 895976"/>
                  <a:gd name="connsiteY16-818" fmla="*/ 446487 h 814427"/>
                  <a:gd name="connsiteX17-819" fmla="*/ 663609 w 895976"/>
                  <a:gd name="connsiteY17-820" fmla="*/ 436211 h 814427"/>
                  <a:gd name="connsiteX18-821" fmla="*/ 747361 w 895976"/>
                  <a:gd name="connsiteY18-822" fmla="*/ 500050 h 814427"/>
                  <a:gd name="connsiteX19-823" fmla="*/ 636513 w 895976"/>
                  <a:gd name="connsiteY19-824" fmla="*/ 800484 h 814427"/>
                  <a:gd name="connsiteX20-825" fmla="*/ 651021 w 895976"/>
                  <a:gd name="connsiteY20-826" fmla="*/ 814427 h 814427"/>
                  <a:gd name="connsiteX21-827" fmla="*/ 889202 w 895976"/>
                  <a:gd name="connsiteY21-828" fmla="*/ 346890 h 814427"/>
                  <a:gd name="connsiteX22-829" fmla="*/ 881245 w 895976"/>
                  <a:gd name="connsiteY22-830" fmla="*/ 294312 h 814427"/>
                  <a:gd name="connsiteX23-831" fmla="*/ 861239 w 895976"/>
                  <a:gd name="connsiteY23-832" fmla="*/ 249822 h 814427"/>
                  <a:gd name="connsiteX24-833" fmla="*/ 881678 w 895976"/>
                  <a:gd name="connsiteY24-834" fmla="*/ 246619 h 814427"/>
                  <a:gd name="connsiteX25-835" fmla="*/ 894909 w 895976"/>
                  <a:gd name="connsiteY25-836" fmla="*/ 239180 h 814427"/>
                  <a:gd name="connsiteX26-837" fmla="*/ 863916 w 895976"/>
                  <a:gd name="connsiteY26-838" fmla="*/ 223287 h 814427"/>
                  <a:gd name="connsiteX27-839" fmla="*/ 837943 w 895976"/>
                  <a:gd name="connsiteY27-840" fmla="*/ 213488 h 814427"/>
                  <a:gd name="connsiteX28-841" fmla="*/ 828358 w 895976"/>
                  <a:gd name="connsiteY28-842" fmla="*/ 179838 h 814427"/>
                  <a:gd name="connsiteX29-843" fmla="*/ 815097 w 895976"/>
                  <a:gd name="connsiteY29-844" fmla="*/ 147631 h 814427"/>
                  <a:gd name="connsiteX30-845" fmla="*/ 806584 w 895976"/>
                  <a:gd name="connsiteY30-846" fmla="*/ 160197 h 814427"/>
                  <a:gd name="connsiteX31-847" fmla="*/ 802498 w 895976"/>
                  <a:gd name="connsiteY31-848" fmla="*/ 176988 h 814427"/>
                  <a:gd name="connsiteX32-849" fmla="*/ 784734 w 895976"/>
                  <a:gd name="connsiteY32-850" fmla="*/ 159446 h 814427"/>
                  <a:gd name="connsiteX33-851" fmla="*/ 596484 w 895976"/>
                  <a:gd name="connsiteY33-852" fmla="*/ 45170 h 814427"/>
                  <a:gd name="connsiteX0-853" fmla="*/ 599162 w 898654"/>
                  <a:gd name="connsiteY0-854" fmla="*/ 46434 h 815691"/>
                  <a:gd name="connsiteX1-855" fmla="*/ 202593 w 898654"/>
                  <a:gd name="connsiteY1-856" fmla="*/ 51427 h 815691"/>
                  <a:gd name="connsiteX2-857" fmla="*/ 0 w 898654"/>
                  <a:gd name="connsiteY2-858" fmla="*/ 539331 h 815691"/>
                  <a:gd name="connsiteX3-859" fmla="*/ 22476 w 898654"/>
                  <a:gd name="connsiteY3-860" fmla="*/ 536392 h 815691"/>
                  <a:gd name="connsiteX4-861" fmla="*/ 126097 w 898654"/>
                  <a:gd name="connsiteY4-862" fmla="*/ 348172 h 815691"/>
                  <a:gd name="connsiteX5-863" fmla="*/ 134291 w 898654"/>
                  <a:gd name="connsiteY5-864" fmla="*/ 338352 h 815691"/>
                  <a:gd name="connsiteX6-865" fmla="*/ 137913 w 898654"/>
                  <a:gd name="connsiteY6-866" fmla="*/ 338920 h 815691"/>
                  <a:gd name="connsiteX7-867" fmla="*/ 247057 w 898654"/>
                  <a:gd name="connsiteY7-868" fmla="*/ 366747 h 815691"/>
                  <a:gd name="connsiteX8-869" fmla="*/ 311745 w 898654"/>
                  <a:gd name="connsiteY8-870" fmla="*/ 374507 h 815691"/>
                  <a:gd name="connsiteX9-871" fmla="*/ 347706 w 898654"/>
                  <a:gd name="connsiteY9-872" fmla="*/ 374734 h 815691"/>
                  <a:gd name="connsiteX10-873" fmla="*/ 341925 w 898654"/>
                  <a:gd name="connsiteY10-874" fmla="*/ 378187 h 815691"/>
                  <a:gd name="connsiteX11-875" fmla="*/ 323543 w 898654"/>
                  <a:gd name="connsiteY11-876" fmla="*/ 399827 h 815691"/>
                  <a:gd name="connsiteX12-877" fmla="*/ 463508 w 898654"/>
                  <a:gd name="connsiteY12-878" fmla="*/ 408061 h 815691"/>
                  <a:gd name="connsiteX13-879" fmla="*/ 501404 w 898654"/>
                  <a:gd name="connsiteY13-880" fmla="*/ 402430 h 815691"/>
                  <a:gd name="connsiteX14-881" fmla="*/ 475549 w 898654"/>
                  <a:gd name="connsiteY14-882" fmla="*/ 417877 h 815691"/>
                  <a:gd name="connsiteX15-883" fmla="*/ 457168 w 898654"/>
                  <a:gd name="connsiteY15-884" fmla="*/ 439516 h 815691"/>
                  <a:gd name="connsiteX16-885" fmla="*/ 597133 w 898654"/>
                  <a:gd name="connsiteY16-886" fmla="*/ 447751 h 815691"/>
                  <a:gd name="connsiteX17-887" fmla="*/ 666287 w 898654"/>
                  <a:gd name="connsiteY17-888" fmla="*/ 437475 h 815691"/>
                  <a:gd name="connsiteX18-889" fmla="*/ 750039 w 898654"/>
                  <a:gd name="connsiteY18-890" fmla="*/ 501314 h 815691"/>
                  <a:gd name="connsiteX19-891" fmla="*/ 639191 w 898654"/>
                  <a:gd name="connsiteY19-892" fmla="*/ 801748 h 815691"/>
                  <a:gd name="connsiteX20-893" fmla="*/ 653699 w 898654"/>
                  <a:gd name="connsiteY20-894" fmla="*/ 815691 h 815691"/>
                  <a:gd name="connsiteX21-895" fmla="*/ 891880 w 898654"/>
                  <a:gd name="connsiteY21-896" fmla="*/ 348154 h 815691"/>
                  <a:gd name="connsiteX22-897" fmla="*/ 883923 w 898654"/>
                  <a:gd name="connsiteY22-898" fmla="*/ 295576 h 815691"/>
                  <a:gd name="connsiteX23-899" fmla="*/ 863917 w 898654"/>
                  <a:gd name="connsiteY23-900" fmla="*/ 251086 h 815691"/>
                  <a:gd name="connsiteX24-901" fmla="*/ 884356 w 898654"/>
                  <a:gd name="connsiteY24-902" fmla="*/ 247883 h 815691"/>
                  <a:gd name="connsiteX25-903" fmla="*/ 897587 w 898654"/>
                  <a:gd name="connsiteY25-904" fmla="*/ 240444 h 815691"/>
                  <a:gd name="connsiteX26-905" fmla="*/ 866594 w 898654"/>
                  <a:gd name="connsiteY26-906" fmla="*/ 224551 h 815691"/>
                  <a:gd name="connsiteX27-907" fmla="*/ 840621 w 898654"/>
                  <a:gd name="connsiteY27-908" fmla="*/ 214752 h 815691"/>
                  <a:gd name="connsiteX28-909" fmla="*/ 831036 w 898654"/>
                  <a:gd name="connsiteY28-910" fmla="*/ 181102 h 815691"/>
                  <a:gd name="connsiteX29-911" fmla="*/ 817775 w 898654"/>
                  <a:gd name="connsiteY29-912" fmla="*/ 148895 h 815691"/>
                  <a:gd name="connsiteX30-913" fmla="*/ 809262 w 898654"/>
                  <a:gd name="connsiteY30-914" fmla="*/ 161461 h 815691"/>
                  <a:gd name="connsiteX31-915" fmla="*/ 805176 w 898654"/>
                  <a:gd name="connsiteY31-916" fmla="*/ 178252 h 815691"/>
                  <a:gd name="connsiteX32-917" fmla="*/ 787412 w 898654"/>
                  <a:gd name="connsiteY32-918" fmla="*/ 160710 h 815691"/>
                  <a:gd name="connsiteX33-919" fmla="*/ 599162 w 898654"/>
                  <a:gd name="connsiteY33-920" fmla="*/ 46434 h 815691"/>
                  <a:gd name="connsiteX0-921" fmla="*/ 599162 w 898654"/>
                  <a:gd name="connsiteY0-922" fmla="*/ 46434 h 815691"/>
                  <a:gd name="connsiteX1-923" fmla="*/ 202593 w 898654"/>
                  <a:gd name="connsiteY1-924" fmla="*/ 51427 h 815691"/>
                  <a:gd name="connsiteX2-925" fmla="*/ 0 w 898654"/>
                  <a:gd name="connsiteY2-926" fmla="*/ 539331 h 815691"/>
                  <a:gd name="connsiteX3-927" fmla="*/ 11564 w 898654"/>
                  <a:gd name="connsiteY3-928" fmla="*/ 540715 h 815691"/>
                  <a:gd name="connsiteX4-929" fmla="*/ 126097 w 898654"/>
                  <a:gd name="connsiteY4-930" fmla="*/ 348172 h 815691"/>
                  <a:gd name="connsiteX5-931" fmla="*/ 134291 w 898654"/>
                  <a:gd name="connsiteY5-932" fmla="*/ 338352 h 815691"/>
                  <a:gd name="connsiteX6-933" fmla="*/ 137913 w 898654"/>
                  <a:gd name="connsiteY6-934" fmla="*/ 338920 h 815691"/>
                  <a:gd name="connsiteX7-935" fmla="*/ 247057 w 898654"/>
                  <a:gd name="connsiteY7-936" fmla="*/ 366747 h 815691"/>
                  <a:gd name="connsiteX8-937" fmla="*/ 311745 w 898654"/>
                  <a:gd name="connsiteY8-938" fmla="*/ 374507 h 815691"/>
                  <a:gd name="connsiteX9-939" fmla="*/ 347706 w 898654"/>
                  <a:gd name="connsiteY9-940" fmla="*/ 374734 h 815691"/>
                  <a:gd name="connsiteX10-941" fmla="*/ 341925 w 898654"/>
                  <a:gd name="connsiteY10-942" fmla="*/ 378187 h 815691"/>
                  <a:gd name="connsiteX11-943" fmla="*/ 323543 w 898654"/>
                  <a:gd name="connsiteY11-944" fmla="*/ 399827 h 815691"/>
                  <a:gd name="connsiteX12-945" fmla="*/ 463508 w 898654"/>
                  <a:gd name="connsiteY12-946" fmla="*/ 408061 h 815691"/>
                  <a:gd name="connsiteX13-947" fmla="*/ 501404 w 898654"/>
                  <a:gd name="connsiteY13-948" fmla="*/ 402430 h 815691"/>
                  <a:gd name="connsiteX14-949" fmla="*/ 475549 w 898654"/>
                  <a:gd name="connsiteY14-950" fmla="*/ 417877 h 815691"/>
                  <a:gd name="connsiteX15-951" fmla="*/ 457168 w 898654"/>
                  <a:gd name="connsiteY15-952" fmla="*/ 439516 h 815691"/>
                  <a:gd name="connsiteX16-953" fmla="*/ 597133 w 898654"/>
                  <a:gd name="connsiteY16-954" fmla="*/ 447751 h 815691"/>
                  <a:gd name="connsiteX17-955" fmla="*/ 666287 w 898654"/>
                  <a:gd name="connsiteY17-956" fmla="*/ 437475 h 815691"/>
                  <a:gd name="connsiteX18-957" fmla="*/ 750039 w 898654"/>
                  <a:gd name="connsiteY18-958" fmla="*/ 501314 h 815691"/>
                  <a:gd name="connsiteX19-959" fmla="*/ 639191 w 898654"/>
                  <a:gd name="connsiteY19-960" fmla="*/ 801748 h 815691"/>
                  <a:gd name="connsiteX20-961" fmla="*/ 653699 w 898654"/>
                  <a:gd name="connsiteY20-962" fmla="*/ 815691 h 815691"/>
                  <a:gd name="connsiteX21-963" fmla="*/ 891880 w 898654"/>
                  <a:gd name="connsiteY21-964" fmla="*/ 348154 h 815691"/>
                  <a:gd name="connsiteX22-965" fmla="*/ 883923 w 898654"/>
                  <a:gd name="connsiteY22-966" fmla="*/ 295576 h 815691"/>
                  <a:gd name="connsiteX23-967" fmla="*/ 863917 w 898654"/>
                  <a:gd name="connsiteY23-968" fmla="*/ 251086 h 815691"/>
                  <a:gd name="connsiteX24-969" fmla="*/ 884356 w 898654"/>
                  <a:gd name="connsiteY24-970" fmla="*/ 247883 h 815691"/>
                  <a:gd name="connsiteX25-971" fmla="*/ 897587 w 898654"/>
                  <a:gd name="connsiteY25-972" fmla="*/ 240444 h 815691"/>
                  <a:gd name="connsiteX26-973" fmla="*/ 866594 w 898654"/>
                  <a:gd name="connsiteY26-974" fmla="*/ 224551 h 815691"/>
                  <a:gd name="connsiteX27-975" fmla="*/ 840621 w 898654"/>
                  <a:gd name="connsiteY27-976" fmla="*/ 214752 h 815691"/>
                  <a:gd name="connsiteX28-977" fmla="*/ 831036 w 898654"/>
                  <a:gd name="connsiteY28-978" fmla="*/ 181102 h 815691"/>
                  <a:gd name="connsiteX29-979" fmla="*/ 817775 w 898654"/>
                  <a:gd name="connsiteY29-980" fmla="*/ 148895 h 815691"/>
                  <a:gd name="connsiteX30-981" fmla="*/ 809262 w 898654"/>
                  <a:gd name="connsiteY30-982" fmla="*/ 161461 h 815691"/>
                  <a:gd name="connsiteX31-983" fmla="*/ 805176 w 898654"/>
                  <a:gd name="connsiteY31-984" fmla="*/ 178252 h 815691"/>
                  <a:gd name="connsiteX32-985" fmla="*/ 787412 w 898654"/>
                  <a:gd name="connsiteY32-986" fmla="*/ 160710 h 815691"/>
                  <a:gd name="connsiteX33-987" fmla="*/ 599162 w 898654"/>
                  <a:gd name="connsiteY33-988" fmla="*/ 46434 h 815691"/>
                  <a:gd name="connsiteX0-989" fmla="*/ 598791 w 898283"/>
                  <a:gd name="connsiteY0-990" fmla="*/ 45529 h 814786"/>
                  <a:gd name="connsiteX1-991" fmla="*/ 202222 w 898283"/>
                  <a:gd name="connsiteY1-992" fmla="*/ 50522 h 814786"/>
                  <a:gd name="connsiteX2-993" fmla="*/ 0 w 898283"/>
                  <a:gd name="connsiteY2-994" fmla="*/ 525023 h 814786"/>
                  <a:gd name="connsiteX3-995" fmla="*/ 11193 w 898283"/>
                  <a:gd name="connsiteY3-996" fmla="*/ 539810 h 814786"/>
                  <a:gd name="connsiteX4-997" fmla="*/ 125726 w 898283"/>
                  <a:gd name="connsiteY4-998" fmla="*/ 347267 h 814786"/>
                  <a:gd name="connsiteX5-999" fmla="*/ 133920 w 898283"/>
                  <a:gd name="connsiteY5-1000" fmla="*/ 337447 h 814786"/>
                  <a:gd name="connsiteX6-1001" fmla="*/ 137542 w 898283"/>
                  <a:gd name="connsiteY6-1002" fmla="*/ 338015 h 814786"/>
                  <a:gd name="connsiteX7-1003" fmla="*/ 246686 w 898283"/>
                  <a:gd name="connsiteY7-1004" fmla="*/ 365842 h 814786"/>
                  <a:gd name="connsiteX8-1005" fmla="*/ 311374 w 898283"/>
                  <a:gd name="connsiteY8-1006" fmla="*/ 373602 h 814786"/>
                  <a:gd name="connsiteX9-1007" fmla="*/ 347335 w 898283"/>
                  <a:gd name="connsiteY9-1008" fmla="*/ 373829 h 814786"/>
                  <a:gd name="connsiteX10-1009" fmla="*/ 341554 w 898283"/>
                  <a:gd name="connsiteY10-1010" fmla="*/ 377282 h 814786"/>
                  <a:gd name="connsiteX11-1011" fmla="*/ 323172 w 898283"/>
                  <a:gd name="connsiteY11-1012" fmla="*/ 398922 h 814786"/>
                  <a:gd name="connsiteX12-1013" fmla="*/ 463137 w 898283"/>
                  <a:gd name="connsiteY12-1014" fmla="*/ 407156 h 814786"/>
                  <a:gd name="connsiteX13-1015" fmla="*/ 501033 w 898283"/>
                  <a:gd name="connsiteY13-1016" fmla="*/ 401525 h 814786"/>
                  <a:gd name="connsiteX14-1017" fmla="*/ 475178 w 898283"/>
                  <a:gd name="connsiteY14-1018" fmla="*/ 416972 h 814786"/>
                  <a:gd name="connsiteX15-1019" fmla="*/ 456797 w 898283"/>
                  <a:gd name="connsiteY15-1020" fmla="*/ 438611 h 814786"/>
                  <a:gd name="connsiteX16-1021" fmla="*/ 596762 w 898283"/>
                  <a:gd name="connsiteY16-1022" fmla="*/ 446846 h 814786"/>
                  <a:gd name="connsiteX17-1023" fmla="*/ 665916 w 898283"/>
                  <a:gd name="connsiteY17-1024" fmla="*/ 436570 h 814786"/>
                  <a:gd name="connsiteX18-1025" fmla="*/ 749668 w 898283"/>
                  <a:gd name="connsiteY18-1026" fmla="*/ 500409 h 814786"/>
                  <a:gd name="connsiteX19-1027" fmla="*/ 638820 w 898283"/>
                  <a:gd name="connsiteY19-1028" fmla="*/ 800843 h 814786"/>
                  <a:gd name="connsiteX20-1029" fmla="*/ 653328 w 898283"/>
                  <a:gd name="connsiteY20-1030" fmla="*/ 814786 h 814786"/>
                  <a:gd name="connsiteX21-1031" fmla="*/ 891509 w 898283"/>
                  <a:gd name="connsiteY21-1032" fmla="*/ 347249 h 814786"/>
                  <a:gd name="connsiteX22-1033" fmla="*/ 883552 w 898283"/>
                  <a:gd name="connsiteY22-1034" fmla="*/ 294671 h 814786"/>
                  <a:gd name="connsiteX23-1035" fmla="*/ 863546 w 898283"/>
                  <a:gd name="connsiteY23-1036" fmla="*/ 250181 h 814786"/>
                  <a:gd name="connsiteX24-1037" fmla="*/ 883985 w 898283"/>
                  <a:gd name="connsiteY24-1038" fmla="*/ 246978 h 814786"/>
                  <a:gd name="connsiteX25-1039" fmla="*/ 897216 w 898283"/>
                  <a:gd name="connsiteY25-1040" fmla="*/ 239539 h 814786"/>
                  <a:gd name="connsiteX26-1041" fmla="*/ 866223 w 898283"/>
                  <a:gd name="connsiteY26-1042" fmla="*/ 223646 h 814786"/>
                  <a:gd name="connsiteX27-1043" fmla="*/ 840250 w 898283"/>
                  <a:gd name="connsiteY27-1044" fmla="*/ 213847 h 814786"/>
                  <a:gd name="connsiteX28-1045" fmla="*/ 830665 w 898283"/>
                  <a:gd name="connsiteY28-1046" fmla="*/ 180197 h 814786"/>
                  <a:gd name="connsiteX29-1047" fmla="*/ 817404 w 898283"/>
                  <a:gd name="connsiteY29-1048" fmla="*/ 147990 h 814786"/>
                  <a:gd name="connsiteX30-1049" fmla="*/ 808891 w 898283"/>
                  <a:gd name="connsiteY30-1050" fmla="*/ 160556 h 814786"/>
                  <a:gd name="connsiteX31-1051" fmla="*/ 804805 w 898283"/>
                  <a:gd name="connsiteY31-1052" fmla="*/ 177347 h 814786"/>
                  <a:gd name="connsiteX32-1053" fmla="*/ 787041 w 898283"/>
                  <a:gd name="connsiteY32-1054" fmla="*/ 159805 h 814786"/>
                  <a:gd name="connsiteX33-1055" fmla="*/ 598791 w 898283"/>
                  <a:gd name="connsiteY33-1056" fmla="*/ 45529 h 814786"/>
                  <a:gd name="connsiteX0-1057" fmla="*/ 598791 w 898283"/>
                  <a:gd name="connsiteY0-1058" fmla="*/ 45529 h 800843"/>
                  <a:gd name="connsiteX1-1059" fmla="*/ 202222 w 898283"/>
                  <a:gd name="connsiteY1-1060" fmla="*/ 50522 h 800843"/>
                  <a:gd name="connsiteX2-1061" fmla="*/ 0 w 898283"/>
                  <a:gd name="connsiteY2-1062" fmla="*/ 525023 h 800843"/>
                  <a:gd name="connsiteX3-1063" fmla="*/ 11193 w 898283"/>
                  <a:gd name="connsiteY3-1064" fmla="*/ 539810 h 800843"/>
                  <a:gd name="connsiteX4-1065" fmla="*/ 125726 w 898283"/>
                  <a:gd name="connsiteY4-1066" fmla="*/ 347267 h 800843"/>
                  <a:gd name="connsiteX5-1067" fmla="*/ 133920 w 898283"/>
                  <a:gd name="connsiteY5-1068" fmla="*/ 337447 h 800843"/>
                  <a:gd name="connsiteX6-1069" fmla="*/ 137542 w 898283"/>
                  <a:gd name="connsiteY6-1070" fmla="*/ 338015 h 800843"/>
                  <a:gd name="connsiteX7-1071" fmla="*/ 246686 w 898283"/>
                  <a:gd name="connsiteY7-1072" fmla="*/ 365842 h 800843"/>
                  <a:gd name="connsiteX8-1073" fmla="*/ 311374 w 898283"/>
                  <a:gd name="connsiteY8-1074" fmla="*/ 373602 h 800843"/>
                  <a:gd name="connsiteX9-1075" fmla="*/ 347335 w 898283"/>
                  <a:gd name="connsiteY9-1076" fmla="*/ 373829 h 800843"/>
                  <a:gd name="connsiteX10-1077" fmla="*/ 341554 w 898283"/>
                  <a:gd name="connsiteY10-1078" fmla="*/ 377282 h 800843"/>
                  <a:gd name="connsiteX11-1079" fmla="*/ 323172 w 898283"/>
                  <a:gd name="connsiteY11-1080" fmla="*/ 398922 h 800843"/>
                  <a:gd name="connsiteX12-1081" fmla="*/ 463137 w 898283"/>
                  <a:gd name="connsiteY12-1082" fmla="*/ 407156 h 800843"/>
                  <a:gd name="connsiteX13-1083" fmla="*/ 501033 w 898283"/>
                  <a:gd name="connsiteY13-1084" fmla="*/ 401525 h 800843"/>
                  <a:gd name="connsiteX14-1085" fmla="*/ 475178 w 898283"/>
                  <a:gd name="connsiteY14-1086" fmla="*/ 416972 h 800843"/>
                  <a:gd name="connsiteX15-1087" fmla="*/ 456797 w 898283"/>
                  <a:gd name="connsiteY15-1088" fmla="*/ 438611 h 800843"/>
                  <a:gd name="connsiteX16-1089" fmla="*/ 596762 w 898283"/>
                  <a:gd name="connsiteY16-1090" fmla="*/ 446846 h 800843"/>
                  <a:gd name="connsiteX17-1091" fmla="*/ 665916 w 898283"/>
                  <a:gd name="connsiteY17-1092" fmla="*/ 436570 h 800843"/>
                  <a:gd name="connsiteX18-1093" fmla="*/ 749668 w 898283"/>
                  <a:gd name="connsiteY18-1094" fmla="*/ 500409 h 800843"/>
                  <a:gd name="connsiteX19-1095" fmla="*/ 638820 w 898283"/>
                  <a:gd name="connsiteY19-1096" fmla="*/ 800843 h 800843"/>
                  <a:gd name="connsiteX20-1097" fmla="*/ 666692 w 898283"/>
                  <a:gd name="connsiteY20-1098" fmla="*/ 794342 h 800843"/>
                  <a:gd name="connsiteX21-1099" fmla="*/ 891509 w 898283"/>
                  <a:gd name="connsiteY21-1100" fmla="*/ 347249 h 800843"/>
                  <a:gd name="connsiteX22-1101" fmla="*/ 883552 w 898283"/>
                  <a:gd name="connsiteY22-1102" fmla="*/ 294671 h 800843"/>
                  <a:gd name="connsiteX23-1103" fmla="*/ 863546 w 898283"/>
                  <a:gd name="connsiteY23-1104" fmla="*/ 250181 h 800843"/>
                  <a:gd name="connsiteX24-1105" fmla="*/ 883985 w 898283"/>
                  <a:gd name="connsiteY24-1106" fmla="*/ 246978 h 800843"/>
                  <a:gd name="connsiteX25-1107" fmla="*/ 897216 w 898283"/>
                  <a:gd name="connsiteY25-1108" fmla="*/ 239539 h 800843"/>
                  <a:gd name="connsiteX26-1109" fmla="*/ 866223 w 898283"/>
                  <a:gd name="connsiteY26-1110" fmla="*/ 223646 h 800843"/>
                  <a:gd name="connsiteX27-1111" fmla="*/ 840250 w 898283"/>
                  <a:gd name="connsiteY27-1112" fmla="*/ 213847 h 800843"/>
                  <a:gd name="connsiteX28-1113" fmla="*/ 830665 w 898283"/>
                  <a:gd name="connsiteY28-1114" fmla="*/ 180197 h 800843"/>
                  <a:gd name="connsiteX29-1115" fmla="*/ 817404 w 898283"/>
                  <a:gd name="connsiteY29-1116" fmla="*/ 147990 h 800843"/>
                  <a:gd name="connsiteX30-1117" fmla="*/ 808891 w 898283"/>
                  <a:gd name="connsiteY30-1118" fmla="*/ 160556 h 800843"/>
                  <a:gd name="connsiteX31-1119" fmla="*/ 804805 w 898283"/>
                  <a:gd name="connsiteY31-1120" fmla="*/ 177347 h 800843"/>
                  <a:gd name="connsiteX32-1121" fmla="*/ 787041 w 898283"/>
                  <a:gd name="connsiteY32-1122" fmla="*/ 159805 h 800843"/>
                  <a:gd name="connsiteX33-1123" fmla="*/ 598791 w 898283"/>
                  <a:gd name="connsiteY33-1124" fmla="*/ 45529 h 800843"/>
                  <a:gd name="connsiteX0-1125" fmla="*/ 598791 w 898283"/>
                  <a:gd name="connsiteY0-1126" fmla="*/ 45529 h 798270"/>
                  <a:gd name="connsiteX1-1127" fmla="*/ 202222 w 898283"/>
                  <a:gd name="connsiteY1-1128" fmla="*/ 50522 h 798270"/>
                  <a:gd name="connsiteX2-1129" fmla="*/ 0 w 898283"/>
                  <a:gd name="connsiteY2-1130" fmla="*/ 525023 h 798270"/>
                  <a:gd name="connsiteX3-1131" fmla="*/ 11193 w 898283"/>
                  <a:gd name="connsiteY3-1132" fmla="*/ 539810 h 798270"/>
                  <a:gd name="connsiteX4-1133" fmla="*/ 125726 w 898283"/>
                  <a:gd name="connsiteY4-1134" fmla="*/ 347267 h 798270"/>
                  <a:gd name="connsiteX5-1135" fmla="*/ 133920 w 898283"/>
                  <a:gd name="connsiteY5-1136" fmla="*/ 337447 h 798270"/>
                  <a:gd name="connsiteX6-1137" fmla="*/ 137542 w 898283"/>
                  <a:gd name="connsiteY6-1138" fmla="*/ 338015 h 798270"/>
                  <a:gd name="connsiteX7-1139" fmla="*/ 246686 w 898283"/>
                  <a:gd name="connsiteY7-1140" fmla="*/ 365842 h 798270"/>
                  <a:gd name="connsiteX8-1141" fmla="*/ 311374 w 898283"/>
                  <a:gd name="connsiteY8-1142" fmla="*/ 373602 h 798270"/>
                  <a:gd name="connsiteX9-1143" fmla="*/ 347335 w 898283"/>
                  <a:gd name="connsiteY9-1144" fmla="*/ 373829 h 798270"/>
                  <a:gd name="connsiteX10-1145" fmla="*/ 341554 w 898283"/>
                  <a:gd name="connsiteY10-1146" fmla="*/ 377282 h 798270"/>
                  <a:gd name="connsiteX11-1147" fmla="*/ 323172 w 898283"/>
                  <a:gd name="connsiteY11-1148" fmla="*/ 398922 h 798270"/>
                  <a:gd name="connsiteX12-1149" fmla="*/ 463137 w 898283"/>
                  <a:gd name="connsiteY12-1150" fmla="*/ 407156 h 798270"/>
                  <a:gd name="connsiteX13-1151" fmla="*/ 501033 w 898283"/>
                  <a:gd name="connsiteY13-1152" fmla="*/ 401525 h 798270"/>
                  <a:gd name="connsiteX14-1153" fmla="*/ 475178 w 898283"/>
                  <a:gd name="connsiteY14-1154" fmla="*/ 416972 h 798270"/>
                  <a:gd name="connsiteX15-1155" fmla="*/ 456797 w 898283"/>
                  <a:gd name="connsiteY15-1156" fmla="*/ 438611 h 798270"/>
                  <a:gd name="connsiteX16-1157" fmla="*/ 596762 w 898283"/>
                  <a:gd name="connsiteY16-1158" fmla="*/ 446846 h 798270"/>
                  <a:gd name="connsiteX17-1159" fmla="*/ 665916 w 898283"/>
                  <a:gd name="connsiteY17-1160" fmla="*/ 436570 h 798270"/>
                  <a:gd name="connsiteX18-1161" fmla="*/ 749668 w 898283"/>
                  <a:gd name="connsiteY18-1162" fmla="*/ 500409 h 798270"/>
                  <a:gd name="connsiteX19-1163" fmla="*/ 651688 w 898283"/>
                  <a:gd name="connsiteY19-1164" fmla="*/ 798270 h 798270"/>
                  <a:gd name="connsiteX20-1165" fmla="*/ 666692 w 898283"/>
                  <a:gd name="connsiteY20-1166" fmla="*/ 794342 h 798270"/>
                  <a:gd name="connsiteX21-1167" fmla="*/ 891509 w 898283"/>
                  <a:gd name="connsiteY21-1168" fmla="*/ 347249 h 798270"/>
                  <a:gd name="connsiteX22-1169" fmla="*/ 883552 w 898283"/>
                  <a:gd name="connsiteY22-1170" fmla="*/ 294671 h 798270"/>
                  <a:gd name="connsiteX23-1171" fmla="*/ 863546 w 898283"/>
                  <a:gd name="connsiteY23-1172" fmla="*/ 250181 h 798270"/>
                  <a:gd name="connsiteX24-1173" fmla="*/ 883985 w 898283"/>
                  <a:gd name="connsiteY24-1174" fmla="*/ 246978 h 798270"/>
                  <a:gd name="connsiteX25-1175" fmla="*/ 897216 w 898283"/>
                  <a:gd name="connsiteY25-1176" fmla="*/ 239539 h 798270"/>
                  <a:gd name="connsiteX26-1177" fmla="*/ 866223 w 898283"/>
                  <a:gd name="connsiteY26-1178" fmla="*/ 223646 h 798270"/>
                  <a:gd name="connsiteX27-1179" fmla="*/ 840250 w 898283"/>
                  <a:gd name="connsiteY27-1180" fmla="*/ 213847 h 798270"/>
                  <a:gd name="connsiteX28-1181" fmla="*/ 830665 w 898283"/>
                  <a:gd name="connsiteY28-1182" fmla="*/ 180197 h 798270"/>
                  <a:gd name="connsiteX29-1183" fmla="*/ 817404 w 898283"/>
                  <a:gd name="connsiteY29-1184" fmla="*/ 147990 h 798270"/>
                  <a:gd name="connsiteX30-1185" fmla="*/ 808891 w 898283"/>
                  <a:gd name="connsiteY30-1186" fmla="*/ 160556 h 798270"/>
                  <a:gd name="connsiteX31-1187" fmla="*/ 804805 w 898283"/>
                  <a:gd name="connsiteY31-1188" fmla="*/ 177347 h 798270"/>
                  <a:gd name="connsiteX32-1189" fmla="*/ 787041 w 898283"/>
                  <a:gd name="connsiteY32-1190" fmla="*/ 159805 h 798270"/>
                  <a:gd name="connsiteX33-1191" fmla="*/ 598791 w 898283"/>
                  <a:gd name="connsiteY33-1192" fmla="*/ 45529 h 798270"/>
                  <a:gd name="connsiteX0-1193" fmla="*/ 598791 w 898283"/>
                  <a:gd name="connsiteY0-1194" fmla="*/ 45529 h 798270"/>
                  <a:gd name="connsiteX1-1195" fmla="*/ 202222 w 898283"/>
                  <a:gd name="connsiteY1-1196" fmla="*/ 50522 h 798270"/>
                  <a:gd name="connsiteX2-1197" fmla="*/ 0 w 898283"/>
                  <a:gd name="connsiteY2-1198" fmla="*/ 525023 h 798270"/>
                  <a:gd name="connsiteX3-1199" fmla="*/ 11193 w 898283"/>
                  <a:gd name="connsiteY3-1200" fmla="*/ 539810 h 798270"/>
                  <a:gd name="connsiteX4-1201" fmla="*/ 125726 w 898283"/>
                  <a:gd name="connsiteY4-1202" fmla="*/ 347267 h 798270"/>
                  <a:gd name="connsiteX5-1203" fmla="*/ 133920 w 898283"/>
                  <a:gd name="connsiteY5-1204" fmla="*/ 337447 h 798270"/>
                  <a:gd name="connsiteX6-1205" fmla="*/ 137542 w 898283"/>
                  <a:gd name="connsiteY6-1206" fmla="*/ 338015 h 798270"/>
                  <a:gd name="connsiteX7-1207" fmla="*/ 246686 w 898283"/>
                  <a:gd name="connsiteY7-1208" fmla="*/ 365842 h 798270"/>
                  <a:gd name="connsiteX8-1209" fmla="*/ 311374 w 898283"/>
                  <a:gd name="connsiteY8-1210" fmla="*/ 373602 h 798270"/>
                  <a:gd name="connsiteX9-1211" fmla="*/ 347335 w 898283"/>
                  <a:gd name="connsiteY9-1212" fmla="*/ 373829 h 798270"/>
                  <a:gd name="connsiteX10-1213" fmla="*/ 341554 w 898283"/>
                  <a:gd name="connsiteY10-1214" fmla="*/ 377282 h 798270"/>
                  <a:gd name="connsiteX11-1215" fmla="*/ 323172 w 898283"/>
                  <a:gd name="connsiteY11-1216" fmla="*/ 398922 h 798270"/>
                  <a:gd name="connsiteX12-1217" fmla="*/ 463137 w 898283"/>
                  <a:gd name="connsiteY12-1218" fmla="*/ 407156 h 798270"/>
                  <a:gd name="connsiteX13-1219" fmla="*/ 501033 w 898283"/>
                  <a:gd name="connsiteY13-1220" fmla="*/ 401525 h 798270"/>
                  <a:gd name="connsiteX14-1221" fmla="*/ 475178 w 898283"/>
                  <a:gd name="connsiteY14-1222" fmla="*/ 416972 h 798270"/>
                  <a:gd name="connsiteX15-1223" fmla="*/ 456797 w 898283"/>
                  <a:gd name="connsiteY15-1224" fmla="*/ 438611 h 798270"/>
                  <a:gd name="connsiteX16-1225" fmla="*/ 596762 w 898283"/>
                  <a:gd name="connsiteY16-1226" fmla="*/ 446846 h 798270"/>
                  <a:gd name="connsiteX17-1227" fmla="*/ 665916 w 898283"/>
                  <a:gd name="connsiteY17-1228" fmla="*/ 436570 h 798270"/>
                  <a:gd name="connsiteX18-1229" fmla="*/ 749668 w 898283"/>
                  <a:gd name="connsiteY18-1230" fmla="*/ 500409 h 798270"/>
                  <a:gd name="connsiteX19-1231" fmla="*/ 651688 w 898283"/>
                  <a:gd name="connsiteY19-1232" fmla="*/ 798270 h 798270"/>
                  <a:gd name="connsiteX20-1233" fmla="*/ 669739 w 898283"/>
                  <a:gd name="connsiteY20-1234" fmla="*/ 795660 h 798270"/>
                  <a:gd name="connsiteX21-1235" fmla="*/ 891509 w 898283"/>
                  <a:gd name="connsiteY21-1236" fmla="*/ 347249 h 798270"/>
                  <a:gd name="connsiteX22-1237" fmla="*/ 883552 w 898283"/>
                  <a:gd name="connsiteY22-1238" fmla="*/ 294671 h 798270"/>
                  <a:gd name="connsiteX23-1239" fmla="*/ 863546 w 898283"/>
                  <a:gd name="connsiteY23-1240" fmla="*/ 250181 h 798270"/>
                  <a:gd name="connsiteX24-1241" fmla="*/ 883985 w 898283"/>
                  <a:gd name="connsiteY24-1242" fmla="*/ 246978 h 798270"/>
                  <a:gd name="connsiteX25-1243" fmla="*/ 897216 w 898283"/>
                  <a:gd name="connsiteY25-1244" fmla="*/ 239539 h 798270"/>
                  <a:gd name="connsiteX26-1245" fmla="*/ 866223 w 898283"/>
                  <a:gd name="connsiteY26-1246" fmla="*/ 223646 h 798270"/>
                  <a:gd name="connsiteX27-1247" fmla="*/ 840250 w 898283"/>
                  <a:gd name="connsiteY27-1248" fmla="*/ 213847 h 798270"/>
                  <a:gd name="connsiteX28-1249" fmla="*/ 830665 w 898283"/>
                  <a:gd name="connsiteY28-1250" fmla="*/ 180197 h 798270"/>
                  <a:gd name="connsiteX29-1251" fmla="*/ 817404 w 898283"/>
                  <a:gd name="connsiteY29-1252" fmla="*/ 147990 h 798270"/>
                  <a:gd name="connsiteX30-1253" fmla="*/ 808891 w 898283"/>
                  <a:gd name="connsiteY30-1254" fmla="*/ 160556 h 798270"/>
                  <a:gd name="connsiteX31-1255" fmla="*/ 804805 w 898283"/>
                  <a:gd name="connsiteY31-1256" fmla="*/ 177347 h 798270"/>
                  <a:gd name="connsiteX32-1257" fmla="*/ 787041 w 898283"/>
                  <a:gd name="connsiteY32-1258" fmla="*/ 159805 h 798270"/>
                  <a:gd name="connsiteX33-1259" fmla="*/ 598791 w 898283"/>
                  <a:gd name="connsiteY33-1260" fmla="*/ 45529 h 798270"/>
                  <a:gd name="connsiteX0-1261" fmla="*/ 598791 w 898283"/>
                  <a:gd name="connsiteY0-1262" fmla="*/ 45529 h 798270"/>
                  <a:gd name="connsiteX1-1263" fmla="*/ 202222 w 898283"/>
                  <a:gd name="connsiteY1-1264" fmla="*/ 50522 h 798270"/>
                  <a:gd name="connsiteX2-1265" fmla="*/ 0 w 898283"/>
                  <a:gd name="connsiteY2-1266" fmla="*/ 525023 h 798270"/>
                  <a:gd name="connsiteX3-1267" fmla="*/ 11193 w 898283"/>
                  <a:gd name="connsiteY3-1268" fmla="*/ 539810 h 798270"/>
                  <a:gd name="connsiteX4-1269" fmla="*/ 125726 w 898283"/>
                  <a:gd name="connsiteY4-1270" fmla="*/ 347267 h 798270"/>
                  <a:gd name="connsiteX5-1271" fmla="*/ 133920 w 898283"/>
                  <a:gd name="connsiteY5-1272" fmla="*/ 337447 h 798270"/>
                  <a:gd name="connsiteX6-1273" fmla="*/ 137542 w 898283"/>
                  <a:gd name="connsiteY6-1274" fmla="*/ 338015 h 798270"/>
                  <a:gd name="connsiteX7-1275" fmla="*/ 246686 w 898283"/>
                  <a:gd name="connsiteY7-1276" fmla="*/ 365842 h 798270"/>
                  <a:gd name="connsiteX8-1277" fmla="*/ 311374 w 898283"/>
                  <a:gd name="connsiteY8-1278" fmla="*/ 373602 h 798270"/>
                  <a:gd name="connsiteX9-1279" fmla="*/ 347335 w 898283"/>
                  <a:gd name="connsiteY9-1280" fmla="*/ 373829 h 798270"/>
                  <a:gd name="connsiteX10-1281" fmla="*/ 341554 w 898283"/>
                  <a:gd name="connsiteY10-1282" fmla="*/ 377282 h 798270"/>
                  <a:gd name="connsiteX11-1283" fmla="*/ 323172 w 898283"/>
                  <a:gd name="connsiteY11-1284" fmla="*/ 398922 h 798270"/>
                  <a:gd name="connsiteX12-1285" fmla="*/ 463137 w 898283"/>
                  <a:gd name="connsiteY12-1286" fmla="*/ 407156 h 798270"/>
                  <a:gd name="connsiteX13-1287" fmla="*/ 501033 w 898283"/>
                  <a:gd name="connsiteY13-1288" fmla="*/ 401525 h 798270"/>
                  <a:gd name="connsiteX14-1289" fmla="*/ 475178 w 898283"/>
                  <a:gd name="connsiteY14-1290" fmla="*/ 416972 h 798270"/>
                  <a:gd name="connsiteX15-1291" fmla="*/ 456797 w 898283"/>
                  <a:gd name="connsiteY15-1292" fmla="*/ 438611 h 798270"/>
                  <a:gd name="connsiteX16-1293" fmla="*/ 596762 w 898283"/>
                  <a:gd name="connsiteY16-1294" fmla="*/ 446846 h 798270"/>
                  <a:gd name="connsiteX17-1295" fmla="*/ 665916 w 898283"/>
                  <a:gd name="connsiteY17-1296" fmla="*/ 436570 h 798270"/>
                  <a:gd name="connsiteX18-1297" fmla="*/ 749668 w 898283"/>
                  <a:gd name="connsiteY18-1298" fmla="*/ 500409 h 798270"/>
                  <a:gd name="connsiteX19-1299" fmla="*/ 651688 w 898283"/>
                  <a:gd name="connsiteY19-1300" fmla="*/ 798270 h 798270"/>
                  <a:gd name="connsiteX20-1301" fmla="*/ 669739 w 898283"/>
                  <a:gd name="connsiteY20-1302" fmla="*/ 795660 h 798270"/>
                  <a:gd name="connsiteX21-1303" fmla="*/ 891509 w 898283"/>
                  <a:gd name="connsiteY21-1304" fmla="*/ 347249 h 798270"/>
                  <a:gd name="connsiteX22-1305" fmla="*/ 883552 w 898283"/>
                  <a:gd name="connsiteY22-1306" fmla="*/ 294671 h 798270"/>
                  <a:gd name="connsiteX23-1307" fmla="*/ 863546 w 898283"/>
                  <a:gd name="connsiteY23-1308" fmla="*/ 250181 h 798270"/>
                  <a:gd name="connsiteX24-1309" fmla="*/ 883985 w 898283"/>
                  <a:gd name="connsiteY24-1310" fmla="*/ 246978 h 798270"/>
                  <a:gd name="connsiteX25-1311" fmla="*/ 897216 w 898283"/>
                  <a:gd name="connsiteY25-1312" fmla="*/ 239539 h 798270"/>
                  <a:gd name="connsiteX26-1313" fmla="*/ 866223 w 898283"/>
                  <a:gd name="connsiteY26-1314" fmla="*/ 223646 h 798270"/>
                  <a:gd name="connsiteX27-1315" fmla="*/ 840250 w 898283"/>
                  <a:gd name="connsiteY27-1316" fmla="*/ 213847 h 798270"/>
                  <a:gd name="connsiteX28-1317" fmla="*/ 830665 w 898283"/>
                  <a:gd name="connsiteY28-1318" fmla="*/ 180197 h 798270"/>
                  <a:gd name="connsiteX29-1319" fmla="*/ 817404 w 898283"/>
                  <a:gd name="connsiteY29-1320" fmla="*/ 147990 h 798270"/>
                  <a:gd name="connsiteX30-1321" fmla="*/ 808891 w 898283"/>
                  <a:gd name="connsiteY30-1322" fmla="*/ 160556 h 798270"/>
                  <a:gd name="connsiteX31-1323" fmla="*/ 804805 w 898283"/>
                  <a:gd name="connsiteY31-1324" fmla="*/ 177347 h 798270"/>
                  <a:gd name="connsiteX32-1325" fmla="*/ 787041 w 898283"/>
                  <a:gd name="connsiteY32-1326" fmla="*/ 159805 h 798270"/>
                  <a:gd name="connsiteX33-1327" fmla="*/ 598791 w 898283"/>
                  <a:gd name="connsiteY33-1328" fmla="*/ 45529 h 798270"/>
                  <a:gd name="connsiteX0-1329" fmla="*/ 598791 w 898283"/>
                  <a:gd name="connsiteY0-1330" fmla="*/ 45529 h 798270"/>
                  <a:gd name="connsiteX1-1331" fmla="*/ 202222 w 898283"/>
                  <a:gd name="connsiteY1-1332" fmla="*/ 50522 h 798270"/>
                  <a:gd name="connsiteX2-1333" fmla="*/ 0 w 898283"/>
                  <a:gd name="connsiteY2-1334" fmla="*/ 525023 h 798270"/>
                  <a:gd name="connsiteX3-1335" fmla="*/ 11193 w 898283"/>
                  <a:gd name="connsiteY3-1336" fmla="*/ 539810 h 798270"/>
                  <a:gd name="connsiteX4-1337" fmla="*/ 125726 w 898283"/>
                  <a:gd name="connsiteY4-1338" fmla="*/ 347267 h 798270"/>
                  <a:gd name="connsiteX5-1339" fmla="*/ 133920 w 898283"/>
                  <a:gd name="connsiteY5-1340" fmla="*/ 337447 h 798270"/>
                  <a:gd name="connsiteX6-1341" fmla="*/ 137542 w 898283"/>
                  <a:gd name="connsiteY6-1342" fmla="*/ 338015 h 798270"/>
                  <a:gd name="connsiteX7-1343" fmla="*/ 246686 w 898283"/>
                  <a:gd name="connsiteY7-1344" fmla="*/ 365842 h 798270"/>
                  <a:gd name="connsiteX8-1345" fmla="*/ 311374 w 898283"/>
                  <a:gd name="connsiteY8-1346" fmla="*/ 373602 h 798270"/>
                  <a:gd name="connsiteX9-1347" fmla="*/ 347335 w 898283"/>
                  <a:gd name="connsiteY9-1348" fmla="*/ 373829 h 798270"/>
                  <a:gd name="connsiteX10-1349" fmla="*/ 341554 w 898283"/>
                  <a:gd name="connsiteY10-1350" fmla="*/ 377282 h 798270"/>
                  <a:gd name="connsiteX11-1351" fmla="*/ 323172 w 898283"/>
                  <a:gd name="connsiteY11-1352" fmla="*/ 398922 h 798270"/>
                  <a:gd name="connsiteX12-1353" fmla="*/ 463137 w 898283"/>
                  <a:gd name="connsiteY12-1354" fmla="*/ 407156 h 798270"/>
                  <a:gd name="connsiteX13-1355" fmla="*/ 501033 w 898283"/>
                  <a:gd name="connsiteY13-1356" fmla="*/ 401525 h 798270"/>
                  <a:gd name="connsiteX14-1357" fmla="*/ 475178 w 898283"/>
                  <a:gd name="connsiteY14-1358" fmla="*/ 416972 h 798270"/>
                  <a:gd name="connsiteX15-1359" fmla="*/ 456797 w 898283"/>
                  <a:gd name="connsiteY15-1360" fmla="*/ 438611 h 798270"/>
                  <a:gd name="connsiteX16-1361" fmla="*/ 596762 w 898283"/>
                  <a:gd name="connsiteY16-1362" fmla="*/ 446846 h 798270"/>
                  <a:gd name="connsiteX17-1363" fmla="*/ 749668 w 898283"/>
                  <a:gd name="connsiteY17-1364" fmla="*/ 500409 h 798270"/>
                  <a:gd name="connsiteX18-1365" fmla="*/ 651688 w 898283"/>
                  <a:gd name="connsiteY18-1366" fmla="*/ 798270 h 798270"/>
                  <a:gd name="connsiteX19-1367" fmla="*/ 669739 w 898283"/>
                  <a:gd name="connsiteY19-1368" fmla="*/ 795660 h 798270"/>
                  <a:gd name="connsiteX20-1369" fmla="*/ 891509 w 898283"/>
                  <a:gd name="connsiteY20-1370" fmla="*/ 347249 h 798270"/>
                  <a:gd name="connsiteX21-1371" fmla="*/ 883552 w 898283"/>
                  <a:gd name="connsiteY21-1372" fmla="*/ 294671 h 798270"/>
                  <a:gd name="connsiteX22-1373" fmla="*/ 863546 w 898283"/>
                  <a:gd name="connsiteY22-1374" fmla="*/ 250181 h 798270"/>
                  <a:gd name="connsiteX23-1375" fmla="*/ 883985 w 898283"/>
                  <a:gd name="connsiteY23-1376" fmla="*/ 246978 h 798270"/>
                  <a:gd name="connsiteX24-1377" fmla="*/ 897216 w 898283"/>
                  <a:gd name="connsiteY24-1378" fmla="*/ 239539 h 798270"/>
                  <a:gd name="connsiteX25-1379" fmla="*/ 866223 w 898283"/>
                  <a:gd name="connsiteY25-1380" fmla="*/ 223646 h 798270"/>
                  <a:gd name="connsiteX26-1381" fmla="*/ 840250 w 898283"/>
                  <a:gd name="connsiteY26-1382" fmla="*/ 213847 h 798270"/>
                  <a:gd name="connsiteX27-1383" fmla="*/ 830665 w 898283"/>
                  <a:gd name="connsiteY27-1384" fmla="*/ 180197 h 798270"/>
                  <a:gd name="connsiteX28-1385" fmla="*/ 817404 w 898283"/>
                  <a:gd name="connsiteY28-1386" fmla="*/ 147990 h 798270"/>
                  <a:gd name="connsiteX29-1387" fmla="*/ 808891 w 898283"/>
                  <a:gd name="connsiteY29-1388" fmla="*/ 160556 h 798270"/>
                  <a:gd name="connsiteX30-1389" fmla="*/ 804805 w 898283"/>
                  <a:gd name="connsiteY30-1390" fmla="*/ 177347 h 798270"/>
                  <a:gd name="connsiteX31-1391" fmla="*/ 787041 w 898283"/>
                  <a:gd name="connsiteY31-1392" fmla="*/ 159805 h 798270"/>
                  <a:gd name="connsiteX32-1393" fmla="*/ 598791 w 898283"/>
                  <a:gd name="connsiteY32-1394" fmla="*/ 45529 h 798270"/>
                  <a:gd name="connsiteX0-1395" fmla="*/ 598791 w 898283"/>
                  <a:gd name="connsiteY0-1396" fmla="*/ 45529 h 798270"/>
                  <a:gd name="connsiteX1-1397" fmla="*/ 202222 w 898283"/>
                  <a:gd name="connsiteY1-1398" fmla="*/ 50522 h 798270"/>
                  <a:gd name="connsiteX2-1399" fmla="*/ 0 w 898283"/>
                  <a:gd name="connsiteY2-1400" fmla="*/ 525023 h 798270"/>
                  <a:gd name="connsiteX3-1401" fmla="*/ 11193 w 898283"/>
                  <a:gd name="connsiteY3-1402" fmla="*/ 539810 h 798270"/>
                  <a:gd name="connsiteX4-1403" fmla="*/ 125726 w 898283"/>
                  <a:gd name="connsiteY4-1404" fmla="*/ 347267 h 798270"/>
                  <a:gd name="connsiteX5-1405" fmla="*/ 133920 w 898283"/>
                  <a:gd name="connsiteY5-1406" fmla="*/ 337447 h 798270"/>
                  <a:gd name="connsiteX6-1407" fmla="*/ 137542 w 898283"/>
                  <a:gd name="connsiteY6-1408" fmla="*/ 338015 h 798270"/>
                  <a:gd name="connsiteX7-1409" fmla="*/ 246686 w 898283"/>
                  <a:gd name="connsiteY7-1410" fmla="*/ 365842 h 798270"/>
                  <a:gd name="connsiteX8-1411" fmla="*/ 311374 w 898283"/>
                  <a:gd name="connsiteY8-1412" fmla="*/ 373602 h 798270"/>
                  <a:gd name="connsiteX9-1413" fmla="*/ 347335 w 898283"/>
                  <a:gd name="connsiteY9-1414" fmla="*/ 373829 h 798270"/>
                  <a:gd name="connsiteX10-1415" fmla="*/ 341554 w 898283"/>
                  <a:gd name="connsiteY10-1416" fmla="*/ 377282 h 798270"/>
                  <a:gd name="connsiteX11-1417" fmla="*/ 323172 w 898283"/>
                  <a:gd name="connsiteY11-1418" fmla="*/ 398922 h 798270"/>
                  <a:gd name="connsiteX12-1419" fmla="*/ 463137 w 898283"/>
                  <a:gd name="connsiteY12-1420" fmla="*/ 407156 h 798270"/>
                  <a:gd name="connsiteX13-1421" fmla="*/ 501033 w 898283"/>
                  <a:gd name="connsiteY13-1422" fmla="*/ 401525 h 798270"/>
                  <a:gd name="connsiteX14-1423" fmla="*/ 475178 w 898283"/>
                  <a:gd name="connsiteY14-1424" fmla="*/ 416972 h 798270"/>
                  <a:gd name="connsiteX15-1425" fmla="*/ 596762 w 898283"/>
                  <a:gd name="connsiteY15-1426" fmla="*/ 446846 h 798270"/>
                  <a:gd name="connsiteX16-1427" fmla="*/ 749668 w 898283"/>
                  <a:gd name="connsiteY16-1428" fmla="*/ 500409 h 798270"/>
                  <a:gd name="connsiteX17-1429" fmla="*/ 651688 w 898283"/>
                  <a:gd name="connsiteY17-1430" fmla="*/ 798270 h 798270"/>
                  <a:gd name="connsiteX18-1431" fmla="*/ 669739 w 898283"/>
                  <a:gd name="connsiteY18-1432" fmla="*/ 795660 h 798270"/>
                  <a:gd name="connsiteX19-1433" fmla="*/ 891509 w 898283"/>
                  <a:gd name="connsiteY19-1434" fmla="*/ 347249 h 798270"/>
                  <a:gd name="connsiteX20-1435" fmla="*/ 883552 w 898283"/>
                  <a:gd name="connsiteY20-1436" fmla="*/ 294671 h 798270"/>
                  <a:gd name="connsiteX21-1437" fmla="*/ 863546 w 898283"/>
                  <a:gd name="connsiteY21-1438" fmla="*/ 250181 h 798270"/>
                  <a:gd name="connsiteX22-1439" fmla="*/ 883985 w 898283"/>
                  <a:gd name="connsiteY22-1440" fmla="*/ 246978 h 798270"/>
                  <a:gd name="connsiteX23-1441" fmla="*/ 897216 w 898283"/>
                  <a:gd name="connsiteY23-1442" fmla="*/ 239539 h 798270"/>
                  <a:gd name="connsiteX24-1443" fmla="*/ 866223 w 898283"/>
                  <a:gd name="connsiteY24-1444" fmla="*/ 223646 h 798270"/>
                  <a:gd name="connsiteX25-1445" fmla="*/ 840250 w 898283"/>
                  <a:gd name="connsiteY25-1446" fmla="*/ 213847 h 798270"/>
                  <a:gd name="connsiteX26-1447" fmla="*/ 830665 w 898283"/>
                  <a:gd name="connsiteY26-1448" fmla="*/ 180197 h 798270"/>
                  <a:gd name="connsiteX27-1449" fmla="*/ 817404 w 898283"/>
                  <a:gd name="connsiteY27-1450" fmla="*/ 147990 h 798270"/>
                  <a:gd name="connsiteX28-1451" fmla="*/ 808891 w 898283"/>
                  <a:gd name="connsiteY28-1452" fmla="*/ 160556 h 798270"/>
                  <a:gd name="connsiteX29-1453" fmla="*/ 804805 w 898283"/>
                  <a:gd name="connsiteY29-1454" fmla="*/ 177347 h 798270"/>
                  <a:gd name="connsiteX30-1455" fmla="*/ 787041 w 898283"/>
                  <a:gd name="connsiteY30-1456" fmla="*/ 159805 h 798270"/>
                  <a:gd name="connsiteX31-1457" fmla="*/ 598791 w 898283"/>
                  <a:gd name="connsiteY31-1458" fmla="*/ 45529 h 798270"/>
                  <a:gd name="connsiteX0-1459" fmla="*/ 598791 w 898283"/>
                  <a:gd name="connsiteY0-1460" fmla="*/ 45529 h 798270"/>
                  <a:gd name="connsiteX1-1461" fmla="*/ 202222 w 898283"/>
                  <a:gd name="connsiteY1-1462" fmla="*/ 50522 h 798270"/>
                  <a:gd name="connsiteX2-1463" fmla="*/ 0 w 898283"/>
                  <a:gd name="connsiteY2-1464" fmla="*/ 525023 h 798270"/>
                  <a:gd name="connsiteX3-1465" fmla="*/ 11193 w 898283"/>
                  <a:gd name="connsiteY3-1466" fmla="*/ 539810 h 798270"/>
                  <a:gd name="connsiteX4-1467" fmla="*/ 125726 w 898283"/>
                  <a:gd name="connsiteY4-1468" fmla="*/ 347267 h 798270"/>
                  <a:gd name="connsiteX5-1469" fmla="*/ 133920 w 898283"/>
                  <a:gd name="connsiteY5-1470" fmla="*/ 337447 h 798270"/>
                  <a:gd name="connsiteX6-1471" fmla="*/ 137542 w 898283"/>
                  <a:gd name="connsiteY6-1472" fmla="*/ 338015 h 798270"/>
                  <a:gd name="connsiteX7-1473" fmla="*/ 246686 w 898283"/>
                  <a:gd name="connsiteY7-1474" fmla="*/ 365842 h 798270"/>
                  <a:gd name="connsiteX8-1475" fmla="*/ 311374 w 898283"/>
                  <a:gd name="connsiteY8-1476" fmla="*/ 373602 h 798270"/>
                  <a:gd name="connsiteX9-1477" fmla="*/ 347335 w 898283"/>
                  <a:gd name="connsiteY9-1478" fmla="*/ 373829 h 798270"/>
                  <a:gd name="connsiteX10-1479" fmla="*/ 341554 w 898283"/>
                  <a:gd name="connsiteY10-1480" fmla="*/ 377282 h 798270"/>
                  <a:gd name="connsiteX11-1481" fmla="*/ 323172 w 898283"/>
                  <a:gd name="connsiteY11-1482" fmla="*/ 398922 h 798270"/>
                  <a:gd name="connsiteX12-1483" fmla="*/ 463137 w 898283"/>
                  <a:gd name="connsiteY12-1484" fmla="*/ 407156 h 798270"/>
                  <a:gd name="connsiteX13-1485" fmla="*/ 501033 w 898283"/>
                  <a:gd name="connsiteY13-1486" fmla="*/ 401525 h 798270"/>
                  <a:gd name="connsiteX14-1487" fmla="*/ 475178 w 898283"/>
                  <a:gd name="connsiteY14-1488" fmla="*/ 416972 h 798270"/>
                  <a:gd name="connsiteX15-1489" fmla="*/ 749668 w 898283"/>
                  <a:gd name="connsiteY15-1490" fmla="*/ 500409 h 798270"/>
                  <a:gd name="connsiteX16-1491" fmla="*/ 651688 w 898283"/>
                  <a:gd name="connsiteY16-1492" fmla="*/ 798270 h 798270"/>
                  <a:gd name="connsiteX17-1493" fmla="*/ 669739 w 898283"/>
                  <a:gd name="connsiteY17-1494" fmla="*/ 795660 h 798270"/>
                  <a:gd name="connsiteX18-1495" fmla="*/ 891509 w 898283"/>
                  <a:gd name="connsiteY18-1496" fmla="*/ 347249 h 798270"/>
                  <a:gd name="connsiteX19-1497" fmla="*/ 883552 w 898283"/>
                  <a:gd name="connsiteY19-1498" fmla="*/ 294671 h 798270"/>
                  <a:gd name="connsiteX20-1499" fmla="*/ 863546 w 898283"/>
                  <a:gd name="connsiteY20-1500" fmla="*/ 250181 h 798270"/>
                  <a:gd name="connsiteX21-1501" fmla="*/ 883985 w 898283"/>
                  <a:gd name="connsiteY21-1502" fmla="*/ 246978 h 798270"/>
                  <a:gd name="connsiteX22-1503" fmla="*/ 897216 w 898283"/>
                  <a:gd name="connsiteY22-1504" fmla="*/ 239539 h 798270"/>
                  <a:gd name="connsiteX23-1505" fmla="*/ 866223 w 898283"/>
                  <a:gd name="connsiteY23-1506" fmla="*/ 223646 h 798270"/>
                  <a:gd name="connsiteX24-1507" fmla="*/ 840250 w 898283"/>
                  <a:gd name="connsiteY24-1508" fmla="*/ 213847 h 798270"/>
                  <a:gd name="connsiteX25-1509" fmla="*/ 830665 w 898283"/>
                  <a:gd name="connsiteY25-1510" fmla="*/ 180197 h 798270"/>
                  <a:gd name="connsiteX26-1511" fmla="*/ 817404 w 898283"/>
                  <a:gd name="connsiteY26-1512" fmla="*/ 147990 h 798270"/>
                  <a:gd name="connsiteX27-1513" fmla="*/ 808891 w 898283"/>
                  <a:gd name="connsiteY27-1514" fmla="*/ 160556 h 798270"/>
                  <a:gd name="connsiteX28-1515" fmla="*/ 804805 w 898283"/>
                  <a:gd name="connsiteY28-1516" fmla="*/ 177347 h 798270"/>
                  <a:gd name="connsiteX29-1517" fmla="*/ 787041 w 898283"/>
                  <a:gd name="connsiteY29-1518" fmla="*/ 159805 h 798270"/>
                  <a:gd name="connsiteX30-1519" fmla="*/ 598791 w 898283"/>
                  <a:gd name="connsiteY30-1520" fmla="*/ 45529 h 798270"/>
                  <a:gd name="connsiteX0-1521" fmla="*/ 598791 w 898283"/>
                  <a:gd name="connsiteY0-1522" fmla="*/ 45529 h 798270"/>
                  <a:gd name="connsiteX1-1523" fmla="*/ 202222 w 898283"/>
                  <a:gd name="connsiteY1-1524" fmla="*/ 50522 h 798270"/>
                  <a:gd name="connsiteX2-1525" fmla="*/ 0 w 898283"/>
                  <a:gd name="connsiteY2-1526" fmla="*/ 525023 h 798270"/>
                  <a:gd name="connsiteX3-1527" fmla="*/ 11193 w 898283"/>
                  <a:gd name="connsiteY3-1528" fmla="*/ 539810 h 798270"/>
                  <a:gd name="connsiteX4-1529" fmla="*/ 125726 w 898283"/>
                  <a:gd name="connsiteY4-1530" fmla="*/ 347267 h 798270"/>
                  <a:gd name="connsiteX5-1531" fmla="*/ 133920 w 898283"/>
                  <a:gd name="connsiteY5-1532" fmla="*/ 337447 h 798270"/>
                  <a:gd name="connsiteX6-1533" fmla="*/ 137542 w 898283"/>
                  <a:gd name="connsiteY6-1534" fmla="*/ 338015 h 798270"/>
                  <a:gd name="connsiteX7-1535" fmla="*/ 246686 w 898283"/>
                  <a:gd name="connsiteY7-1536" fmla="*/ 365842 h 798270"/>
                  <a:gd name="connsiteX8-1537" fmla="*/ 311374 w 898283"/>
                  <a:gd name="connsiteY8-1538" fmla="*/ 373602 h 798270"/>
                  <a:gd name="connsiteX9-1539" fmla="*/ 347335 w 898283"/>
                  <a:gd name="connsiteY9-1540" fmla="*/ 373829 h 798270"/>
                  <a:gd name="connsiteX10-1541" fmla="*/ 341554 w 898283"/>
                  <a:gd name="connsiteY10-1542" fmla="*/ 377282 h 798270"/>
                  <a:gd name="connsiteX11-1543" fmla="*/ 323172 w 898283"/>
                  <a:gd name="connsiteY11-1544" fmla="*/ 398922 h 798270"/>
                  <a:gd name="connsiteX12-1545" fmla="*/ 463137 w 898283"/>
                  <a:gd name="connsiteY12-1546" fmla="*/ 407156 h 798270"/>
                  <a:gd name="connsiteX13-1547" fmla="*/ 501033 w 898283"/>
                  <a:gd name="connsiteY13-1548" fmla="*/ 401525 h 798270"/>
                  <a:gd name="connsiteX14-1549" fmla="*/ 749668 w 898283"/>
                  <a:gd name="connsiteY14-1550" fmla="*/ 500409 h 798270"/>
                  <a:gd name="connsiteX15-1551" fmla="*/ 651688 w 898283"/>
                  <a:gd name="connsiteY15-1552" fmla="*/ 798270 h 798270"/>
                  <a:gd name="connsiteX16-1553" fmla="*/ 669739 w 898283"/>
                  <a:gd name="connsiteY16-1554" fmla="*/ 795660 h 798270"/>
                  <a:gd name="connsiteX17-1555" fmla="*/ 891509 w 898283"/>
                  <a:gd name="connsiteY17-1556" fmla="*/ 347249 h 798270"/>
                  <a:gd name="connsiteX18-1557" fmla="*/ 883552 w 898283"/>
                  <a:gd name="connsiteY18-1558" fmla="*/ 294671 h 798270"/>
                  <a:gd name="connsiteX19-1559" fmla="*/ 863546 w 898283"/>
                  <a:gd name="connsiteY19-1560" fmla="*/ 250181 h 798270"/>
                  <a:gd name="connsiteX20-1561" fmla="*/ 883985 w 898283"/>
                  <a:gd name="connsiteY20-1562" fmla="*/ 246978 h 798270"/>
                  <a:gd name="connsiteX21-1563" fmla="*/ 897216 w 898283"/>
                  <a:gd name="connsiteY21-1564" fmla="*/ 239539 h 798270"/>
                  <a:gd name="connsiteX22-1565" fmla="*/ 866223 w 898283"/>
                  <a:gd name="connsiteY22-1566" fmla="*/ 223646 h 798270"/>
                  <a:gd name="connsiteX23-1567" fmla="*/ 840250 w 898283"/>
                  <a:gd name="connsiteY23-1568" fmla="*/ 213847 h 798270"/>
                  <a:gd name="connsiteX24-1569" fmla="*/ 830665 w 898283"/>
                  <a:gd name="connsiteY24-1570" fmla="*/ 180197 h 798270"/>
                  <a:gd name="connsiteX25-1571" fmla="*/ 817404 w 898283"/>
                  <a:gd name="connsiteY25-1572" fmla="*/ 147990 h 798270"/>
                  <a:gd name="connsiteX26-1573" fmla="*/ 808891 w 898283"/>
                  <a:gd name="connsiteY26-1574" fmla="*/ 160556 h 798270"/>
                  <a:gd name="connsiteX27-1575" fmla="*/ 804805 w 898283"/>
                  <a:gd name="connsiteY27-1576" fmla="*/ 177347 h 798270"/>
                  <a:gd name="connsiteX28-1577" fmla="*/ 787041 w 898283"/>
                  <a:gd name="connsiteY28-1578" fmla="*/ 159805 h 798270"/>
                  <a:gd name="connsiteX29-1579" fmla="*/ 598791 w 898283"/>
                  <a:gd name="connsiteY29-1580" fmla="*/ 45529 h 798270"/>
                  <a:gd name="connsiteX0-1581" fmla="*/ 598791 w 898283"/>
                  <a:gd name="connsiteY0-1582" fmla="*/ 45529 h 798270"/>
                  <a:gd name="connsiteX1-1583" fmla="*/ 202222 w 898283"/>
                  <a:gd name="connsiteY1-1584" fmla="*/ 50522 h 798270"/>
                  <a:gd name="connsiteX2-1585" fmla="*/ 0 w 898283"/>
                  <a:gd name="connsiteY2-1586" fmla="*/ 525023 h 798270"/>
                  <a:gd name="connsiteX3-1587" fmla="*/ 11193 w 898283"/>
                  <a:gd name="connsiteY3-1588" fmla="*/ 539810 h 798270"/>
                  <a:gd name="connsiteX4-1589" fmla="*/ 125726 w 898283"/>
                  <a:gd name="connsiteY4-1590" fmla="*/ 347267 h 798270"/>
                  <a:gd name="connsiteX5-1591" fmla="*/ 133920 w 898283"/>
                  <a:gd name="connsiteY5-1592" fmla="*/ 337447 h 798270"/>
                  <a:gd name="connsiteX6-1593" fmla="*/ 137542 w 898283"/>
                  <a:gd name="connsiteY6-1594" fmla="*/ 338015 h 798270"/>
                  <a:gd name="connsiteX7-1595" fmla="*/ 246686 w 898283"/>
                  <a:gd name="connsiteY7-1596" fmla="*/ 365842 h 798270"/>
                  <a:gd name="connsiteX8-1597" fmla="*/ 311374 w 898283"/>
                  <a:gd name="connsiteY8-1598" fmla="*/ 373602 h 798270"/>
                  <a:gd name="connsiteX9-1599" fmla="*/ 347335 w 898283"/>
                  <a:gd name="connsiteY9-1600" fmla="*/ 373829 h 798270"/>
                  <a:gd name="connsiteX10-1601" fmla="*/ 341554 w 898283"/>
                  <a:gd name="connsiteY10-1602" fmla="*/ 377282 h 798270"/>
                  <a:gd name="connsiteX11-1603" fmla="*/ 323172 w 898283"/>
                  <a:gd name="connsiteY11-1604" fmla="*/ 398922 h 798270"/>
                  <a:gd name="connsiteX12-1605" fmla="*/ 463137 w 898283"/>
                  <a:gd name="connsiteY12-1606" fmla="*/ 407156 h 798270"/>
                  <a:gd name="connsiteX13-1607" fmla="*/ 749668 w 898283"/>
                  <a:gd name="connsiteY13-1608" fmla="*/ 500409 h 798270"/>
                  <a:gd name="connsiteX14-1609" fmla="*/ 651688 w 898283"/>
                  <a:gd name="connsiteY14-1610" fmla="*/ 798270 h 798270"/>
                  <a:gd name="connsiteX15-1611" fmla="*/ 669739 w 898283"/>
                  <a:gd name="connsiteY15-1612" fmla="*/ 795660 h 798270"/>
                  <a:gd name="connsiteX16-1613" fmla="*/ 891509 w 898283"/>
                  <a:gd name="connsiteY16-1614" fmla="*/ 347249 h 798270"/>
                  <a:gd name="connsiteX17-1615" fmla="*/ 883552 w 898283"/>
                  <a:gd name="connsiteY17-1616" fmla="*/ 294671 h 798270"/>
                  <a:gd name="connsiteX18-1617" fmla="*/ 863546 w 898283"/>
                  <a:gd name="connsiteY18-1618" fmla="*/ 250181 h 798270"/>
                  <a:gd name="connsiteX19-1619" fmla="*/ 883985 w 898283"/>
                  <a:gd name="connsiteY19-1620" fmla="*/ 246978 h 798270"/>
                  <a:gd name="connsiteX20-1621" fmla="*/ 897216 w 898283"/>
                  <a:gd name="connsiteY20-1622" fmla="*/ 239539 h 798270"/>
                  <a:gd name="connsiteX21-1623" fmla="*/ 866223 w 898283"/>
                  <a:gd name="connsiteY21-1624" fmla="*/ 223646 h 798270"/>
                  <a:gd name="connsiteX22-1625" fmla="*/ 840250 w 898283"/>
                  <a:gd name="connsiteY22-1626" fmla="*/ 213847 h 798270"/>
                  <a:gd name="connsiteX23-1627" fmla="*/ 830665 w 898283"/>
                  <a:gd name="connsiteY23-1628" fmla="*/ 180197 h 798270"/>
                  <a:gd name="connsiteX24-1629" fmla="*/ 817404 w 898283"/>
                  <a:gd name="connsiteY24-1630" fmla="*/ 147990 h 798270"/>
                  <a:gd name="connsiteX25-1631" fmla="*/ 808891 w 898283"/>
                  <a:gd name="connsiteY25-1632" fmla="*/ 160556 h 798270"/>
                  <a:gd name="connsiteX26-1633" fmla="*/ 804805 w 898283"/>
                  <a:gd name="connsiteY26-1634" fmla="*/ 177347 h 798270"/>
                  <a:gd name="connsiteX27-1635" fmla="*/ 787041 w 898283"/>
                  <a:gd name="connsiteY27-1636" fmla="*/ 159805 h 798270"/>
                  <a:gd name="connsiteX28-1637" fmla="*/ 598791 w 898283"/>
                  <a:gd name="connsiteY28-1638" fmla="*/ 45529 h 798270"/>
                  <a:gd name="connsiteX0-1639" fmla="*/ 598791 w 898283"/>
                  <a:gd name="connsiteY0-1640" fmla="*/ 45529 h 798270"/>
                  <a:gd name="connsiteX1-1641" fmla="*/ 202222 w 898283"/>
                  <a:gd name="connsiteY1-1642" fmla="*/ 50522 h 798270"/>
                  <a:gd name="connsiteX2-1643" fmla="*/ 0 w 898283"/>
                  <a:gd name="connsiteY2-1644" fmla="*/ 525023 h 798270"/>
                  <a:gd name="connsiteX3-1645" fmla="*/ 11193 w 898283"/>
                  <a:gd name="connsiteY3-1646" fmla="*/ 539810 h 798270"/>
                  <a:gd name="connsiteX4-1647" fmla="*/ 125726 w 898283"/>
                  <a:gd name="connsiteY4-1648" fmla="*/ 347267 h 798270"/>
                  <a:gd name="connsiteX5-1649" fmla="*/ 133920 w 898283"/>
                  <a:gd name="connsiteY5-1650" fmla="*/ 337447 h 798270"/>
                  <a:gd name="connsiteX6-1651" fmla="*/ 137542 w 898283"/>
                  <a:gd name="connsiteY6-1652" fmla="*/ 338015 h 798270"/>
                  <a:gd name="connsiteX7-1653" fmla="*/ 246686 w 898283"/>
                  <a:gd name="connsiteY7-1654" fmla="*/ 365842 h 798270"/>
                  <a:gd name="connsiteX8-1655" fmla="*/ 311374 w 898283"/>
                  <a:gd name="connsiteY8-1656" fmla="*/ 373602 h 798270"/>
                  <a:gd name="connsiteX9-1657" fmla="*/ 347335 w 898283"/>
                  <a:gd name="connsiteY9-1658" fmla="*/ 373829 h 798270"/>
                  <a:gd name="connsiteX10-1659" fmla="*/ 341554 w 898283"/>
                  <a:gd name="connsiteY10-1660" fmla="*/ 377282 h 798270"/>
                  <a:gd name="connsiteX11-1661" fmla="*/ 323172 w 898283"/>
                  <a:gd name="connsiteY11-1662" fmla="*/ 398922 h 798270"/>
                  <a:gd name="connsiteX12-1663" fmla="*/ 749668 w 898283"/>
                  <a:gd name="connsiteY12-1664" fmla="*/ 500409 h 798270"/>
                  <a:gd name="connsiteX13-1665" fmla="*/ 651688 w 898283"/>
                  <a:gd name="connsiteY13-1666" fmla="*/ 798270 h 798270"/>
                  <a:gd name="connsiteX14-1667" fmla="*/ 669739 w 898283"/>
                  <a:gd name="connsiteY14-1668" fmla="*/ 795660 h 798270"/>
                  <a:gd name="connsiteX15-1669" fmla="*/ 891509 w 898283"/>
                  <a:gd name="connsiteY15-1670" fmla="*/ 347249 h 798270"/>
                  <a:gd name="connsiteX16-1671" fmla="*/ 883552 w 898283"/>
                  <a:gd name="connsiteY16-1672" fmla="*/ 294671 h 798270"/>
                  <a:gd name="connsiteX17-1673" fmla="*/ 863546 w 898283"/>
                  <a:gd name="connsiteY17-1674" fmla="*/ 250181 h 798270"/>
                  <a:gd name="connsiteX18-1675" fmla="*/ 883985 w 898283"/>
                  <a:gd name="connsiteY18-1676" fmla="*/ 246978 h 798270"/>
                  <a:gd name="connsiteX19-1677" fmla="*/ 897216 w 898283"/>
                  <a:gd name="connsiteY19-1678" fmla="*/ 239539 h 798270"/>
                  <a:gd name="connsiteX20-1679" fmla="*/ 866223 w 898283"/>
                  <a:gd name="connsiteY20-1680" fmla="*/ 223646 h 798270"/>
                  <a:gd name="connsiteX21-1681" fmla="*/ 840250 w 898283"/>
                  <a:gd name="connsiteY21-1682" fmla="*/ 213847 h 798270"/>
                  <a:gd name="connsiteX22-1683" fmla="*/ 830665 w 898283"/>
                  <a:gd name="connsiteY22-1684" fmla="*/ 180197 h 798270"/>
                  <a:gd name="connsiteX23-1685" fmla="*/ 817404 w 898283"/>
                  <a:gd name="connsiteY23-1686" fmla="*/ 147990 h 798270"/>
                  <a:gd name="connsiteX24-1687" fmla="*/ 808891 w 898283"/>
                  <a:gd name="connsiteY24-1688" fmla="*/ 160556 h 798270"/>
                  <a:gd name="connsiteX25-1689" fmla="*/ 804805 w 898283"/>
                  <a:gd name="connsiteY25-1690" fmla="*/ 177347 h 798270"/>
                  <a:gd name="connsiteX26-1691" fmla="*/ 787041 w 898283"/>
                  <a:gd name="connsiteY26-1692" fmla="*/ 159805 h 798270"/>
                  <a:gd name="connsiteX27-1693" fmla="*/ 598791 w 898283"/>
                  <a:gd name="connsiteY27-1694" fmla="*/ 45529 h 798270"/>
                  <a:gd name="connsiteX0-1695" fmla="*/ 598791 w 898283"/>
                  <a:gd name="connsiteY0-1696" fmla="*/ 45529 h 798270"/>
                  <a:gd name="connsiteX1-1697" fmla="*/ 202222 w 898283"/>
                  <a:gd name="connsiteY1-1698" fmla="*/ 50522 h 798270"/>
                  <a:gd name="connsiteX2-1699" fmla="*/ 0 w 898283"/>
                  <a:gd name="connsiteY2-1700" fmla="*/ 525023 h 798270"/>
                  <a:gd name="connsiteX3-1701" fmla="*/ 11193 w 898283"/>
                  <a:gd name="connsiteY3-1702" fmla="*/ 539810 h 798270"/>
                  <a:gd name="connsiteX4-1703" fmla="*/ 125726 w 898283"/>
                  <a:gd name="connsiteY4-1704" fmla="*/ 347267 h 798270"/>
                  <a:gd name="connsiteX5-1705" fmla="*/ 133920 w 898283"/>
                  <a:gd name="connsiteY5-1706" fmla="*/ 337447 h 798270"/>
                  <a:gd name="connsiteX6-1707" fmla="*/ 137542 w 898283"/>
                  <a:gd name="connsiteY6-1708" fmla="*/ 338015 h 798270"/>
                  <a:gd name="connsiteX7-1709" fmla="*/ 246686 w 898283"/>
                  <a:gd name="connsiteY7-1710" fmla="*/ 365842 h 798270"/>
                  <a:gd name="connsiteX8-1711" fmla="*/ 311374 w 898283"/>
                  <a:gd name="connsiteY8-1712" fmla="*/ 373602 h 798270"/>
                  <a:gd name="connsiteX9-1713" fmla="*/ 341554 w 898283"/>
                  <a:gd name="connsiteY9-1714" fmla="*/ 377282 h 798270"/>
                  <a:gd name="connsiteX10-1715" fmla="*/ 323172 w 898283"/>
                  <a:gd name="connsiteY10-1716" fmla="*/ 398922 h 798270"/>
                  <a:gd name="connsiteX11-1717" fmla="*/ 749668 w 898283"/>
                  <a:gd name="connsiteY11-1718" fmla="*/ 500409 h 798270"/>
                  <a:gd name="connsiteX12-1719" fmla="*/ 651688 w 898283"/>
                  <a:gd name="connsiteY12-1720" fmla="*/ 798270 h 798270"/>
                  <a:gd name="connsiteX13-1721" fmla="*/ 669739 w 898283"/>
                  <a:gd name="connsiteY13-1722" fmla="*/ 795660 h 798270"/>
                  <a:gd name="connsiteX14-1723" fmla="*/ 891509 w 898283"/>
                  <a:gd name="connsiteY14-1724" fmla="*/ 347249 h 798270"/>
                  <a:gd name="connsiteX15-1725" fmla="*/ 883552 w 898283"/>
                  <a:gd name="connsiteY15-1726" fmla="*/ 294671 h 798270"/>
                  <a:gd name="connsiteX16-1727" fmla="*/ 863546 w 898283"/>
                  <a:gd name="connsiteY16-1728" fmla="*/ 250181 h 798270"/>
                  <a:gd name="connsiteX17-1729" fmla="*/ 883985 w 898283"/>
                  <a:gd name="connsiteY17-1730" fmla="*/ 246978 h 798270"/>
                  <a:gd name="connsiteX18-1731" fmla="*/ 897216 w 898283"/>
                  <a:gd name="connsiteY18-1732" fmla="*/ 239539 h 798270"/>
                  <a:gd name="connsiteX19-1733" fmla="*/ 866223 w 898283"/>
                  <a:gd name="connsiteY19-1734" fmla="*/ 223646 h 798270"/>
                  <a:gd name="connsiteX20-1735" fmla="*/ 840250 w 898283"/>
                  <a:gd name="connsiteY20-1736" fmla="*/ 213847 h 798270"/>
                  <a:gd name="connsiteX21-1737" fmla="*/ 830665 w 898283"/>
                  <a:gd name="connsiteY21-1738" fmla="*/ 180197 h 798270"/>
                  <a:gd name="connsiteX22-1739" fmla="*/ 817404 w 898283"/>
                  <a:gd name="connsiteY22-1740" fmla="*/ 147990 h 798270"/>
                  <a:gd name="connsiteX23-1741" fmla="*/ 808891 w 898283"/>
                  <a:gd name="connsiteY23-1742" fmla="*/ 160556 h 798270"/>
                  <a:gd name="connsiteX24-1743" fmla="*/ 804805 w 898283"/>
                  <a:gd name="connsiteY24-1744" fmla="*/ 177347 h 798270"/>
                  <a:gd name="connsiteX25-1745" fmla="*/ 787041 w 898283"/>
                  <a:gd name="connsiteY25-1746" fmla="*/ 159805 h 798270"/>
                  <a:gd name="connsiteX26-1747" fmla="*/ 598791 w 898283"/>
                  <a:gd name="connsiteY26-1748" fmla="*/ 45529 h 798270"/>
                  <a:gd name="connsiteX0-1749" fmla="*/ 598791 w 898283"/>
                  <a:gd name="connsiteY0-1750" fmla="*/ 45529 h 798270"/>
                  <a:gd name="connsiteX1-1751" fmla="*/ 202222 w 898283"/>
                  <a:gd name="connsiteY1-1752" fmla="*/ 50522 h 798270"/>
                  <a:gd name="connsiteX2-1753" fmla="*/ 0 w 898283"/>
                  <a:gd name="connsiteY2-1754" fmla="*/ 525023 h 798270"/>
                  <a:gd name="connsiteX3-1755" fmla="*/ 11193 w 898283"/>
                  <a:gd name="connsiteY3-1756" fmla="*/ 539810 h 798270"/>
                  <a:gd name="connsiteX4-1757" fmla="*/ 125726 w 898283"/>
                  <a:gd name="connsiteY4-1758" fmla="*/ 347267 h 798270"/>
                  <a:gd name="connsiteX5-1759" fmla="*/ 133920 w 898283"/>
                  <a:gd name="connsiteY5-1760" fmla="*/ 337447 h 798270"/>
                  <a:gd name="connsiteX6-1761" fmla="*/ 137542 w 898283"/>
                  <a:gd name="connsiteY6-1762" fmla="*/ 338015 h 798270"/>
                  <a:gd name="connsiteX7-1763" fmla="*/ 246686 w 898283"/>
                  <a:gd name="connsiteY7-1764" fmla="*/ 365842 h 798270"/>
                  <a:gd name="connsiteX8-1765" fmla="*/ 311374 w 898283"/>
                  <a:gd name="connsiteY8-1766" fmla="*/ 373602 h 798270"/>
                  <a:gd name="connsiteX9-1767" fmla="*/ 323172 w 898283"/>
                  <a:gd name="connsiteY9-1768" fmla="*/ 398922 h 798270"/>
                  <a:gd name="connsiteX10-1769" fmla="*/ 749668 w 898283"/>
                  <a:gd name="connsiteY10-1770" fmla="*/ 500409 h 798270"/>
                  <a:gd name="connsiteX11-1771" fmla="*/ 651688 w 898283"/>
                  <a:gd name="connsiteY11-1772" fmla="*/ 798270 h 798270"/>
                  <a:gd name="connsiteX12-1773" fmla="*/ 669739 w 898283"/>
                  <a:gd name="connsiteY12-1774" fmla="*/ 795660 h 798270"/>
                  <a:gd name="connsiteX13-1775" fmla="*/ 891509 w 898283"/>
                  <a:gd name="connsiteY13-1776" fmla="*/ 347249 h 798270"/>
                  <a:gd name="connsiteX14-1777" fmla="*/ 883552 w 898283"/>
                  <a:gd name="connsiteY14-1778" fmla="*/ 294671 h 798270"/>
                  <a:gd name="connsiteX15-1779" fmla="*/ 863546 w 898283"/>
                  <a:gd name="connsiteY15-1780" fmla="*/ 250181 h 798270"/>
                  <a:gd name="connsiteX16-1781" fmla="*/ 883985 w 898283"/>
                  <a:gd name="connsiteY16-1782" fmla="*/ 246978 h 798270"/>
                  <a:gd name="connsiteX17-1783" fmla="*/ 897216 w 898283"/>
                  <a:gd name="connsiteY17-1784" fmla="*/ 239539 h 798270"/>
                  <a:gd name="connsiteX18-1785" fmla="*/ 866223 w 898283"/>
                  <a:gd name="connsiteY18-1786" fmla="*/ 223646 h 798270"/>
                  <a:gd name="connsiteX19-1787" fmla="*/ 840250 w 898283"/>
                  <a:gd name="connsiteY19-1788" fmla="*/ 213847 h 798270"/>
                  <a:gd name="connsiteX20-1789" fmla="*/ 830665 w 898283"/>
                  <a:gd name="connsiteY20-1790" fmla="*/ 180197 h 798270"/>
                  <a:gd name="connsiteX21-1791" fmla="*/ 817404 w 898283"/>
                  <a:gd name="connsiteY21-1792" fmla="*/ 147990 h 798270"/>
                  <a:gd name="connsiteX22-1793" fmla="*/ 808891 w 898283"/>
                  <a:gd name="connsiteY22-1794" fmla="*/ 160556 h 798270"/>
                  <a:gd name="connsiteX23-1795" fmla="*/ 804805 w 898283"/>
                  <a:gd name="connsiteY23-1796" fmla="*/ 177347 h 798270"/>
                  <a:gd name="connsiteX24-1797" fmla="*/ 787041 w 898283"/>
                  <a:gd name="connsiteY24-1798" fmla="*/ 159805 h 798270"/>
                  <a:gd name="connsiteX25-1799" fmla="*/ 598791 w 898283"/>
                  <a:gd name="connsiteY25-1800" fmla="*/ 45529 h 798270"/>
                  <a:gd name="connsiteX0-1801" fmla="*/ 598791 w 898283"/>
                  <a:gd name="connsiteY0-1802" fmla="*/ 45529 h 798270"/>
                  <a:gd name="connsiteX1-1803" fmla="*/ 202222 w 898283"/>
                  <a:gd name="connsiteY1-1804" fmla="*/ 50522 h 798270"/>
                  <a:gd name="connsiteX2-1805" fmla="*/ 0 w 898283"/>
                  <a:gd name="connsiteY2-1806" fmla="*/ 525023 h 798270"/>
                  <a:gd name="connsiteX3-1807" fmla="*/ 11193 w 898283"/>
                  <a:gd name="connsiteY3-1808" fmla="*/ 539810 h 798270"/>
                  <a:gd name="connsiteX4-1809" fmla="*/ 125726 w 898283"/>
                  <a:gd name="connsiteY4-1810" fmla="*/ 347267 h 798270"/>
                  <a:gd name="connsiteX5-1811" fmla="*/ 133920 w 898283"/>
                  <a:gd name="connsiteY5-1812" fmla="*/ 337447 h 798270"/>
                  <a:gd name="connsiteX6-1813" fmla="*/ 137542 w 898283"/>
                  <a:gd name="connsiteY6-1814" fmla="*/ 338015 h 798270"/>
                  <a:gd name="connsiteX7-1815" fmla="*/ 246686 w 898283"/>
                  <a:gd name="connsiteY7-1816" fmla="*/ 365842 h 798270"/>
                  <a:gd name="connsiteX8-1817" fmla="*/ 323172 w 898283"/>
                  <a:gd name="connsiteY8-1818" fmla="*/ 398922 h 798270"/>
                  <a:gd name="connsiteX9-1819" fmla="*/ 749668 w 898283"/>
                  <a:gd name="connsiteY9-1820" fmla="*/ 500409 h 798270"/>
                  <a:gd name="connsiteX10-1821" fmla="*/ 651688 w 898283"/>
                  <a:gd name="connsiteY10-1822" fmla="*/ 798270 h 798270"/>
                  <a:gd name="connsiteX11-1823" fmla="*/ 669739 w 898283"/>
                  <a:gd name="connsiteY11-1824" fmla="*/ 795660 h 798270"/>
                  <a:gd name="connsiteX12-1825" fmla="*/ 891509 w 898283"/>
                  <a:gd name="connsiteY12-1826" fmla="*/ 347249 h 798270"/>
                  <a:gd name="connsiteX13-1827" fmla="*/ 883552 w 898283"/>
                  <a:gd name="connsiteY13-1828" fmla="*/ 294671 h 798270"/>
                  <a:gd name="connsiteX14-1829" fmla="*/ 863546 w 898283"/>
                  <a:gd name="connsiteY14-1830" fmla="*/ 250181 h 798270"/>
                  <a:gd name="connsiteX15-1831" fmla="*/ 883985 w 898283"/>
                  <a:gd name="connsiteY15-1832" fmla="*/ 246978 h 798270"/>
                  <a:gd name="connsiteX16-1833" fmla="*/ 897216 w 898283"/>
                  <a:gd name="connsiteY16-1834" fmla="*/ 239539 h 798270"/>
                  <a:gd name="connsiteX17-1835" fmla="*/ 866223 w 898283"/>
                  <a:gd name="connsiteY17-1836" fmla="*/ 223646 h 798270"/>
                  <a:gd name="connsiteX18-1837" fmla="*/ 840250 w 898283"/>
                  <a:gd name="connsiteY18-1838" fmla="*/ 213847 h 798270"/>
                  <a:gd name="connsiteX19-1839" fmla="*/ 830665 w 898283"/>
                  <a:gd name="connsiteY19-1840" fmla="*/ 180197 h 798270"/>
                  <a:gd name="connsiteX20-1841" fmla="*/ 817404 w 898283"/>
                  <a:gd name="connsiteY20-1842" fmla="*/ 147990 h 798270"/>
                  <a:gd name="connsiteX21-1843" fmla="*/ 808891 w 898283"/>
                  <a:gd name="connsiteY21-1844" fmla="*/ 160556 h 798270"/>
                  <a:gd name="connsiteX22-1845" fmla="*/ 804805 w 898283"/>
                  <a:gd name="connsiteY22-1846" fmla="*/ 177347 h 798270"/>
                  <a:gd name="connsiteX23-1847" fmla="*/ 787041 w 898283"/>
                  <a:gd name="connsiteY23-1848" fmla="*/ 159805 h 798270"/>
                  <a:gd name="connsiteX24-1849" fmla="*/ 598791 w 898283"/>
                  <a:gd name="connsiteY24-1850" fmla="*/ 45529 h 798270"/>
                  <a:gd name="connsiteX0-1851" fmla="*/ 598791 w 898283"/>
                  <a:gd name="connsiteY0-1852" fmla="*/ 45529 h 798270"/>
                  <a:gd name="connsiteX1-1853" fmla="*/ 202222 w 898283"/>
                  <a:gd name="connsiteY1-1854" fmla="*/ 50522 h 798270"/>
                  <a:gd name="connsiteX2-1855" fmla="*/ 0 w 898283"/>
                  <a:gd name="connsiteY2-1856" fmla="*/ 525023 h 798270"/>
                  <a:gd name="connsiteX3-1857" fmla="*/ 11193 w 898283"/>
                  <a:gd name="connsiteY3-1858" fmla="*/ 539810 h 798270"/>
                  <a:gd name="connsiteX4-1859" fmla="*/ 125726 w 898283"/>
                  <a:gd name="connsiteY4-1860" fmla="*/ 347267 h 798270"/>
                  <a:gd name="connsiteX5-1861" fmla="*/ 133920 w 898283"/>
                  <a:gd name="connsiteY5-1862" fmla="*/ 337447 h 798270"/>
                  <a:gd name="connsiteX6-1863" fmla="*/ 137542 w 898283"/>
                  <a:gd name="connsiteY6-1864" fmla="*/ 338015 h 798270"/>
                  <a:gd name="connsiteX7-1865" fmla="*/ 323172 w 898283"/>
                  <a:gd name="connsiteY7-1866" fmla="*/ 398922 h 798270"/>
                  <a:gd name="connsiteX8-1867" fmla="*/ 749668 w 898283"/>
                  <a:gd name="connsiteY8-1868" fmla="*/ 500409 h 798270"/>
                  <a:gd name="connsiteX9-1869" fmla="*/ 651688 w 898283"/>
                  <a:gd name="connsiteY9-1870" fmla="*/ 798270 h 798270"/>
                  <a:gd name="connsiteX10-1871" fmla="*/ 669739 w 898283"/>
                  <a:gd name="connsiteY10-1872" fmla="*/ 795660 h 798270"/>
                  <a:gd name="connsiteX11-1873" fmla="*/ 891509 w 898283"/>
                  <a:gd name="connsiteY11-1874" fmla="*/ 347249 h 798270"/>
                  <a:gd name="connsiteX12-1875" fmla="*/ 883552 w 898283"/>
                  <a:gd name="connsiteY12-1876" fmla="*/ 294671 h 798270"/>
                  <a:gd name="connsiteX13-1877" fmla="*/ 863546 w 898283"/>
                  <a:gd name="connsiteY13-1878" fmla="*/ 250181 h 798270"/>
                  <a:gd name="connsiteX14-1879" fmla="*/ 883985 w 898283"/>
                  <a:gd name="connsiteY14-1880" fmla="*/ 246978 h 798270"/>
                  <a:gd name="connsiteX15-1881" fmla="*/ 897216 w 898283"/>
                  <a:gd name="connsiteY15-1882" fmla="*/ 239539 h 798270"/>
                  <a:gd name="connsiteX16-1883" fmla="*/ 866223 w 898283"/>
                  <a:gd name="connsiteY16-1884" fmla="*/ 223646 h 798270"/>
                  <a:gd name="connsiteX17-1885" fmla="*/ 840250 w 898283"/>
                  <a:gd name="connsiteY17-1886" fmla="*/ 213847 h 798270"/>
                  <a:gd name="connsiteX18-1887" fmla="*/ 830665 w 898283"/>
                  <a:gd name="connsiteY18-1888" fmla="*/ 180197 h 798270"/>
                  <a:gd name="connsiteX19-1889" fmla="*/ 817404 w 898283"/>
                  <a:gd name="connsiteY19-1890" fmla="*/ 147990 h 798270"/>
                  <a:gd name="connsiteX20-1891" fmla="*/ 808891 w 898283"/>
                  <a:gd name="connsiteY20-1892" fmla="*/ 160556 h 798270"/>
                  <a:gd name="connsiteX21-1893" fmla="*/ 804805 w 898283"/>
                  <a:gd name="connsiteY21-1894" fmla="*/ 177347 h 798270"/>
                  <a:gd name="connsiteX22-1895" fmla="*/ 787041 w 898283"/>
                  <a:gd name="connsiteY22-1896" fmla="*/ 159805 h 798270"/>
                  <a:gd name="connsiteX23-1897" fmla="*/ 598791 w 898283"/>
                  <a:gd name="connsiteY23-1898" fmla="*/ 45529 h 798270"/>
                  <a:gd name="connsiteX0-1899" fmla="*/ 598791 w 898283"/>
                  <a:gd name="connsiteY0-1900" fmla="*/ 45529 h 798270"/>
                  <a:gd name="connsiteX1-1901" fmla="*/ 202222 w 898283"/>
                  <a:gd name="connsiteY1-1902" fmla="*/ 50522 h 798270"/>
                  <a:gd name="connsiteX2-1903" fmla="*/ 0 w 898283"/>
                  <a:gd name="connsiteY2-1904" fmla="*/ 525023 h 798270"/>
                  <a:gd name="connsiteX3-1905" fmla="*/ 11193 w 898283"/>
                  <a:gd name="connsiteY3-1906" fmla="*/ 539810 h 798270"/>
                  <a:gd name="connsiteX4-1907" fmla="*/ 125726 w 898283"/>
                  <a:gd name="connsiteY4-1908" fmla="*/ 347267 h 798270"/>
                  <a:gd name="connsiteX5-1909" fmla="*/ 133920 w 898283"/>
                  <a:gd name="connsiteY5-1910" fmla="*/ 337447 h 798270"/>
                  <a:gd name="connsiteX6-1911" fmla="*/ 137542 w 898283"/>
                  <a:gd name="connsiteY6-1912" fmla="*/ 338015 h 798270"/>
                  <a:gd name="connsiteX7-1913" fmla="*/ 323172 w 898283"/>
                  <a:gd name="connsiteY7-1914" fmla="*/ 398922 h 798270"/>
                  <a:gd name="connsiteX8-1915" fmla="*/ 651688 w 898283"/>
                  <a:gd name="connsiteY8-1916" fmla="*/ 798270 h 798270"/>
                  <a:gd name="connsiteX9-1917" fmla="*/ 669739 w 898283"/>
                  <a:gd name="connsiteY9-1918" fmla="*/ 795660 h 798270"/>
                  <a:gd name="connsiteX10-1919" fmla="*/ 891509 w 898283"/>
                  <a:gd name="connsiteY10-1920" fmla="*/ 347249 h 798270"/>
                  <a:gd name="connsiteX11-1921" fmla="*/ 883552 w 898283"/>
                  <a:gd name="connsiteY11-1922" fmla="*/ 294671 h 798270"/>
                  <a:gd name="connsiteX12-1923" fmla="*/ 863546 w 898283"/>
                  <a:gd name="connsiteY12-1924" fmla="*/ 250181 h 798270"/>
                  <a:gd name="connsiteX13-1925" fmla="*/ 883985 w 898283"/>
                  <a:gd name="connsiteY13-1926" fmla="*/ 246978 h 798270"/>
                  <a:gd name="connsiteX14-1927" fmla="*/ 897216 w 898283"/>
                  <a:gd name="connsiteY14-1928" fmla="*/ 239539 h 798270"/>
                  <a:gd name="connsiteX15-1929" fmla="*/ 866223 w 898283"/>
                  <a:gd name="connsiteY15-1930" fmla="*/ 223646 h 798270"/>
                  <a:gd name="connsiteX16-1931" fmla="*/ 840250 w 898283"/>
                  <a:gd name="connsiteY16-1932" fmla="*/ 213847 h 798270"/>
                  <a:gd name="connsiteX17-1933" fmla="*/ 830665 w 898283"/>
                  <a:gd name="connsiteY17-1934" fmla="*/ 180197 h 798270"/>
                  <a:gd name="connsiteX18-1935" fmla="*/ 817404 w 898283"/>
                  <a:gd name="connsiteY18-1936" fmla="*/ 147990 h 798270"/>
                  <a:gd name="connsiteX19-1937" fmla="*/ 808891 w 898283"/>
                  <a:gd name="connsiteY19-1938" fmla="*/ 160556 h 798270"/>
                  <a:gd name="connsiteX20-1939" fmla="*/ 804805 w 898283"/>
                  <a:gd name="connsiteY20-1940" fmla="*/ 177347 h 798270"/>
                  <a:gd name="connsiteX21-1941" fmla="*/ 787041 w 898283"/>
                  <a:gd name="connsiteY21-1942" fmla="*/ 159805 h 798270"/>
                  <a:gd name="connsiteX22-1943" fmla="*/ 598791 w 898283"/>
                  <a:gd name="connsiteY22-1944" fmla="*/ 45529 h 798270"/>
                  <a:gd name="connsiteX0-1945" fmla="*/ 598791 w 898283"/>
                  <a:gd name="connsiteY0-1946" fmla="*/ 45529 h 798270"/>
                  <a:gd name="connsiteX1-1947" fmla="*/ 202222 w 898283"/>
                  <a:gd name="connsiteY1-1948" fmla="*/ 50522 h 798270"/>
                  <a:gd name="connsiteX2-1949" fmla="*/ 0 w 898283"/>
                  <a:gd name="connsiteY2-1950" fmla="*/ 525023 h 798270"/>
                  <a:gd name="connsiteX3-1951" fmla="*/ 11193 w 898283"/>
                  <a:gd name="connsiteY3-1952" fmla="*/ 539810 h 798270"/>
                  <a:gd name="connsiteX4-1953" fmla="*/ 125726 w 898283"/>
                  <a:gd name="connsiteY4-1954" fmla="*/ 347267 h 798270"/>
                  <a:gd name="connsiteX5-1955" fmla="*/ 133920 w 898283"/>
                  <a:gd name="connsiteY5-1956" fmla="*/ 337447 h 798270"/>
                  <a:gd name="connsiteX6-1957" fmla="*/ 323172 w 898283"/>
                  <a:gd name="connsiteY6-1958" fmla="*/ 398922 h 798270"/>
                  <a:gd name="connsiteX7-1959" fmla="*/ 651688 w 898283"/>
                  <a:gd name="connsiteY7-1960" fmla="*/ 798270 h 798270"/>
                  <a:gd name="connsiteX8-1961" fmla="*/ 669739 w 898283"/>
                  <a:gd name="connsiteY8-1962" fmla="*/ 795660 h 798270"/>
                  <a:gd name="connsiteX9-1963" fmla="*/ 891509 w 898283"/>
                  <a:gd name="connsiteY9-1964" fmla="*/ 347249 h 798270"/>
                  <a:gd name="connsiteX10-1965" fmla="*/ 883552 w 898283"/>
                  <a:gd name="connsiteY10-1966" fmla="*/ 294671 h 798270"/>
                  <a:gd name="connsiteX11-1967" fmla="*/ 863546 w 898283"/>
                  <a:gd name="connsiteY11-1968" fmla="*/ 250181 h 798270"/>
                  <a:gd name="connsiteX12-1969" fmla="*/ 883985 w 898283"/>
                  <a:gd name="connsiteY12-1970" fmla="*/ 246978 h 798270"/>
                  <a:gd name="connsiteX13-1971" fmla="*/ 897216 w 898283"/>
                  <a:gd name="connsiteY13-1972" fmla="*/ 239539 h 798270"/>
                  <a:gd name="connsiteX14-1973" fmla="*/ 866223 w 898283"/>
                  <a:gd name="connsiteY14-1974" fmla="*/ 223646 h 798270"/>
                  <a:gd name="connsiteX15-1975" fmla="*/ 840250 w 898283"/>
                  <a:gd name="connsiteY15-1976" fmla="*/ 213847 h 798270"/>
                  <a:gd name="connsiteX16-1977" fmla="*/ 830665 w 898283"/>
                  <a:gd name="connsiteY16-1978" fmla="*/ 180197 h 798270"/>
                  <a:gd name="connsiteX17-1979" fmla="*/ 817404 w 898283"/>
                  <a:gd name="connsiteY17-1980" fmla="*/ 147990 h 798270"/>
                  <a:gd name="connsiteX18-1981" fmla="*/ 808891 w 898283"/>
                  <a:gd name="connsiteY18-1982" fmla="*/ 160556 h 798270"/>
                  <a:gd name="connsiteX19-1983" fmla="*/ 804805 w 898283"/>
                  <a:gd name="connsiteY19-1984" fmla="*/ 177347 h 798270"/>
                  <a:gd name="connsiteX20-1985" fmla="*/ 787041 w 898283"/>
                  <a:gd name="connsiteY20-1986" fmla="*/ 159805 h 798270"/>
                  <a:gd name="connsiteX21-1987" fmla="*/ 598791 w 898283"/>
                  <a:gd name="connsiteY21-1988" fmla="*/ 45529 h 798270"/>
                  <a:gd name="connsiteX0-1989" fmla="*/ 598791 w 898283"/>
                  <a:gd name="connsiteY0-1990" fmla="*/ 45529 h 798270"/>
                  <a:gd name="connsiteX1-1991" fmla="*/ 202222 w 898283"/>
                  <a:gd name="connsiteY1-1992" fmla="*/ 50522 h 798270"/>
                  <a:gd name="connsiteX2-1993" fmla="*/ 0 w 898283"/>
                  <a:gd name="connsiteY2-1994" fmla="*/ 525023 h 798270"/>
                  <a:gd name="connsiteX3-1995" fmla="*/ 11193 w 898283"/>
                  <a:gd name="connsiteY3-1996" fmla="*/ 539810 h 798270"/>
                  <a:gd name="connsiteX4-1997" fmla="*/ 125726 w 898283"/>
                  <a:gd name="connsiteY4-1998" fmla="*/ 347267 h 798270"/>
                  <a:gd name="connsiteX5-1999" fmla="*/ 133920 w 898283"/>
                  <a:gd name="connsiteY5-2000" fmla="*/ 337447 h 798270"/>
                  <a:gd name="connsiteX6-2001" fmla="*/ 651688 w 898283"/>
                  <a:gd name="connsiteY6-2002" fmla="*/ 798270 h 798270"/>
                  <a:gd name="connsiteX7-2003" fmla="*/ 669739 w 898283"/>
                  <a:gd name="connsiteY7-2004" fmla="*/ 795660 h 798270"/>
                  <a:gd name="connsiteX8-2005" fmla="*/ 891509 w 898283"/>
                  <a:gd name="connsiteY8-2006" fmla="*/ 347249 h 798270"/>
                  <a:gd name="connsiteX9-2007" fmla="*/ 883552 w 898283"/>
                  <a:gd name="connsiteY9-2008" fmla="*/ 294671 h 798270"/>
                  <a:gd name="connsiteX10-2009" fmla="*/ 863546 w 898283"/>
                  <a:gd name="connsiteY10-2010" fmla="*/ 250181 h 798270"/>
                  <a:gd name="connsiteX11-2011" fmla="*/ 883985 w 898283"/>
                  <a:gd name="connsiteY11-2012" fmla="*/ 246978 h 798270"/>
                  <a:gd name="connsiteX12-2013" fmla="*/ 897216 w 898283"/>
                  <a:gd name="connsiteY12-2014" fmla="*/ 239539 h 798270"/>
                  <a:gd name="connsiteX13-2015" fmla="*/ 866223 w 898283"/>
                  <a:gd name="connsiteY13-2016" fmla="*/ 223646 h 798270"/>
                  <a:gd name="connsiteX14-2017" fmla="*/ 840250 w 898283"/>
                  <a:gd name="connsiteY14-2018" fmla="*/ 213847 h 798270"/>
                  <a:gd name="connsiteX15-2019" fmla="*/ 830665 w 898283"/>
                  <a:gd name="connsiteY15-2020" fmla="*/ 180197 h 798270"/>
                  <a:gd name="connsiteX16-2021" fmla="*/ 817404 w 898283"/>
                  <a:gd name="connsiteY16-2022" fmla="*/ 147990 h 798270"/>
                  <a:gd name="connsiteX17-2023" fmla="*/ 808891 w 898283"/>
                  <a:gd name="connsiteY17-2024" fmla="*/ 160556 h 798270"/>
                  <a:gd name="connsiteX18-2025" fmla="*/ 804805 w 898283"/>
                  <a:gd name="connsiteY18-2026" fmla="*/ 177347 h 798270"/>
                  <a:gd name="connsiteX19-2027" fmla="*/ 787041 w 898283"/>
                  <a:gd name="connsiteY19-2028" fmla="*/ 159805 h 798270"/>
                  <a:gd name="connsiteX20-2029" fmla="*/ 598791 w 898283"/>
                  <a:gd name="connsiteY20-2030" fmla="*/ 45529 h 798270"/>
                  <a:gd name="connsiteX0-2031" fmla="*/ 598791 w 898283"/>
                  <a:gd name="connsiteY0-2032" fmla="*/ 45529 h 798270"/>
                  <a:gd name="connsiteX1-2033" fmla="*/ 202222 w 898283"/>
                  <a:gd name="connsiteY1-2034" fmla="*/ 50522 h 798270"/>
                  <a:gd name="connsiteX2-2035" fmla="*/ 0 w 898283"/>
                  <a:gd name="connsiteY2-2036" fmla="*/ 525023 h 798270"/>
                  <a:gd name="connsiteX3-2037" fmla="*/ 11193 w 898283"/>
                  <a:gd name="connsiteY3-2038" fmla="*/ 539810 h 798270"/>
                  <a:gd name="connsiteX4-2039" fmla="*/ 125726 w 898283"/>
                  <a:gd name="connsiteY4-2040" fmla="*/ 347267 h 798270"/>
                  <a:gd name="connsiteX5-2041" fmla="*/ 133920 w 898283"/>
                  <a:gd name="connsiteY5-2042" fmla="*/ 337447 h 798270"/>
                  <a:gd name="connsiteX6-2043" fmla="*/ 619567 w 898283"/>
                  <a:gd name="connsiteY6-2044" fmla="*/ 768455 h 798270"/>
                  <a:gd name="connsiteX7-2045" fmla="*/ 651688 w 898283"/>
                  <a:gd name="connsiteY7-2046" fmla="*/ 798270 h 798270"/>
                  <a:gd name="connsiteX8-2047" fmla="*/ 669739 w 898283"/>
                  <a:gd name="connsiteY8-2048" fmla="*/ 795660 h 798270"/>
                  <a:gd name="connsiteX9-2049" fmla="*/ 891509 w 898283"/>
                  <a:gd name="connsiteY9-2050" fmla="*/ 347249 h 798270"/>
                  <a:gd name="connsiteX10-2051" fmla="*/ 883552 w 898283"/>
                  <a:gd name="connsiteY10-2052" fmla="*/ 294671 h 798270"/>
                  <a:gd name="connsiteX11-2053" fmla="*/ 863546 w 898283"/>
                  <a:gd name="connsiteY11-2054" fmla="*/ 250181 h 798270"/>
                  <a:gd name="connsiteX12-2055" fmla="*/ 883985 w 898283"/>
                  <a:gd name="connsiteY12-2056" fmla="*/ 246978 h 798270"/>
                  <a:gd name="connsiteX13-2057" fmla="*/ 897216 w 898283"/>
                  <a:gd name="connsiteY13-2058" fmla="*/ 239539 h 798270"/>
                  <a:gd name="connsiteX14-2059" fmla="*/ 866223 w 898283"/>
                  <a:gd name="connsiteY14-2060" fmla="*/ 223646 h 798270"/>
                  <a:gd name="connsiteX15-2061" fmla="*/ 840250 w 898283"/>
                  <a:gd name="connsiteY15-2062" fmla="*/ 213847 h 798270"/>
                  <a:gd name="connsiteX16-2063" fmla="*/ 830665 w 898283"/>
                  <a:gd name="connsiteY16-2064" fmla="*/ 180197 h 798270"/>
                  <a:gd name="connsiteX17-2065" fmla="*/ 817404 w 898283"/>
                  <a:gd name="connsiteY17-2066" fmla="*/ 147990 h 798270"/>
                  <a:gd name="connsiteX18-2067" fmla="*/ 808891 w 898283"/>
                  <a:gd name="connsiteY18-2068" fmla="*/ 160556 h 798270"/>
                  <a:gd name="connsiteX19-2069" fmla="*/ 804805 w 898283"/>
                  <a:gd name="connsiteY19-2070" fmla="*/ 177347 h 798270"/>
                  <a:gd name="connsiteX20-2071" fmla="*/ 787041 w 898283"/>
                  <a:gd name="connsiteY20-2072" fmla="*/ 159805 h 798270"/>
                  <a:gd name="connsiteX21-2073" fmla="*/ 598791 w 898283"/>
                  <a:gd name="connsiteY21-2074" fmla="*/ 45529 h 798270"/>
                  <a:gd name="connsiteX0-2075" fmla="*/ 598791 w 898283"/>
                  <a:gd name="connsiteY0-2076" fmla="*/ 45529 h 798270"/>
                  <a:gd name="connsiteX1-2077" fmla="*/ 202222 w 898283"/>
                  <a:gd name="connsiteY1-2078" fmla="*/ 50522 h 798270"/>
                  <a:gd name="connsiteX2-2079" fmla="*/ 0 w 898283"/>
                  <a:gd name="connsiteY2-2080" fmla="*/ 525023 h 798270"/>
                  <a:gd name="connsiteX3-2081" fmla="*/ 11193 w 898283"/>
                  <a:gd name="connsiteY3-2082" fmla="*/ 539810 h 798270"/>
                  <a:gd name="connsiteX4-2083" fmla="*/ 125726 w 898283"/>
                  <a:gd name="connsiteY4-2084" fmla="*/ 347267 h 798270"/>
                  <a:gd name="connsiteX5-2085" fmla="*/ 133920 w 898283"/>
                  <a:gd name="connsiteY5-2086" fmla="*/ 337447 h 798270"/>
                  <a:gd name="connsiteX6-2087" fmla="*/ 739447 w 898283"/>
                  <a:gd name="connsiteY6-2088" fmla="*/ 570731 h 798270"/>
                  <a:gd name="connsiteX7-2089" fmla="*/ 651688 w 898283"/>
                  <a:gd name="connsiteY7-2090" fmla="*/ 798270 h 798270"/>
                  <a:gd name="connsiteX8-2091" fmla="*/ 669739 w 898283"/>
                  <a:gd name="connsiteY8-2092" fmla="*/ 795660 h 798270"/>
                  <a:gd name="connsiteX9-2093" fmla="*/ 891509 w 898283"/>
                  <a:gd name="connsiteY9-2094" fmla="*/ 347249 h 798270"/>
                  <a:gd name="connsiteX10-2095" fmla="*/ 883552 w 898283"/>
                  <a:gd name="connsiteY10-2096" fmla="*/ 294671 h 798270"/>
                  <a:gd name="connsiteX11-2097" fmla="*/ 863546 w 898283"/>
                  <a:gd name="connsiteY11-2098" fmla="*/ 250181 h 798270"/>
                  <a:gd name="connsiteX12-2099" fmla="*/ 883985 w 898283"/>
                  <a:gd name="connsiteY12-2100" fmla="*/ 246978 h 798270"/>
                  <a:gd name="connsiteX13-2101" fmla="*/ 897216 w 898283"/>
                  <a:gd name="connsiteY13-2102" fmla="*/ 239539 h 798270"/>
                  <a:gd name="connsiteX14-2103" fmla="*/ 866223 w 898283"/>
                  <a:gd name="connsiteY14-2104" fmla="*/ 223646 h 798270"/>
                  <a:gd name="connsiteX15-2105" fmla="*/ 840250 w 898283"/>
                  <a:gd name="connsiteY15-2106" fmla="*/ 213847 h 798270"/>
                  <a:gd name="connsiteX16-2107" fmla="*/ 830665 w 898283"/>
                  <a:gd name="connsiteY16-2108" fmla="*/ 180197 h 798270"/>
                  <a:gd name="connsiteX17-2109" fmla="*/ 817404 w 898283"/>
                  <a:gd name="connsiteY17-2110" fmla="*/ 147990 h 798270"/>
                  <a:gd name="connsiteX18-2111" fmla="*/ 808891 w 898283"/>
                  <a:gd name="connsiteY18-2112" fmla="*/ 160556 h 798270"/>
                  <a:gd name="connsiteX19-2113" fmla="*/ 804805 w 898283"/>
                  <a:gd name="connsiteY19-2114" fmla="*/ 177347 h 798270"/>
                  <a:gd name="connsiteX20-2115" fmla="*/ 787041 w 898283"/>
                  <a:gd name="connsiteY20-2116" fmla="*/ 159805 h 798270"/>
                  <a:gd name="connsiteX21-2117" fmla="*/ 598791 w 898283"/>
                  <a:gd name="connsiteY21-2118" fmla="*/ 45529 h 798270"/>
                  <a:gd name="connsiteX0-2119" fmla="*/ 598791 w 898283"/>
                  <a:gd name="connsiteY0-2120" fmla="*/ 45529 h 798270"/>
                  <a:gd name="connsiteX1-2121" fmla="*/ 202222 w 898283"/>
                  <a:gd name="connsiteY1-2122" fmla="*/ 50522 h 798270"/>
                  <a:gd name="connsiteX2-2123" fmla="*/ 0 w 898283"/>
                  <a:gd name="connsiteY2-2124" fmla="*/ 525023 h 798270"/>
                  <a:gd name="connsiteX3-2125" fmla="*/ 11193 w 898283"/>
                  <a:gd name="connsiteY3-2126" fmla="*/ 539810 h 798270"/>
                  <a:gd name="connsiteX4-2127" fmla="*/ 125726 w 898283"/>
                  <a:gd name="connsiteY4-2128" fmla="*/ 347267 h 798270"/>
                  <a:gd name="connsiteX5-2129" fmla="*/ 133920 w 898283"/>
                  <a:gd name="connsiteY5-2130" fmla="*/ 337447 h 798270"/>
                  <a:gd name="connsiteX6-2131" fmla="*/ 720997 w 898283"/>
                  <a:gd name="connsiteY6-2132" fmla="*/ 613389 h 798270"/>
                  <a:gd name="connsiteX7-2133" fmla="*/ 651688 w 898283"/>
                  <a:gd name="connsiteY7-2134" fmla="*/ 798270 h 798270"/>
                  <a:gd name="connsiteX8-2135" fmla="*/ 669739 w 898283"/>
                  <a:gd name="connsiteY8-2136" fmla="*/ 795660 h 798270"/>
                  <a:gd name="connsiteX9-2137" fmla="*/ 891509 w 898283"/>
                  <a:gd name="connsiteY9-2138" fmla="*/ 347249 h 798270"/>
                  <a:gd name="connsiteX10-2139" fmla="*/ 883552 w 898283"/>
                  <a:gd name="connsiteY10-2140" fmla="*/ 294671 h 798270"/>
                  <a:gd name="connsiteX11-2141" fmla="*/ 863546 w 898283"/>
                  <a:gd name="connsiteY11-2142" fmla="*/ 250181 h 798270"/>
                  <a:gd name="connsiteX12-2143" fmla="*/ 883985 w 898283"/>
                  <a:gd name="connsiteY12-2144" fmla="*/ 246978 h 798270"/>
                  <a:gd name="connsiteX13-2145" fmla="*/ 897216 w 898283"/>
                  <a:gd name="connsiteY13-2146" fmla="*/ 239539 h 798270"/>
                  <a:gd name="connsiteX14-2147" fmla="*/ 866223 w 898283"/>
                  <a:gd name="connsiteY14-2148" fmla="*/ 223646 h 798270"/>
                  <a:gd name="connsiteX15-2149" fmla="*/ 840250 w 898283"/>
                  <a:gd name="connsiteY15-2150" fmla="*/ 213847 h 798270"/>
                  <a:gd name="connsiteX16-2151" fmla="*/ 830665 w 898283"/>
                  <a:gd name="connsiteY16-2152" fmla="*/ 180197 h 798270"/>
                  <a:gd name="connsiteX17-2153" fmla="*/ 817404 w 898283"/>
                  <a:gd name="connsiteY17-2154" fmla="*/ 147990 h 798270"/>
                  <a:gd name="connsiteX18-2155" fmla="*/ 808891 w 898283"/>
                  <a:gd name="connsiteY18-2156" fmla="*/ 160556 h 798270"/>
                  <a:gd name="connsiteX19-2157" fmla="*/ 804805 w 898283"/>
                  <a:gd name="connsiteY19-2158" fmla="*/ 177347 h 798270"/>
                  <a:gd name="connsiteX20-2159" fmla="*/ 787041 w 898283"/>
                  <a:gd name="connsiteY20-2160" fmla="*/ 159805 h 798270"/>
                  <a:gd name="connsiteX21-2161" fmla="*/ 598791 w 898283"/>
                  <a:gd name="connsiteY21-2162" fmla="*/ 45529 h 798270"/>
                  <a:gd name="connsiteX0-2163" fmla="*/ 598791 w 898283"/>
                  <a:gd name="connsiteY0-2164" fmla="*/ 45529 h 798270"/>
                  <a:gd name="connsiteX1-2165" fmla="*/ 202222 w 898283"/>
                  <a:gd name="connsiteY1-2166" fmla="*/ 50522 h 798270"/>
                  <a:gd name="connsiteX2-2167" fmla="*/ 0 w 898283"/>
                  <a:gd name="connsiteY2-2168" fmla="*/ 525023 h 798270"/>
                  <a:gd name="connsiteX3-2169" fmla="*/ 11193 w 898283"/>
                  <a:gd name="connsiteY3-2170" fmla="*/ 539810 h 798270"/>
                  <a:gd name="connsiteX4-2171" fmla="*/ 125726 w 898283"/>
                  <a:gd name="connsiteY4-2172" fmla="*/ 347267 h 798270"/>
                  <a:gd name="connsiteX5-2173" fmla="*/ 172487 w 898283"/>
                  <a:gd name="connsiteY5-2174" fmla="*/ 275458 h 798270"/>
                  <a:gd name="connsiteX6-2175" fmla="*/ 720997 w 898283"/>
                  <a:gd name="connsiteY6-2176" fmla="*/ 613389 h 798270"/>
                  <a:gd name="connsiteX7-2177" fmla="*/ 651688 w 898283"/>
                  <a:gd name="connsiteY7-2178" fmla="*/ 798270 h 798270"/>
                  <a:gd name="connsiteX8-2179" fmla="*/ 669739 w 898283"/>
                  <a:gd name="connsiteY8-2180" fmla="*/ 795660 h 798270"/>
                  <a:gd name="connsiteX9-2181" fmla="*/ 891509 w 898283"/>
                  <a:gd name="connsiteY9-2182" fmla="*/ 347249 h 798270"/>
                  <a:gd name="connsiteX10-2183" fmla="*/ 883552 w 898283"/>
                  <a:gd name="connsiteY10-2184" fmla="*/ 294671 h 798270"/>
                  <a:gd name="connsiteX11-2185" fmla="*/ 863546 w 898283"/>
                  <a:gd name="connsiteY11-2186" fmla="*/ 250181 h 798270"/>
                  <a:gd name="connsiteX12-2187" fmla="*/ 883985 w 898283"/>
                  <a:gd name="connsiteY12-2188" fmla="*/ 246978 h 798270"/>
                  <a:gd name="connsiteX13-2189" fmla="*/ 897216 w 898283"/>
                  <a:gd name="connsiteY13-2190" fmla="*/ 239539 h 798270"/>
                  <a:gd name="connsiteX14-2191" fmla="*/ 866223 w 898283"/>
                  <a:gd name="connsiteY14-2192" fmla="*/ 223646 h 798270"/>
                  <a:gd name="connsiteX15-2193" fmla="*/ 840250 w 898283"/>
                  <a:gd name="connsiteY15-2194" fmla="*/ 213847 h 798270"/>
                  <a:gd name="connsiteX16-2195" fmla="*/ 830665 w 898283"/>
                  <a:gd name="connsiteY16-2196" fmla="*/ 180197 h 798270"/>
                  <a:gd name="connsiteX17-2197" fmla="*/ 817404 w 898283"/>
                  <a:gd name="connsiteY17-2198" fmla="*/ 147990 h 798270"/>
                  <a:gd name="connsiteX18-2199" fmla="*/ 808891 w 898283"/>
                  <a:gd name="connsiteY18-2200" fmla="*/ 160556 h 798270"/>
                  <a:gd name="connsiteX19-2201" fmla="*/ 804805 w 898283"/>
                  <a:gd name="connsiteY19-2202" fmla="*/ 177347 h 798270"/>
                  <a:gd name="connsiteX20-2203" fmla="*/ 787041 w 898283"/>
                  <a:gd name="connsiteY20-2204" fmla="*/ 159805 h 798270"/>
                  <a:gd name="connsiteX21-2205" fmla="*/ 598791 w 898283"/>
                  <a:gd name="connsiteY21-2206" fmla="*/ 45529 h 798270"/>
                  <a:gd name="connsiteX0-2207" fmla="*/ 598791 w 898283"/>
                  <a:gd name="connsiteY0-2208" fmla="*/ 45529 h 798270"/>
                  <a:gd name="connsiteX1-2209" fmla="*/ 202222 w 898283"/>
                  <a:gd name="connsiteY1-2210" fmla="*/ 50522 h 798270"/>
                  <a:gd name="connsiteX2-2211" fmla="*/ 0 w 898283"/>
                  <a:gd name="connsiteY2-2212" fmla="*/ 525023 h 798270"/>
                  <a:gd name="connsiteX3-2213" fmla="*/ 11193 w 898283"/>
                  <a:gd name="connsiteY3-2214" fmla="*/ 539810 h 798270"/>
                  <a:gd name="connsiteX4-2215" fmla="*/ 125726 w 898283"/>
                  <a:gd name="connsiteY4-2216" fmla="*/ 347267 h 798270"/>
                  <a:gd name="connsiteX5-2217" fmla="*/ 172487 w 898283"/>
                  <a:gd name="connsiteY5-2218" fmla="*/ 275458 h 798270"/>
                  <a:gd name="connsiteX6-2219" fmla="*/ 720997 w 898283"/>
                  <a:gd name="connsiteY6-2220" fmla="*/ 613389 h 798270"/>
                  <a:gd name="connsiteX7-2221" fmla="*/ 651688 w 898283"/>
                  <a:gd name="connsiteY7-2222" fmla="*/ 798270 h 798270"/>
                  <a:gd name="connsiteX8-2223" fmla="*/ 669739 w 898283"/>
                  <a:gd name="connsiteY8-2224" fmla="*/ 795660 h 798270"/>
                  <a:gd name="connsiteX9-2225" fmla="*/ 891509 w 898283"/>
                  <a:gd name="connsiteY9-2226" fmla="*/ 347249 h 798270"/>
                  <a:gd name="connsiteX10-2227" fmla="*/ 883552 w 898283"/>
                  <a:gd name="connsiteY10-2228" fmla="*/ 294671 h 798270"/>
                  <a:gd name="connsiteX11-2229" fmla="*/ 863546 w 898283"/>
                  <a:gd name="connsiteY11-2230" fmla="*/ 250181 h 798270"/>
                  <a:gd name="connsiteX12-2231" fmla="*/ 883985 w 898283"/>
                  <a:gd name="connsiteY12-2232" fmla="*/ 246978 h 798270"/>
                  <a:gd name="connsiteX13-2233" fmla="*/ 897216 w 898283"/>
                  <a:gd name="connsiteY13-2234" fmla="*/ 239539 h 798270"/>
                  <a:gd name="connsiteX14-2235" fmla="*/ 866223 w 898283"/>
                  <a:gd name="connsiteY14-2236" fmla="*/ 223646 h 798270"/>
                  <a:gd name="connsiteX15-2237" fmla="*/ 840250 w 898283"/>
                  <a:gd name="connsiteY15-2238" fmla="*/ 213847 h 798270"/>
                  <a:gd name="connsiteX16-2239" fmla="*/ 830665 w 898283"/>
                  <a:gd name="connsiteY16-2240" fmla="*/ 180197 h 798270"/>
                  <a:gd name="connsiteX17-2241" fmla="*/ 808891 w 898283"/>
                  <a:gd name="connsiteY17-2242" fmla="*/ 160556 h 798270"/>
                  <a:gd name="connsiteX18-2243" fmla="*/ 804805 w 898283"/>
                  <a:gd name="connsiteY18-2244" fmla="*/ 177347 h 798270"/>
                  <a:gd name="connsiteX19-2245" fmla="*/ 787041 w 898283"/>
                  <a:gd name="connsiteY19-2246" fmla="*/ 159805 h 798270"/>
                  <a:gd name="connsiteX20-2247" fmla="*/ 598791 w 898283"/>
                  <a:gd name="connsiteY20-2248" fmla="*/ 45529 h 798270"/>
                  <a:gd name="connsiteX0-2249" fmla="*/ 598791 w 898283"/>
                  <a:gd name="connsiteY0-2250" fmla="*/ 45529 h 798270"/>
                  <a:gd name="connsiteX1-2251" fmla="*/ 202222 w 898283"/>
                  <a:gd name="connsiteY1-2252" fmla="*/ 50522 h 798270"/>
                  <a:gd name="connsiteX2-2253" fmla="*/ 0 w 898283"/>
                  <a:gd name="connsiteY2-2254" fmla="*/ 525023 h 798270"/>
                  <a:gd name="connsiteX3-2255" fmla="*/ 11193 w 898283"/>
                  <a:gd name="connsiteY3-2256" fmla="*/ 539810 h 798270"/>
                  <a:gd name="connsiteX4-2257" fmla="*/ 125726 w 898283"/>
                  <a:gd name="connsiteY4-2258" fmla="*/ 347267 h 798270"/>
                  <a:gd name="connsiteX5-2259" fmla="*/ 172487 w 898283"/>
                  <a:gd name="connsiteY5-2260" fmla="*/ 275458 h 798270"/>
                  <a:gd name="connsiteX6-2261" fmla="*/ 720997 w 898283"/>
                  <a:gd name="connsiteY6-2262" fmla="*/ 613389 h 798270"/>
                  <a:gd name="connsiteX7-2263" fmla="*/ 651688 w 898283"/>
                  <a:gd name="connsiteY7-2264" fmla="*/ 798270 h 798270"/>
                  <a:gd name="connsiteX8-2265" fmla="*/ 669739 w 898283"/>
                  <a:gd name="connsiteY8-2266" fmla="*/ 795660 h 798270"/>
                  <a:gd name="connsiteX9-2267" fmla="*/ 891509 w 898283"/>
                  <a:gd name="connsiteY9-2268" fmla="*/ 347249 h 798270"/>
                  <a:gd name="connsiteX10-2269" fmla="*/ 883552 w 898283"/>
                  <a:gd name="connsiteY10-2270" fmla="*/ 294671 h 798270"/>
                  <a:gd name="connsiteX11-2271" fmla="*/ 863546 w 898283"/>
                  <a:gd name="connsiteY11-2272" fmla="*/ 250181 h 798270"/>
                  <a:gd name="connsiteX12-2273" fmla="*/ 883985 w 898283"/>
                  <a:gd name="connsiteY12-2274" fmla="*/ 246978 h 798270"/>
                  <a:gd name="connsiteX13-2275" fmla="*/ 897216 w 898283"/>
                  <a:gd name="connsiteY13-2276" fmla="*/ 239539 h 798270"/>
                  <a:gd name="connsiteX14-2277" fmla="*/ 866223 w 898283"/>
                  <a:gd name="connsiteY14-2278" fmla="*/ 223646 h 798270"/>
                  <a:gd name="connsiteX15-2279" fmla="*/ 840250 w 898283"/>
                  <a:gd name="connsiteY15-2280" fmla="*/ 213847 h 798270"/>
                  <a:gd name="connsiteX16-2281" fmla="*/ 830665 w 898283"/>
                  <a:gd name="connsiteY16-2282" fmla="*/ 180197 h 798270"/>
                  <a:gd name="connsiteX17-2283" fmla="*/ 804805 w 898283"/>
                  <a:gd name="connsiteY17-2284" fmla="*/ 177347 h 798270"/>
                  <a:gd name="connsiteX18-2285" fmla="*/ 787041 w 898283"/>
                  <a:gd name="connsiteY18-2286" fmla="*/ 159805 h 798270"/>
                  <a:gd name="connsiteX19-2287" fmla="*/ 598791 w 898283"/>
                  <a:gd name="connsiteY19-2288" fmla="*/ 45529 h 798270"/>
                  <a:gd name="connsiteX0-2289" fmla="*/ 598791 w 898283"/>
                  <a:gd name="connsiteY0-2290" fmla="*/ 45529 h 798270"/>
                  <a:gd name="connsiteX1-2291" fmla="*/ 202222 w 898283"/>
                  <a:gd name="connsiteY1-2292" fmla="*/ 50522 h 798270"/>
                  <a:gd name="connsiteX2-2293" fmla="*/ 0 w 898283"/>
                  <a:gd name="connsiteY2-2294" fmla="*/ 525023 h 798270"/>
                  <a:gd name="connsiteX3-2295" fmla="*/ 11193 w 898283"/>
                  <a:gd name="connsiteY3-2296" fmla="*/ 539810 h 798270"/>
                  <a:gd name="connsiteX4-2297" fmla="*/ 125726 w 898283"/>
                  <a:gd name="connsiteY4-2298" fmla="*/ 347267 h 798270"/>
                  <a:gd name="connsiteX5-2299" fmla="*/ 172487 w 898283"/>
                  <a:gd name="connsiteY5-2300" fmla="*/ 275458 h 798270"/>
                  <a:gd name="connsiteX6-2301" fmla="*/ 720997 w 898283"/>
                  <a:gd name="connsiteY6-2302" fmla="*/ 613389 h 798270"/>
                  <a:gd name="connsiteX7-2303" fmla="*/ 651688 w 898283"/>
                  <a:gd name="connsiteY7-2304" fmla="*/ 798270 h 798270"/>
                  <a:gd name="connsiteX8-2305" fmla="*/ 669739 w 898283"/>
                  <a:gd name="connsiteY8-2306" fmla="*/ 795660 h 798270"/>
                  <a:gd name="connsiteX9-2307" fmla="*/ 891509 w 898283"/>
                  <a:gd name="connsiteY9-2308" fmla="*/ 347249 h 798270"/>
                  <a:gd name="connsiteX10-2309" fmla="*/ 883552 w 898283"/>
                  <a:gd name="connsiteY10-2310" fmla="*/ 294671 h 798270"/>
                  <a:gd name="connsiteX11-2311" fmla="*/ 863546 w 898283"/>
                  <a:gd name="connsiteY11-2312" fmla="*/ 250181 h 798270"/>
                  <a:gd name="connsiteX12-2313" fmla="*/ 883985 w 898283"/>
                  <a:gd name="connsiteY12-2314" fmla="*/ 246978 h 798270"/>
                  <a:gd name="connsiteX13-2315" fmla="*/ 897216 w 898283"/>
                  <a:gd name="connsiteY13-2316" fmla="*/ 239539 h 798270"/>
                  <a:gd name="connsiteX14-2317" fmla="*/ 866223 w 898283"/>
                  <a:gd name="connsiteY14-2318" fmla="*/ 223646 h 798270"/>
                  <a:gd name="connsiteX15-2319" fmla="*/ 840250 w 898283"/>
                  <a:gd name="connsiteY15-2320" fmla="*/ 213847 h 798270"/>
                  <a:gd name="connsiteX16-2321" fmla="*/ 804805 w 898283"/>
                  <a:gd name="connsiteY16-2322" fmla="*/ 177347 h 798270"/>
                  <a:gd name="connsiteX17-2323" fmla="*/ 787041 w 898283"/>
                  <a:gd name="connsiteY17-2324" fmla="*/ 159805 h 798270"/>
                  <a:gd name="connsiteX18-2325" fmla="*/ 598791 w 898283"/>
                  <a:gd name="connsiteY18-2326" fmla="*/ 45529 h 798270"/>
                  <a:gd name="connsiteX0-2327" fmla="*/ 598791 w 891509"/>
                  <a:gd name="connsiteY0-2328" fmla="*/ 45529 h 798270"/>
                  <a:gd name="connsiteX1-2329" fmla="*/ 202222 w 891509"/>
                  <a:gd name="connsiteY1-2330" fmla="*/ 50522 h 798270"/>
                  <a:gd name="connsiteX2-2331" fmla="*/ 0 w 891509"/>
                  <a:gd name="connsiteY2-2332" fmla="*/ 525023 h 798270"/>
                  <a:gd name="connsiteX3-2333" fmla="*/ 11193 w 891509"/>
                  <a:gd name="connsiteY3-2334" fmla="*/ 539810 h 798270"/>
                  <a:gd name="connsiteX4-2335" fmla="*/ 125726 w 891509"/>
                  <a:gd name="connsiteY4-2336" fmla="*/ 347267 h 798270"/>
                  <a:gd name="connsiteX5-2337" fmla="*/ 172487 w 891509"/>
                  <a:gd name="connsiteY5-2338" fmla="*/ 275458 h 798270"/>
                  <a:gd name="connsiteX6-2339" fmla="*/ 720997 w 891509"/>
                  <a:gd name="connsiteY6-2340" fmla="*/ 613389 h 798270"/>
                  <a:gd name="connsiteX7-2341" fmla="*/ 651688 w 891509"/>
                  <a:gd name="connsiteY7-2342" fmla="*/ 798270 h 798270"/>
                  <a:gd name="connsiteX8-2343" fmla="*/ 669739 w 891509"/>
                  <a:gd name="connsiteY8-2344" fmla="*/ 795660 h 798270"/>
                  <a:gd name="connsiteX9-2345" fmla="*/ 891509 w 891509"/>
                  <a:gd name="connsiteY9-2346" fmla="*/ 347249 h 798270"/>
                  <a:gd name="connsiteX10-2347" fmla="*/ 883552 w 891509"/>
                  <a:gd name="connsiteY10-2348" fmla="*/ 294671 h 798270"/>
                  <a:gd name="connsiteX11-2349" fmla="*/ 863546 w 891509"/>
                  <a:gd name="connsiteY11-2350" fmla="*/ 250181 h 798270"/>
                  <a:gd name="connsiteX12-2351" fmla="*/ 883985 w 891509"/>
                  <a:gd name="connsiteY12-2352" fmla="*/ 246978 h 798270"/>
                  <a:gd name="connsiteX13-2353" fmla="*/ 866223 w 891509"/>
                  <a:gd name="connsiteY13-2354" fmla="*/ 223646 h 798270"/>
                  <a:gd name="connsiteX14-2355" fmla="*/ 840250 w 891509"/>
                  <a:gd name="connsiteY14-2356" fmla="*/ 213847 h 798270"/>
                  <a:gd name="connsiteX15-2357" fmla="*/ 804805 w 891509"/>
                  <a:gd name="connsiteY15-2358" fmla="*/ 177347 h 798270"/>
                  <a:gd name="connsiteX16-2359" fmla="*/ 787041 w 891509"/>
                  <a:gd name="connsiteY16-2360" fmla="*/ 159805 h 798270"/>
                  <a:gd name="connsiteX17-2361" fmla="*/ 598791 w 891509"/>
                  <a:gd name="connsiteY17-2362" fmla="*/ 45529 h 798270"/>
                  <a:gd name="connsiteX0-2363" fmla="*/ 598791 w 891509"/>
                  <a:gd name="connsiteY0-2364" fmla="*/ 45529 h 798270"/>
                  <a:gd name="connsiteX1-2365" fmla="*/ 202222 w 891509"/>
                  <a:gd name="connsiteY1-2366" fmla="*/ 50522 h 798270"/>
                  <a:gd name="connsiteX2-2367" fmla="*/ 0 w 891509"/>
                  <a:gd name="connsiteY2-2368" fmla="*/ 525023 h 798270"/>
                  <a:gd name="connsiteX3-2369" fmla="*/ 11193 w 891509"/>
                  <a:gd name="connsiteY3-2370" fmla="*/ 539810 h 798270"/>
                  <a:gd name="connsiteX4-2371" fmla="*/ 125726 w 891509"/>
                  <a:gd name="connsiteY4-2372" fmla="*/ 347267 h 798270"/>
                  <a:gd name="connsiteX5-2373" fmla="*/ 172487 w 891509"/>
                  <a:gd name="connsiteY5-2374" fmla="*/ 275458 h 798270"/>
                  <a:gd name="connsiteX6-2375" fmla="*/ 720997 w 891509"/>
                  <a:gd name="connsiteY6-2376" fmla="*/ 613389 h 798270"/>
                  <a:gd name="connsiteX7-2377" fmla="*/ 651688 w 891509"/>
                  <a:gd name="connsiteY7-2378" fmla="*/ 798270 h 798270"/>
                  <a:gd name="connsiteX8-2379" fmla="*/ 669739 w 891509"/>
                  <a:gd name="connsiteY8-2380" fmla="*/ 795660 h 798270"/>
                  <a:gd name="connsiteX9-2381" fmla="*/ 891509 w 891509"/>
                  <a:gd name="connsiteY9-2382" fmla="*/ 347249 h 798270"/>
                  <a:gd name="connsiteX10-2383" fmla="*/ 883552 w 891509"/>
                  <a:gd name="connsiteY10-2384" fmla="*/ 294671 h 798270"/>
                  <a:gd name="connsiteX11-2385" fmla="*/ 863546 w 891509"/>
                  <a:gd name="connsiteY11-2386" fmla="*/ 250181 h 798270"/>
                  <a:gd name="connsiteX12-2387" fmla="*/ 866223 w 891509"/>
                  <a:gd name="connsiteY12-2388" fmla="*/ 223646 h 798270"/>
                  <a:gd name="connsiteX13-2389" fmla="*/ 840250 w 891509"/>
                  <a:gd name="connsiteY13-2390" fmla="*/ 213847 h 798270"/>
                  <a:gd name="connsiteX14-2391" fmla="*/ 804805 w 891509"/>
                  <a:gd name="connsiteY14-2392" fmla="*/ 177347 h 798270"/>
                  <a:gd name="connsiteX15-2393" fmla="*/ 787041 w 891509"/>
                  <a:gd name="connsiteY15-2394" fmla="*/ 159805 h 798270"/>
                  <a:gd name="connsiteX16-2395" fmla="*/ 598791 w 891509"/>
                  <a:gd name="connsiteY16-2396" fmla="*/ 45529 h 798270"/>
                  <a:gd name="connsiteX0-2397" fmla="*/ 598791 w 891509"/>
                  <a:gd name="connsiteY0-2398" fmla="*/ 45529 h 798270"/>
                  <a:gd name="connsiteX1-2399" fmla="*/ 202222 w 891509"/>
                  <a:gd name="connsiteY1-2400" fmla="*/ 50522 h 798270"/>
                  <a:gd name="connsiteX2-2401" fmla="*/ 0 w 891509"/>
                  <a:gd name="connsiteY2-2402" fmla="*/ 525023 h 798270"/>
                  <a:gd name="connsiteX3-2403" fmla="*/ 11193 w 891509"/>
                  <a:gd name="connsiteY3-2404" fmla="*/ 539810 h 798270"/>
                  <a:gd name="connsiteX4-2405" fmla="*/ 125726 w 891509"/>
                  <a:gd name="connsiteY4-2406" fmla="*/ 347267 h 798270"/>
                  <a:gd name="connsiteX5-2407" fmla="*/ 172487 w 891509"/>
                  <a:gd name="connsiteY5-2408" fmla="*/ 275458 h 798270"/>
                  <a:gd name="connsiteX6-2409" fmla="*/ 720997 w 891509"/>
                  <a:gd name="connsiteY6-2410" fmla="*/ 613389 h 798270"/>
                  <a:gd name="connsiteX7-2411" fmla="*/ 651688 w 891509"/>
                  <a:gd name="connsiteY7-2412" fmla="*/ 798270 h 798270"/>
                  <a:gd name="connsiteX8-2413" fmla="*/ 669739 w 891509"/>
                  <a:gd name="connsiteY8-2414" fmla="*/ 795660 h 798270"/>
                  <a:gd name="connsiteX9-2415" fmla="*/ 891509 w 891509"/>
                  <a:gd name="connsiteY9-2416" fmla="*/ 347249 h 798270"/>
                  <a:gd name="connsiteX10-2417" fmla="*/ 883552 w 891509"/>
                  <a:gd name="connsiteY10-2418" fmla="*/ 294671 h 798270"/>
                  <a:gd name="connsiteX11-2419" fmla="*/ 863546 w 891509"/>
                  <a:gd name="connsiteY11-2420" fmla="*/ 250181 h 798270"/>
                  <a:gd name="connsiteX12-2421" fmla="*/ 840250 w 891509"/>
                  <a:gd name="connsiteY12-2422" fmla="*/ 213847 h 798270"/>
                  <a:gd name="connsiteX13-2423" fmla="*/ 804805 w 891509"/>
                  <a:gd name="connsiteY13-2424" fmla="*/ 177347 h 798270"/>
                  <a:gd name="connsiteX14-2425" fmla="*/ 787041 w 891509"/>
                  <a:gd name="connsiteY14-2426" fmla="*/ 159805 h 798270"/>
                  <a:gd name="connsiteX15-2427" fmla="*/ 598791 w 891509"/>
                  <a:gd name="connsiteY15-2428" fmla="*/ 45529 h 798270"/>
                  <a:gd name="connsiteX0-2429" fmla="*/ 598791 w 891509"/>
                  <a:gd name="connsiteY0-2430" fmla="*/ 45529 h 798270"/>
                  <a:gd name="connsiteX1-2431" fmla="*/ 202222 w 891509"/>
                  <a:gd name="connsiteY1-2432" fmla="*/ 50522 h 798270"/>
                  <a:gd name="connsiteX2-2433" fmla="*/ 0 w 891509"/>
                  <a:gd name="connsiteY2-2434" fmla="*/ 525023 h 798270"/>
                  <a:gd name="connsiteX3-2435" fmla="*/ 11193 w 891509"/>
                  <a:gd name="connsiteY3-2436" fmla="*/ 539810 h 798270"/>
                  <a:gd name="connsiteX4-2437" fmla="*/ 125726 w 891509"/>
                  <a:gd name="connsiteY4-2438" fmla="*/ 347267 h 798270"/>
                  <a:gd name="connsiteX5-2439" fmla="*/ 172487 w 891509"/>
                  <a:gd name="connsiteY5-2440" fmla="*/ 275458 h 798270"/>
                  <a:gd name="connsiteX6-2441" fmla="*/ 720997 w 891509"/>
                  <a:gd name="connsiteY6-2442" fmla="*/ 613389 h 798270"/>
                  <a:gd name="connsiteX7-2443" fmla="*/ 651688 w 891509"/>
                  <a:gd name="connsiteY7-2444" fmla="*/ 798270 h 798270"/>
                  <a:gd name="connsiteX8-2445" fmla="*/ 669739 w 891509"/>
                  <a:gd name="connsiteY8-2446" fmla="*/ 795660 h 798270"/>
                  <a:gd name="connsiteX9-2447" fmla="*/ 891509 w 891509"/>
                  <a:gd name="connsiteY9-2448" fmla="*/ 347249 h 798270"/>
                  <a:gd name="connsiteX10-2449" fmla="*/ 883552 w 891509"/>
                  <a:gd name="connsiteY10-2450" fmla="*/ 294671 h 798270"/>
                  <a:gd name="connsiteX11-2451" fmla="*/ 863546 w 891509"/>
                  <a:gd name="connsiteY11-2452" fmla="*/ 250181 h 798270"/>
                  <a:gd name="connsiteX12-2453" fmla="*/ 840250 w 891509"/>
                  <a:gd name="connsiteY12-2454" fmla="*/ 213847 h 798270"/>
                  <a:gd name="connsiteX13-2455" fmla="*/ 804805 w 891509"/>
                  <a:gd name="connsiteY13-2456" fmla="*/ 177347 h 798270"/>
                  <a:gd name="connsiteX14-2457" fmla="*/ 787041 w 891509"/>
                  <a:gd name="connsiteY14-2458" fmla="*/ 159805 h 798270"/>
                  <a:gd name="connsiteX15-2459" fmla="*/ 598791 w 891509"/>
                  <a:gd name="connsiteY15-2460" fmla="*/ 45529 h 798270"/>
                  <a:gd name="connsiteX0-2461" fmla="*/ 598791 w 891509"/>
                  <a:gd name="connsiteY0-2462" fmla="*/ 45529 h 798270"/>
                  <a:gd name="connsiteX1-2463" fmla="*/ 202222 w 891509"/>
                  <a:gd name="connsiteY1-2464" fmla="*/ 50522 h 798270"/>
                  <a:gd name="connsiteX2-2465" fmla="*/ 0 w 891509"/>
                  <a:gd name="connsiteY2-2466" fmla="*/ 525023 h 798270"/>
                  <a:gd name="connsiteX3-2467" fmla="*/ 11193 w 891509"/>
                  <a:gd name="connsiteY3-2468" fmla="*/ 539810 h 798270"/>
                  <a:gd name="connsiteX4-2469" fmla="*/ 125726 w 891509"/>
                  <a:gd name="connsiteY4-2470" fmla="*/ 347267 h 798270"/>
                  <a:gd name="connsiteX5-2471" fmla="*/ 172487 w 891509"/>
                  <a:gd name="connsiteY5-2472" fmla="*/ 275458 h 798270"/>
                  <a:gd name="connsiteX6-2473" fmla="*/ 720997 w 891509"/>
                  <a:gd name="connsiteY6-2474" fmla="*/ 613389 h 798270"/>
                  <a:gd name="connsiteX7-2475" fmla="*/ 651688 w 891509"/>
                  <a:gd name="connsiteY7-2476" fmla="*/ 798270 h 798270"/>
                  <a:gd name="connsiteX8-2477" fmla="*/ 669739 w 891509"/>
                  <a:gd name="connsiteY8-2478" fmla="*/ 795660 h 798270"/>
                  <a:gd name="connsiteX9-2479" fmla="*/ 891509 w 891509"/>
                  <a:gd name="connsiteY9-2480" fmla="*/ 347249 h 798270"/>
                  <a:gd name="connsiteX10-2481" fmla="*/ 883552 w 891509"/>
                  <a:gd name="connsiteY10-2482" fmla="*/ 294671 h 798270"/>
                  <a:gd name="connsiteX11-2483" fmla="*/ 863546 w 891509"/>
                  <a:gd name="connsiteY11-2484" fmla="*/ 250181 h 798270"/>
                  <a:gd name="connsiteX12-2485" fmla="*/ 840250 w 891509"/>
                  <a:gd name="connsiteY12-2486" fmla="*/ 213847 h 798270"/>
                  <a:gd name="connsiteX13-2487" fmla="*/ 804805 w 891509"/>
                  <a:gd name="connsiteY13-2488" fmla="*/ 177347 h 798270"/>
                  <a:gd name="connsiteX14-2489" fmla="*/ 787041 w 891509"/>
                  <a:gd name="connsiteY14-2490" fmla="*/ 159805 h 798270"/>
                  <a:gd name="connsiteX15-2491" fmla="*/ 598791 w 891509"/>
                  <a:gd name="connsiteY15-2492" fmla="*/ 45529 h 798270"/>
                  <a:gd name="connsiteX0-2493" fmla="*/ 598791 w 891509"/>
                  <a:gd name="connsiteY0-2494" fmla="*/ 40169 h 792910"/>
                  <a:gd name="connsiteX1-2495" fmla="*/ 202222 w 891509"/>
                  <a:gd name="connsiteY1-2496" fmla="*/ 45162 h 792910"/>
                  <a:gd name="connsiteX2-2497" fmla="*/ 0 w 891509"/>
                  <a:gd name="connsiteY2-2498" fmla="*/ 519663 h 792910"/>
                  <a:gd name="connsiteX3-2499" fmla="*/ 11193 w 891509"/>
                  <a:gd name="connsiteY3-2500" fmla="*/ 534450 h 792910"/>
                  <a:gd name="connsiteX4-2501" fmla="*/ 125726 w 891509"/>
                  <a:gd name="connsiteY4-2502" fmla="*/ 341907 h 792910"/>
                  <a:gd name="connsiteX5-2503" fmla="*/ 172487 w 891509"/>
                  <a:gd name="connsiteY5-2504" fmla="*/ 270098 h 792910"/>
                  <a:gd name="connsiteX6-2505" fmla="*/ 720997 w 891509"/>
                  <a:gd name="connsiteY6-2506" fmla="*/ 608029 h 792910"/>
                  <a:gd name="connsiteX7-2507" fmla="*/ 651688 w 891509"/>
                  <a:gd name="connsiteY7-2508" fmla="*/ 792910 h 792910"/>
                  <a:gd name="connsiteX8-2509" fmla="*/ 669739 w 891509"/>
                  <a:gd name="connsiteY8-2510" fmla="*/ 790300 h 792910"/>
                  <a:gd name="connsiteX9-2511" fmla="*/ 891509 w 891509"/>
                  <a:gd name="connsiteY9-2512" fmla="*/ 341889 h 792910"/>
                  <a:gd name="connsiteX10-2513" fmla="*/ 883552 w 891509"/>
                  <a:gd name="connsiteY10-2514" fmla="*/ 289311 h 792910"/>
                  <a:gd name="connsiteX11-2515" fmla="*/ 863546 w 891509"/>
                  <a:gd name="connsiteY11-2516" fmla="*/ 244821 h 792910"/>
                  <a:gd name="connsiteX12-2517" fmla="*/ 840250 w 891509"/>
                  <a:gd name="connsiteY12-2518" fmla="*/ 208487 h 792910"/>
                  <a:gd name="connsiteX13-2519" fmla="*/ 804805 w 891509"/>
                  <a:gd name="connsiteY13-2520" fmla="*/ 171987 h 792910"/>
                  <a:gd name="connsiteX14-2521" fmla="*/ 787041 w 891509"/>
                  <a:gd name="connsiteY14-2522" fmla="*/ 154445 h 792910"/>
                  <a:gd name="connsiteX15-2523" fmla="*/ 598791 w 891509"/>
                  <a:gd name="connsiteY15-2524" fmla="*/ 40169 h 792910"/>
                  <a:gd name="connsiteX0-2525" fmla="*/ 598791 w 902012"/>
                  <a:gd name="connsiteY0-2526" fmla="*/ 40169 h 792910"/>
                  <a:gd name="connsiteX1-2527" fmla="*/ 202222 w 902012"/>
                  <a:gd name="connsiteY1-2528" fmla="*/ 45162 h 792910"/>
                  <a:gd name="connsiteX2-2529" fmla="*/ 0 w 902012"/>
                  <a:gd name="connsiteY2-2530" fmla="*/ 519663 h 792910"/>
                  <a:gd name="connsiteX3-2531" fmla="*/ 11193 w 902012"/>
                  <a:gd name="connsiteY3-2532" fmla="*/ 534450 h 792910"/>
                  <a:gd name="connsiteX4-2533" fmla="*/ 125726 w 902012"/>
                  <a:gd name="connsiteY4-2534" fmla="*/ 341907 h 792910"/>
                  <a:gd name="connsiteX5-2535" fmla="*/ 172487 w 902012"/>
                  <a:gd name="connsiteY5-2536" fmla="*/ 270098 h 792910"/>
                  <a:gd name="connsiteX6-2537" fmla="*/ 720997 w 902012"/>
                  <a:gd name="connsiteY6-2538" fmla="*/ 608029 h 792910"/>
                  <a:gd name="connsiteX7-2539" fmla="*/ 651688 w 902012"/>
                  <a:gd name="connsiteY7-2540" fmla="*/ 792910 h 792910"/>
                  <a:gd name="connsiteX8-2541" fmla="*/ 669739 w 902012"/>
                  <a:gd name="connsiteY8-2542" fmla="*/ 790300 h 792910"/>
                  <a:gd name="connsiteX9-2543" fmla="*/ 891509 w 902012"/>
                  <a:gd name="connsiteY9-2544" fmla="*/ 341889 h 792910"/>
                  <a:gd name="connsiteX10-2545" fmla="*/ 863546 w 902012"/>
                  <a:gd name="connsiteY10-2546" fmla="*/ 244821 h 792910"/>
                  <a:gd name="connsiteX11-2547" fmla="*/ 840250 w 902012"/>
                  <a:gd name="connsiteY11-2548" fmla="*/ 208487 h 792910"/>
                  <a:gd name="connsiteX12-2549" fmla="*/ 804805 w 902012"/>
                  <a:gd name="connsiteY12-2550" fmla="*/ 171987 h 792910"/>
                  <a:gd name="connsiteX13-2551" fmla="*/ 787041 w 902012"/>
                  <a:gd name="connsiteY13-2552" fmla="*/ 154445 h 792910"/>
                  <a:gd name="connsiteX14-2553" fmla="*/ 598791 w 902012"/>
                  <a:gd name="connsiteY14-2554" fmla="*/ 40169 h 792910"/>
                  <a:gd name="connsiteX0-2555" fmla="*/ 598791 w 898599"/>
                  <a:gd name="connsiteY0-2556" fmla="*/ 40169 h 792910"/>
                  <a:gd name="connsiteX1-2557" fmla="*/ 202222 w 898599"/>
                  <a:gd name="connsiteY1-2558" fmla="*/ 45162 h 792910"/>
                  <a:gd name="connsiteX2-2559" fmla="*/ 0 w 898599"/>
                  <a:gd name="connsiteY2-2560" fmla="*/ 519663 h 792910"/>
                  <a:gd name="connsiteX3-2561" fmla="*/ 11193 w 898599"/>
                  <a:gd name="connsiteY3-2562" fmla="*/ 534450 h 792910"/>
                  <a:gd name="connsiteX4-2563" fmla="*/ 125726 w 898599"/>
                  <a:gd name="connsiteY4-2564" fmla="*/ 341907 h 792910"/>
                  <a:gd name="connsiteX5-2565" fmla="*/ 172487 w 898599"/>
                  <a:gd name="connsiteY5-2566" fmla="*/ 270098 h 792910"/>
                  <a:gd name="connsiteX6-2567" fmla="*/ 720997 w 898599"/>
                  <a:gd name="connsiteY6-2568" fmla="*/ 608029 h 792910"/>
                  <a:gd name="connsiteX7-2569" fmla="*/ 651688 w 898599"/>
                  <a:gd name="connsiteY7-2570" fmla="*/ 792910 h 792910"/>
                  <a:gd name="connsiteX8-2571" fmla="*/ 669739 w 898599"/>
                  <a:gd name="connsiteY8-2572" fmla="*/ 790300 h 792910"/>
                  <a:gd name="connsiteX9-2573" fmla="*/ 891509 w 898599"/>
                  <a:gd name="connsiteY9-2574" fmla="*/ 341889 h 792910"/>
                  <a:gd name="connsiteX10-2575" fmla="*/ 840250 w 898599"/>
                  <a:gd name="connsiteY10-2576" fmla="*/ 208487 h 792910"/>
                  <a:gd name="connsiteX11-2577" fmla="*/ 804805 w 898599"/>
                  <a:gd name="connsiteY11-2578" fmla="*/ 171987 h 792910"/>
                  <a:gd name="connsiteX12-2579" fmla="*/ 787041 w 898599"/>
                  <a:gd name="connsiteY12-2580" fmla="*/ 154445 h 792910"/>
                  <a:gd name="connsiteX13-2581" fmla="*/ 598791 w 898599"/>
                  <a:gd name="connsiteY13-2582" fmla="*/ 40169 h 792910"/>
                  <a:gd name="connsiteX0-2583" fmla="*/ 598791 w 895040"/>
                  <a:gd name="connsiteY0-2584" fmla="*/ 40169 h 792910"/>
                  <a:gd name="connsiteX1-2585" fmla="*/ 202222 w 895040"/>
                  <a:gd name="connsiteY1-2586" fmla="*/ 45162 h 792910"/>
                  <a:gd name="connsiteX2-2587" fmla="*/ 0 w 895040"/>
                  <a:gd name="connsiteY2-2588" fmla="*/ 519663 h 792910"/>
                  <a:gd name="connsiteX3-2589" fmla="*/ 11193 w 895040"/>
                  <a:gd name="connsiteY3-2590" fmla="*/ 534450 h 792910"/>
                  <a:gd name="connsiteX4-2591" fmla="*/ 125726 w 895040"/>
                  <a:gd name="connsiteY4-2592" fmla="*/ 341907 h 792910"/>
                  <a:gd name="connsiteX5-2593" fmla="*/ 172487 w 895040"/>
                  <a:gd name="connsiteY5-2594" fmla="*/ 270098 h 792910"/>
                  <a:gd name="connsiteX6-2595" fmla="*/ 720997 w 895040"/>
                  <a:gd name="connsiteY6-2596" fmla="*/ 608029 h 792910"/>
                  <a:gd name="connsiteX7-2597" fmla="*/ 651688 w 895040"/>
                  <a:gd name="connsiteY7-2598" fmla="*/ 792910 h 792910"/>
                  <a:gd name="connsiteX8-2599" fmla="*/ 669739 w 895040"/>
                  <a:gd name="connsiteY8-2600" fmla="*/ 790300 h 792910"/>
                  <a:gd name="connsiteX9-2601" fmla="*/ 891509 w 895040"/>
                  <a:gd name="connsiteY9-2602" fmla="*/ 341889 h 792910"/>
                  <a:gd name="connsiteX10-2603" fmla="*/ 804805 w 895040"/>
                  <a:gd name="connsiteY10-2604" fmla="*/ 171987 h 792910"/>
                  <a:gd name="connsiteX11-2605" fmla="*/ 787041 w 895040"/>
                  <a:gd name="connsiteY11-2606" fmla="*/ 154445 h 792910"/>
                  <a:gd name="connsiteX12-2607" fmla="*/ 598791 w 895040"/>
                  <a:gd name="connsiteY12-2608" fmla="*/ 40169 h 792910"/>
                  <a:gd name="connsiteX0-2609" fmla="*/ 598791 w 894681"/>
                  <a:gd name="connsiteY0-2610" fmla="*/ 40169 h 792910"/>
                  <a:gd name="connsiteX1-2611" fmla="*/ 202222 w 894681"/>
                  <a:gd name="connsiteY1-2612" fmla="*/ 45162 h 792910"/>
                  <a:gd name="connsiteX2-2613" fmla="*/ 0 w 894681"/>
                  <a:gd name="connsiteY2-2614" fmla="*/ 519663 h 792910"/>
                  <a:gd name="connsiteX3-2615" fmla="*/ 11193 w 894681"/>
                  <a:gd name="connsiteY3-2616" fmla="*/ 534450 h 792910"/>
                  <a:gd name="connsiteX4-2617" fmla="*/ 125726 w 894681"/>
                  <a:gd name="connsiteY4-2618" fmla="*/ 341907 h 792910"/>
                  <a:gd name="connsiteX5-2619" fmla="*/ 172487 w 894681"/>
                  <a:gd name="connsiteY5-2620" fmla="*/ 270098 h 792910"/>
                  <a:gd name="connsiteX6-2621" fmla="*/ 720997 w 894681"/>
                  <a:gd name="connsiteY6-2622" fmla="*/ 608029 h 792910"/>
                  <a:gd name="connsiteX7-2623" fmla="*/ 651688 w 894681"/>
                  <a:gd name="connsiteY7-2624" fmla="*/ 792910 h 792910"/>
                  <a:gd name="connsiteX8-2625" fmla="*/ 669739 w 894681"/>
                  <a:gd name="connsiteY8-2626" fmla="*/ 790300 h 792910"/>
                  <a:gd name="connsiteX9-2627" fmla="*/ 891509 w 894681"/>
                  <a:gd name="connsiteY9-2628" fmla="*/ 341889 h 792910"/>
                  <a:gd name="connsiteX10-2629" fmla="*/ 787041 w 894681"/>
                  <a:gd name="connsiteY10-2630" fmla="*/ 154445 h 792910"/>
                  <a:gd name="connsiteX11-2631" fmla="*/ 598791 w 894681"/>
                  <a:gd name="connsiteY11-2632" fmla="*/ 40169 h 792910"/>
                  <a:gd name="connsiteX0-2633" fmla="*/ 598791 w 891719"/>
                  <a:gd name="connsiteY0-2634" fmla="*/ 40169 h 792910"/>
                  <a:gd name="connsiteX1-2635" fmla="*/ 202222 w 891719"/>
                  <a:gd name="connsiteY1-2636" fmla="*/ 45162 h 792910"/>
                  <a:gd name="connsiteX2-2637" fmla="*/ 0 w 891719"/>
                  <a:gd name="connsiteY2-2638" fmla="*/ 519663 h 792910"/>
                  <a:gd name="connsiteX3-2639" fmla="*/ 11193 w 891719"/>
                  <a:gd name="connsiteY3-2640" fmla="*/ 534450 h 792910"/>
                  <a:gd name="connsiteX4-2641" fmla="*/ 125726 w 891719"/>
                  <a:gd name="connsiteY4-2642" fmla="*/ 341907 h 792910"/>
                  <a:gd name="connsiteX5-2643" fmla="*/ 172487 w 891719"/>
                  <a:gd name="connsiteY5-2644" fmla="*/ 270098 h 792910"/>
                  <a:gd name="connsiteX6-2645" fmla="*/ 720997 w 891719"/>
                  <a:gd name="connsiteY6-2646" fmla="*/ 608029 h 792910"/>
                  <a:gd name="connsiteX7-2647" fmla="*/ 651688 w 891719"/>
                  <a:gd name="connsiteY7-2648" fmla="*/ 792910 h 792910"/>
                  <a:gd name="connsiteX8-2649" fmla="*/ 669739 w 891719"/>
                  <a:gd name="connsiteY8-2650" fmla="*/ 790300 h 792910"/>
                  <a:gd name="connsiteX9-2651" fmla="*/ 891509 w 891719"/>
                  <a:gd name="connsiteY9-2652" fmla="*/ 341889 h 792910"/>
                  <a:gd name="connsiteX10-2653" fmla="*/ 787041 w 891719"/>
                  <a:gd name="connsiteY10-2654" fmla="*/ 154445 h 792910"/>
                  <a:gd name="connsiteX11-2655" fmla="*/ 598791 w 891719"/>
                  <a:gd name="connsiteY11-2656" fmla="*/ 40169 h 792910"/>
                  <a:gd name="connsiteX0-2657" fmla="*/ 598791 w 891722"/>
                  <a:gd name="connsiteY0-2658" fmla="*/ 40169 h 792910"/>
                  <a:gd name="connsiteX1-2659" fmla="*/ 202222 w 891722"/>
                  <a:gd name="connsiteY1-2660" fmla="*/ 45162 h 792910"/>
                  <a:gd name="connsiteX2-2661" fmla="*/ 0 w 891722"/>
                  <a:gd name="connsiteY2-2662" fmla="*/ 519663 h 792910"/>
                  <a:gd name="connsiteX3-2663" fmla="*/ 11193 w 891722"/>
                  <a:gd name="connsiteY3-2664" fmla="*/ 534450 h 792910"/>
                  <a:gd name="connsiteX4-2665" fmla="*/ 125726 w 891722"/>
                  <a:gd name="connsiteY4-2666" fmla="*/ 341907 h 792910"/>
                  <a:gd name="connsiteX5-2667" fmla="*/ 172487 w 891722"/>
                  <a:gd name="connsiteY5-2668" fmla="*/ 270098 h 792910"/>
                  <a:gd name="connsiteX6-2669" fmla="*/ 720997 w 891722"/>
                  <a:gd name="connsiteY6-2670" fmla="*/ 608029 h 792910"/>
                  <a:gd name="connsiteX7-2671" fmla="*/ 651688 w 891722"/>
                  <a:gd name="connsiteY7-2672" fmla="*/ 792910 h 792910"/>
                  <a:gd name="connsiteX8-2673" fmla="*/ 669739 w 891722"/>
                  <a:gd name="connsiteY8-2674" fmla="*/ 790300 h 792910"/>
                  <a:gd name="connsiteX9-2675" fmla="*/ 891509 w 891722"/>
                  <a:gd name="connsiteY9-2676" fmla="*/ 341889 h 792910"/>
                  <a:gd name="connsiteX10-2677" fmla="*/ 787041 w 891722"/>
                  <a:gd name="connsiteY10-2678" fmla="*/ 154445 h 792910"/>
                  <a:gd name="connsiteX11-2679" fmla="*/ 598791 w 891722"/>
                  <a:gd name="connsiteY11-2680" fmla="*/ 40169 h 792910"/>
                  <a:gd name="connsiteX0-2681" fmla="*/ 598791 w 891722"/>
                  <a:gd name="connsiteY0-2682" fmla="*/ 40169 h 792910"/>
                  <a:gd name="connsiteX1-2683" fmla="*/ 202222 w 891722"/>
                  <a:gd name="connsiteY1-2684" fmla="*/ 45162 h 792910"/>
                  <a:gd name="connsiteX2-2685" fmla="*/ 0 w 891722"/>
                  <a:gd name="connsiteY2-2686" fmla="*/ 519663 h 792910"/>
                  <a:gd name="connsiteX3-2687" fmla="*/ 11193 w 891722"/>
                  <a:gd name="connsiteY3-2688" fmla="*/ 534450 h 792910"/>
                  <a:gd name="connsiteX4-2689" fmla="*/ 125726 w 891722"/>
                  <a:gd name="connsiteY4-2690" fmla="*/ 341907 h 792910"/>
                  <a:gd name="connsiteX5-2691" fmla="*/ 185995 w 891722"/>
                  <a:gd name="connsiteY5-2692" fmla="*/ 238866 h 792910"/>
                  <a:gd name="connsiteX6-2693" fmla="*/ 720997 w 891722"/>
                  <a:gd name="connsiteY6-2694" fmla="*/ 608029 h 792910"/>
                  <a:gd name="connsiteX7-2695" fmla="*/ 651688 w 891722"/>
                  <a:gd name="connsiteY7-2696" fmla="*/ 792910 h 792910"/>
                  <a:gd name="connsiteX8-2697" fmla="*/ 669739 w 891722"/>
                  <a:gd name="connsiteY8-2698" fmla="*/ 790300 h 792910"/>
                  <a:gd name="connsiteX9-2699" fmla="*/ 891509 w 891722"/>
                  <a:gd name="connsiteY9-2700" fmla="*/ 341889 h 792910"/>
                  <a:gd name="connsiteX10-2701" fmla="*/ 787041 w 891722"/>
                  <a:gd name="connsiteY10-2702" fmla="*/ 154445 h 792910"/>
                  <a:gd name="connsiteX11-2703" fmla="*/ 598791 w 891722"/>
                  <a:gd name="connsiteY11-2704" fmla="*/ 40169 h 792910"/>
                  <a:gd name="connsiteX0-2705" fmla="*/ 598791 w 891722"/>
                  <a:gd name="connsiteY0-2706" fmla="*/ 40169 h 792910"/>
                  <a:gd name="connsiteX1-2707" fmla="*/ 202222 w 891722"/>
                  <a:gd name="connsiteY1-2708" fmla="*/ 45162 h 792910"/>
                  <a:gd name="connsiteX2-2709" fmla="*/ 0 w 891722"/>
                  <a:gd name="connsiteY2-2710" fmla="*/ 519663 h 792910"/>
                  <a:gd name="connsiteX3-2711" fmla="*/ 11193 w 891722"/>
                  <a:gd name="connsiteY3-2712" fmla="*/ 534450 h 792910"/>
                  <a:gd name="connsiteX4-2713" fmla="*/ 125726 w 891722"/>
                  <a:gd name="connsiteY4-2714" fmla="*/ 341907 h 792910"/>
                  <a:gd name="connsiteX5-2715" fmla="*/ 185995 w 891722"/>
                  <a:gd name="connsiteY5-2716" fmla="*/ 238866 h 792910"/>
                  <a:gd name="connsiteX6-2717" fmla="*/ 720997 w 891722"/>
                  <a:gd name="connsiteY6-2718" fmla="*/ 608029 h 792910"/>
                  <a:gd name="connsiteX7-2719" fmla="*/ 651688 w 891722"/>
                  <a:gd name="connsiteY7-2720" fmla="*/ 792910 h 792910"/>
                  <a:gd name="connsiteX8-2721" fmla="*/ 669739 w 891722"/>
                  <a:gd name="connsiteY8-2722" fmla="*/ 790300 h 792910"/>
                  <a:gd name="connsiteX9-2723" fmla="*/ 891509 w 891722"/>
                  <a:gd name="connsiteY9-2724" fmla="*/ 341889 h 792910"/>
                  <a:gd name="connsiteX10-2725" fmla="*/ 787041 w 891722"/>
                  <a:gd name="connsiteY10-2726" fmla="*/ 154445 h 792910"/>
                  <a:gd name="connsiteX11-2727" fmla="*/ 598791 w 891722"/>
                  <a:gd name="connsiteY11-2728" fmla="*/ 40169 h 792910"/>
                  <a:gd name="connsiteX0-2729" fmla="*/ 598791 w 891722"/>
                  <a:gd name="connsiteY0-2730" fmla="*/ 40169 h 792910"/>
                  <a:gd name="connsiteX1-2731" fmla="*/ 202222 w 891722"/>
                  <a:gd name="connsiteY1-2732" fmla="*/ 45162 h 792910"/>
                  <a:gd name="connsiteX2-2733" fmla="*/ 0 w 891722"/>
                  <a:gd name="connsiteY2-2734" fmla="*/ 519663 h 792910"/>
                  <a:gd name="connsiteX3-2735" fmla="*/ 11193 w 891722"/>
                  <a:gd name="connsiteY3-2736" fmla="*/ 534450 h 792910"/>
                  <a:gd name="connsiteX4-2737" fmla="*/ 125726 w 891722"/>
                  <a:gd name="connsiteY4-2738" fmla="*/ 341907 h 792910"/>
                  <a:gd name="connsiteX5-2739" fmla="*/ 185995 w 891722"/>
                  <a:gd name="connsiteY5-2740" fmla="*/ 238866 h 792910"/>
                  <a:gd name="connsiteX6-2741" fmla="*/ 720997 w 891722"/>
                  <a:gd name="connsiteY6-2742" fmla="*/ 608029 h 792910"/>
                  <a:gd name="connsiteX7-2743" fmla="*/ 651688 w 891722"/>
                  <a:gd name="connsiteY7-2744" fmla="*/ 792910 h 792910"/>
                  <a:gd name="connsiteX8-2745" fmla="*/ 669739 w 891722"/>
                  <a:gd name="connsiteY8-2746" fmla="*/ 790300 h 792910"/>
                  <a:gd name="connsiteX9-2747" fmla="*/ 891509 w 891722"/>
                  <a:gd name="connsiteY9-2748" fmla="*/ 341889 h 792910"/>
                  <a:gd name="connsiteX10-2749" fmla="*/ 787041 w 891722"/>
                  <a:gd name="connsiteY10-2750" fmla="*/ 154445 h 792910"/>
                  <a:gd name="connsiteX11-2751" fmla="*/ 598791 w 891722"/>
                  <a:gd name="connsiteY11-2752" fmla="*/ 40169 h 792910"/>
                  <a:gd name="connsiteX0-2753" fmla="*/ 598791 w 891722"/>
                  <a:gd name="connsiteY0-2754" fmla="*/ 40169 h 792910"/>
                  <a:gd name="connsiteX1-2755" fmla="*/ 202222 w 891722"/>
                  <a:gd name="connsiteY1-2756" fmla="*/ 45162 h 792910"/>
                  <a:gd name="connsiteX2-2757" fmla="*/ 0 w 891722"/>
                  <a:gd name="connsiteY2-2758" fmla="*/ 519663 h 792910"/>
                  <a:gd name="connsiteX3-2759" fmla="*/ 11193 w 891722"/>
                  <a:gd name="connsiteY3-2760" fmla="*/ 534450 h 792910"/>
                  <a:gd name="connsiteX4-2761" fmla="*/ 185995 w 891722"/>
                  <a:gd name="connsiteY4-2762" fmla="*/ 238866 h 792910"/>
                  <a:gd name="connsiteX5-2763" fmla="*/ 720997 w 891722"/>
                  <a:gd name="connsiteY5-2764" fmla="*/ 608029 h 792910"/>
                  <a:gd name="connsiteX6-2765" fmla="*/ 651688 w 891722"/>
                  <a:gd name="connsiteY6-2766" fmla="*/ 792910 h 792910"/>
                  <a:gd name="connsiteX7-2767" fmla="*/ 669739 w 891722"/>
                  <a:gd name="connsiteY7-2768" fmla="*/ 790300 h 792910"/>
                  <a:gd name="connsiteX8-2769" fmla="*/ 891509 w 891722"/>
                  <a:gd name="connsiteY8-2770" fmla="*/ 341889 h 792910"/>
                  <a:gd name="connsiteX9-2771" fmla="*/ 787041 w 891722"/>
                  <a:gd name="connsiteY9-2772" fmla="*/ 154445 h 792910"/>
                  <a:gd name="connsiteX10-2773" fmla="*/ 598791 w 891722"/>
                  <a:gd name="connsiteY10-2774" fmla="*/ 40169 h 792910"/>
                  <a:gd name="connsiteX0-2775" fmla="*/ 598791 w 891722"/>
                  <a:gd name="connsiteY0-2776" fmla="*/ 40169 h 792910"/>
                  <a:gd name="connsiteX1-2777" fmla="*/ 202222 w 891722"/>
                  <a:gd name="connsiteY1-2778" fmla="*/ 45162 h 792910"/>
                  <a:gd name="connsiteX2-2779" fmla="*/ 0 w 891722"/>
                  <a:gd name="connsiteY2-2780" fmla="*/ 519663 h 792910"/>
                  <a:gd name="connsiteX3-2781" fmla="*/ 11193 w 891722"/>
                  <a:gd name="connsiteY3-2782" fmla="*/ 534450 h 792910"/>
                  <a:gd name="connsiteX4-2783" fmla="*/ 185995 w 891722"/>
                  <a:gd name="connsiteY4-2784" fmla="*/ 238866 h 792910"/>
                  <a:gd name="connsiteX5-2785" fmla="*/ 720997 w 891722"/>
                  <a:gd name="connsiteY5-2786" fmla="*/ 608029 h 792910"/>
                  <a:gd name="connsiteX6-2787" fmla="*/ 651688 w 891722"/>
                  <a:gd name="connsiteY6-2788" fmla="*/ 792910 h 792910"/>
                  <a:gd name="connsiteX7-2789" fmla="*/ 669739 w 891722"/>
                  <a:gd name="connsiteY7-2790" fmla="*/ 790300 h 792910"/>
                  <a:gd name="connsiteX8-2791" fmla="*/ 891509 w 891722"/>
                  <a:gd name="connsiteY8-2792" fmla="*/ 341889 h 792910"/>
                  <a:gd name="connsiteX9-2793" fmla="*/ 787041 w 891722"/>
                  <a:gd name="connsiteY9-2794" fmla="*/ 154445 h 792910"/>
                  <a:gd name="connsiteX10-2795" fmla="*/ 598791 w 891722"/>
                  <a:gd name="connsiteY10-2796" fmla="*/ 40169 h 792910"/>
                  <a:gd name="connsiteX0-2797" fmla="*/ 598791 w 891722"/>
                  <a:gd name="connsiteY0-2798" fmla="*/ 40169 h 792910"/>
                  <a:gd name="connsiteX1-2799" fmla="*/ 202222 w 891722"/>
                  <a:gd name="connsiteY1-2800" fmla="*/ 45162 h 792910"/>
                  <a:gd name="connsiteX2-2801" fmla="*/ 0 w 891722"/>
                  <a:gd name="connsiteY2-2802" fmla="*/ 519663 h 792910"/>
                  <a:gd name="connsiteX3-2803" fmla="*/ 11193 w 891722"/>
                  <a:gd name="connsiteY3-2804" fmla="*/ 534450 h 792910"/>
                  <a:gd name="connsiteX4-2805" fmla="*/ 185995 w 891722"/>
                  <a:gd name="connsiteY4-2806" fmla="*/ 238866 h 792910"/>
                  <a:gd name="connsiteX5-2807" fmla="*/ 720997 w 891722"/>
                  <a:gd name="connsiteY5-2808" fmla="*/ 608029 h 792910"/>
                  <a:gd name="connsiteX6-2809" fmla="*/ 651688 w 891722"/>
                  <a:gd name="connsiteY6-2810" fmla="*/ 792910 h 792910"/>
                  <a:gd name="connsiteX7-2811" fmla="*/ 669739 w 891722"/>
                  <a:gd name="connsiteY7-2812" fmla="*/ 790300 h 792910"/>
                  <a:gd name="connsiteX8-2813" fmla="*/ 891509 w 891722"/>
                  <a:gd name="connsiteY8-2814" fmla="*/ 341889 h 792910"/>
                  <a:gd name="connsiteX9-2815" fmla="*/ 787041 w 891722"/>
                  <a:gd name="connsiteY9-2816" fmla="*/ 154445 h 792910"/>
                  <a:gd name="connsiteX10-2817" fmla="*/ 598791 w 891722"/>
                  <a:gd name="connsiteY10-2818" fmla="*/ 40169 h 792910"/>
                  <a:gd name="connsiteX0-2819" fmla="*/ 598791 w 891722"/>
                  <a:gd name="connsiteY0-2820" fmla="*/ 40169 h 792910"/>
                  <a:gd name="connsiteX1-2821" fmla="*/ 202222 w 891722"/>
                  <a:gd name="connsiteY1-2822" fmla="*/ 45162 h 792910"/>
                  <a:gd name="connsiteX2-2823" fmla="*/ 0 w 891722"/>
                  <a:gd name="connsiteY2-2824" fmla="*/ 519663 h 792910"/>
                  <a:gd name="connsiteX3-2825" fmla="*/ 11193 w 891722"/>
                  <a:gd name="connsiteY3-2826" fmla="*/ 534450 h 792910"/>
                  <a:gd name="connsiteX4-2827" fmla="*/ 185995 w 891722"/>
                  <a:gd name="connsiteY4-2828" fmla="*/ 238866 h 792910"/>
                  <a:gd name="connsiteX5-2829" fmla="*/ 720997 w 891722"/>
                  <a:gd name="connsiteY5-2830" fmla="*/ 608029 h 792910"/>
                  <a:gd name="connsiteX6-2831" fmla="*/ 651688 w 891722"/>
                  <a:gd name="connsiteY6-2832" fmla="*/ 792910 h 792910"/>
                  <a:gd name="connsiteX7-2833" fmla="*/ 669739 w 891722"/>
                  <a:gd name="connsiteY7-2834" fmla="*/ 790300 h 792910"/>
                  <a:gd name="connsiteX8-2835" fmla="*/ 891509 w 891722"/>
                  <a:gd name="connsiteY8-2836" fmla="*/ 341889 h 792910"/>
                  <a:gd name="connsiteX9-2837" fmla="*/ 787041 w 891722"/>
                  <a:gd name="connsiteY9-2838" fmla="*/ 154445 h 792910"/>
                  <a:gd name="connsiteX10-2839" fmla="*/ 598791 w 891722"/>
                  <a:gd name="connsiteY10-2840" fmla="*/ 40169 h 792910"/>
                  <a:gd name="connsiteX0-2841" fmla="*/ 598791 w 891722"/>
                  <a:gd name="connsiteY0-2842" fmla="*/ 40169 h 792910"/>
                  <a:gd name="connsiteX1-2843" fmla="*/ 202222 w 891722"/>
                  <a:gd name="connsiteY1-2844" fmla="*/ 45162 h 792910"/>
                  <a:gd name="connsiteX2-2845" fmla="*/ 0 w 891722"/>
                  <a:gd name="connsiteY2-2846" fmla="*/ 519663 h 792910"/>
                  <a:gd name="connsiteX3-2847" fmla="*/ 11193 w 891722"/>
                  <a:gd name="connsiteY3-2848" fmla="*/ 534450 h 792910"/>
                  <a:gd name="connsiteX4-2849" fmla="*/ 198515 w 891722"/>
                  <a:gd name="connsiteY4-2850" fmla="*/ 209919 h 792910"/>
                  <a:gd name="connsiteX5-2851" fmla="*/ 720997 w 891722"/>
                  <a:gd name="connsiteY5-2852" fmla="*/ 608029 h 792910"/>
                  <a:gd name="connsiteX6-2853" fmla="*/ 651688 w 891722"/>
                  <a:gd name="connsiteY6-2854" fmla="*/ 792910 h 792910"/>
                  <a:gd name="connsiteX7-2855" fmla="*/ 669739 w 891722"/>
                  <a:gd name="connsiteY7-2856" fmla="*/ 790300 h 792910"/>
                  <a:gd name="connsiteX8-2857" fmla="*/ 891509 w 891722"/>
                  <a:gd name="connsiteY8-2858" fmla="*/ 341889 h 792910"/>
                  <a:gd name="connsiteX9-2859" fmla="*/ 787041 w 891722"/>
                  <a:gd name="connsiteY9-2860" fmla="*/ 154445 h 792910"/>
                  <a:gd name="connsiteX10-2861" fmla="*/ 598791 w 891722"/>
                  <a:gd name="connsiteY10-2862" fmla="*/ 40169 h 792910"/>
                  <a:gd name="connsiteX0-2863" fmla="*/ 598791 w 891722"/>
                  <a:gd name="connsiteY0-2864" fmla="*/ 40169 h 792910"/>
                  <a:gd name="connsiteX1-2865" fmla="*/ 202222 w 891722"/>
                  <a:gd name="connsiteY1-2866" fmla="*/ 45162 h 792910"/>
                  <a:gd name="connsiteX2-2867" fmla="*/ 0 w 891722"/>
                  <a:gd name="connsiteY2-2868" fmla="*/ 519663 h 792910"/>
                  <a:gd name="connsiteX3-2869" fmla="*/ 11193 w 891722"/>
                  <a:gd name="connsiteY3-2870" fmla="*/ 534450 h 792910"/>
                  <a:gd name="connsiteX4-2871" fmla="*/ 198515 w 891722"/>
                  <a:gd name="connsiteY4-2872" fmla="*/ 209919 h 792910"/>
                  <a:gd name="connsiteX5-2873" fmla="*/ 720997 w 891722"/>
                  <a:gd name="connsiteY5-2874" fmla="*/ 608029 h 792910"/>
                  <a:gd name="connsiteX6-2875" fmla="*/ 651688 w 891722"/>
                  <a:gd name="connsiteY6-2876" fmla="*/ 792910 h 792910"/>
                  <a:gd name="connsiteX7-2877" fmla="*/ 669739 w 891722"/>
                  <a:gd name="connsiteY7-2878" fmla="*/ 790300 h 792910"/>
                  <a:gd name="connsiteX8-2879" fmla="*/ 891509 w 891722"/>
                  <a:gd name="connsiteY8-2880" fmla="*/ 341889 h 792910"/>
                  <a:gd name="connsiteX9-2881" fmla="*/ 787041 w 891722"/>
                  <a:gd name="connsiteY9-2882" fmla="*/ 154445 h 792910"/>
                  <a:gd name="connsiteX10-2883" fmla="*/ 598791 w 891722"/>
                  <a:gd name="connsiteY10-2884" fmla="*/ 40169 h 792910"/>
                  <a:gd name="connsiteX0-2885" fmla="*/ 598791 w 891722"/>
                  <a:gd name="connsiteY0-2886" fmla="*/ 29689 h 782430"/>
                  <a:gd name="connsiteX1-2887" fmla="*/ 188632 w 891722"/>
                  <a:gd name="connsiteY1-2888" fmla="*/ 57740 h 782430"/>
                  <a:gd name="connsiteX2-2889" fmla="*/ 0 w 891722"/>
                  <a:gd name="connsiteY2-2890" fmla="*/ 509183 h 782430"/>
                  <a:gd name="connsiteX3-2891" fmla="*/ 11193 w 891722"/>
                  <a:gd name="connsiteY3-2892" fmla="*/ 523970 h 782430"/>
                  <a:gd name="connsiteX4-2893" fmla="*/ 198515 w 891722"/>
                  <a:gd name="connsiteY4-2894" fmla="*/ 199439 h 782430"/>
                  <a:gd name="connsiteX5-2895" fmla="*/ 720997 w 891722"/>
                  <a:gd name="connsiteY5-2896" fmla="*/ 597549 h 782430"/>
                  <a:gd name="connsiteX6-2897" fmla="*/ 651688 w 891722"/>
                  <a:gd name="connsiteY6-2898" fmla="*/ 782430 h 782430"/>
                  <a:gd name="connsiteX7-2899" fmla="*/ 669739 w 891722"/>
                  <a:gd name="connsiteY7-2900" fmla="*/ 779820 h 782430"/>
                  <a:gd name="connsiteX8-2901" fmla="*/ 891509 w 891722"/>
                  <a:gd name="connsiteY8-2902" fmla="*/ 331409 h 782430"/>
                  <a:gd name="connsiteX9-2903" fmla="*/ 787041 w 891722"/>
                  <a:gd name="connsiteY9-2904" fmla="*/ 143965 h 782430"/>
                  <a:gd name="connsiteX10-2905" fmla="*/ 598791 w 891722"/>
                  <a:gd name="connsiteY10-2906" fmla="*/ 29689 h 782430"/>
                  <a:gd name="connsiteX0-2907" fmla="*/ 598791 w 880265"/>
                  <a:gd name="connsiteY0-2908" fmla="*/ 29689 h 782430"/>
                  <a:gd name="connsiteX1-2909" fmla="*/ 188632 w 880265"/>
                  <a:gd name="connsiteY1-2910" fmla="*/ 57740 h 782430"/>
                  <a:gd name="connsiteX2-2911" fmla="*/ 0 w 880265"/>
                  <a:gd name="connsiteY2-2912" fmla="*/ 509183 h 782430"/>
                  <a:gd name="connsiteX3-2913" fmla="*/ 11193 w 880265"/>
                  <a:gd name="connsiteY3-2914" fmla="*/ 523970 h 782430"/>
                  <a:gd name="connsiteX4-2915" fmla="*/ 198515 w 880265"/>
                  <a:gd name="connsiteY4-2916" fmla="*/ 199439 h 782430"/>
                  <a:gd name="connsiteX5-2917" fmla="*/ 720997 w 880265"/>
                  <a:gd name="connsiteY5-2918" fmla="*/ 597549 h 782430"/>
                  <a:gd name="connsiteX6-2919" fmla="*/ 651688 w 880265"/>
                  <a:gd name="connsiteY6-2920" fmla="*/ 782430 h 782430"/>
                  <a:gd name="connsiteX7-2921" fmla="*/ 669739 w 880265"/>
                  <a:gd name="connsiteY7-2922" fmla="*/ 779820 h 782430"/>
                  <a:gd name="connsiteX8-2923" fmla="*/ 880018 w 880265"/>
                  <a:gd name="connsiteY8-2924" fmla="*/ 378886 h 782430"/>
                  <a:gd name="connsiteX9-2925" fmla="*/ 787041 w 880265"/>
                  <a:gd name="connsiteY9-2926" fmla="*/ 143965 h 782430"/>
                  <a:gd name="connsiteX10-2927" fmla="*/ 598791 w 880265"/>
                  <a:gd name="connsiteY10-2928" fmla="*/ 29689 h 782430"/>
                  <a:gd name="connsiteX0-2929" fmla="*/ 598791 w 883558"/>
                  <a:gd name="connsiteY0-2930" fmla="*/ 29689 h 782430"/>
                  <a:gd name="connsiteX1-2931" fmla="*/ 188632 w 883558"/>
                  <a:gd name="connsiteY1-2932" fmla="*/ 57740 h 782430"/>
                  <a:gd name="connsiteX2-2933" fmla="*/ 0 w 883558"/>
                  <a:gd name="connsiteY2-2934" fmla="*/ 509183 h 782430"/>
                  <a:gd name="connsiteX3-2935" fmla="*/ 11193 w 883558"/>
                  <a:gd name="connsiteY3-2936" fmla="*/ 523970 h 782430"/>
                  <a:gd name="connsiteX4-2937" fmla="*/ 198515 w 883558"/>
                  <a:gd name="connsiteY4-2938" fmla="*/ 199439 h 782430"/>
                  <a:gd name="connsiteX5-2939" fmla="*/ 720997 w 883558"/>
                  <a:gd name="connsiteY5-2940" fmla="*/ 597549 h 782430"/>
                  <a:gd name="connsiteX6-2941" fmla="*/ 651688 w 883558"/>
                  <a:gd name="connsiteY6-2942" fmla="*/ 782430 h 782430"/>
                  <a:gd name="connsiteX7-2943" fmla="*/ 669739 w 883558"/>
                  <a:gd name="connsiteY7-2944" fmla="*/ 779820 h 782430"/>
                  <a:gd name="connsiteX8-2945" fmla="*/ 880018 w 883558"/>
                  <a:gd name="connsiteY8-2946" fmla="*/ 378886 h 782430"/>
                  <a:gd name="connsiteX9-2947" fmla="*/ 787041 w 883558"/>
                  <a:gd name="connsiteY9-2948" fmla="*/ 143965 h 782430"/>
                  <a:gd name="connsiteX10-2949" fmla="*/ 598791 w 883558"/>
                  <a:gd name="connsiteY10-2950" fmla="*/ 29689 h 782430"/>
                  <a:gd name="connsiteX0-2951" fmla="*/ 598791 w 880018"/>
                  <a:gd name="connsiteY0-2952" fmla="*/ 32403 h 785144"/>
                  <a:gd name="connsiteX1-2953" fmla="*/ 188632 w 880018"/>
                  <a:gd name="connsiteY1-2954" fmla="*/ 60454 h 785144"/>
                  <a:gd name="connsiteX2-2955" fmla="*/ 0 w 880018"/>
                  <a:gd name="connsiteY2-2956" fmla="*/ 511897 h 785144"/>
                  <a:gd name="connsiteX3-2957" fmla="*/ 11193 w 880018"/>
                  <a:gd name="connsiteY3-2958" fmla="*/ 526684 h 785144"/>
                  <a:gd name="connsiteX4-2959" fmla="*/ 198515 w 880018"/>
                  <a:gd name="connsiteY4-2960" fmla="*/ 202153 h 785144"/>
                  <a:gd name="connsiteX5-2961" fmla="*/ 720997 w 880018"/>
                  <a:gd name="connsiteY5-2962" fmla="*/ 600263 h 785144"/>
                  <a:gd name="connsiteX6-2963" fmla="*/ 651688 w 880018"/>
                  <a:gd name="connsiteY6-2964" fmla="*/ 785144 h 785144"/>
                  <a:gd name="connsiteX7-2965" fmla="*/ 669739 w 880018"/>
                  <a:gd name="connsiteY7-2966" fmla="*/ 782534 h 785144"/>
                  <a:gd name="connsiteX8-2967" fmla="*/ 880018 w 880018"/>
                  <a:gd name="connsiteY8-2968" fmla="*/ 381600 h 785144"/>
                  <a:gd name="connsiteX9-2969" fmla="*/ 598791 w 880018"/>
                  <a:gd name="connsiteY9-2970" fmla="*/ 32403 h 785144"/>
                  <a:gd name="connsiteX0-2971" fmla="*/ 636879 w 880205"/>
                  <a:gd name="connsiteY0-2972" fmla="*/ 43222 h 779490"/>
                  <a:gd name="connsiteX1-2973" fmla="*/ 188632 w 880205"/>
                  <a:gd name="connsiteY1-2974" fmla="*/ 54800 h 779490"/>
                  <a:gd name="connsiteX2-2975" fmla="*/ 0 w 880205"/>
                  <a:gd name="connsiteY2-2976" fmla="*/ 506243 h 779490"/>
                  <a:gd name="connsiteX3-2977" fmla="*/ 11193 w 880205"/>
                  <a:gd name="connsiteY3-2978" fmla="*/ 521030 h 779490"/>
                  <a:gd name="connsiteX4-2979" fmla="*/ 198515 w 880205"/>
                  <a:gd name="connsiteY4-2980" fmla="*/ 196499 h 779490"/>
                  <a:gd name="connsiteX5-2981" fmla="*/ 720997 w 880205"/>
                  <a:gd name="connsiteY5-2982" fmla="*/ 594609 h 779490"/>
                  <a:gd name="connsiteX6-2983" fmla="*/ 651688 w 880205"/>
                  <a:gd name="connsiteY6-2984" fmla="*/ 779490 h 779490"/>
                  <a:gd name="connsiteX7-2985" fmla="*/ 669739 w 880205"/>
                  <a:gd name="connsiteY7-2986" fmla="*/ 776880 h 779490"/>
                  <a:gd name="connsiteX8-2987" fmla="*/ 880018 w 880205"/>
                  <a:gd name="connsiteY8-2988" fmla="*/ 375946 h 779490"/>
                  <a:gd name="connsiteX9-2989" fmla="*/ 636879 w 880205"/>
                  <a:gd name="connsiteY9-2990" fmla="*/ 43222 h 779490"/>
                  <a:gd name="connsiteX0-2991" fmla="*/ 636879 w 881019"/>
                  <a:gd name="connsiteY0-2992" fmla="*/ 43222 h 779490"/>
                  <a:gd name="connsiteX1-2993" fmla="*/ 188632 w 881019"/>
                  <a:gd name="connsiteY1-2994" fmla="*/ 54800 h 779490"/>
                  <a:gd name="connsiteX2-2995" fmla="*/ 0 w 881019"/>
                  <a:gd name="connsiteY2-2996" fmla="*/ 506243 h 779490"/>
                  <a:gd name="connsiteX3-2997" fmla="*/ 11193 w 881019"/>
                  <a:gd name="connsiteY3-2998" fmla="*/ 521030 h 779490"/>
                  <a:gd name="connsiteX4-2999" fmla="*/ 198515 w 881019"/>
                  <a:gd name="connsiteY4-3000" fmla="*/ 196499 h 779490"/>
                  <a:gd name="connsiteX5-3001" fmla="*/ 720997 w 881019"/>
                  <a:gd name="connsiteY5-3002" fmla="*/ 594609 h 779490"/>
                  <a:gd name="connsiteX6-3003" fmla="*/ 651688 w 881019"/>
                  <a:gd name="connsiteY6-3004" fmla="*/ 779490 h 779490"/>
                  <a:gd name="connsiteX7-3005" fmla="*/ 669739 w 881019"/>
                  <a:gd name="connsiteY7-3006" fmla="*/ 776880 h 779490"/>
                  <a:gd name="connsiteX8-3007" fmla="*/ 880018 w 881019"/>
                  <a:gd name="connsiteY8-3008" fmla="*/ 375946 h 779490"/>
                  <a:gd name="connsiteX9-3009" fmla="*/ 636879 w 881019"/>
                  <a:gd name="connsiteY9-3010" fmla="*/ 43222 h 779490"/>
                  <a:gd name="connsiteX0-3011" fmla="*/ 636879 w 881019"/>
                  <a:gd name="connsiteY0-3012" fmla="*/ 47158 h 783426"/>
                  <a:gd name="connsiteX1-3013" fmla="*/ 188632 w 881019"/>
                  <a:gd name="connsiteY1-3014" fmla="*/ 58736 h 783426"/>
                  <a:gd name="connsiteX2-3015" fmla="*/ 0 w 881019"/>
                  <a:gd name="connsiteY2-3016" fmla="*/ 510179 h 783426"/>
                  <a:gd name="connsiteX3-3017" fmla="*/ 11193 w 881019"/>
                  <a:gd name="connsiteY3-3018" fmla="*/ 524966 h 783426"/>
                  <a:gd name="connsiteX4-3019" fmla="*/ 198515 w 881019"/>
                  <a:gd name="connsiteY4-3020" fmla="*/ 200435 h 783426"/>
                  <a:gd name="connsiteX5-3021" fmla="*/ 720997 w 881019"/>
                  <a:gd name="connsiteY5-3022" fmla="*/ 598545 h 783426"/>
                  <a:gd name="connsiteX6-3023" fmla="*/ 651688 w 881019"/>
                  <a:gd name="connsiteY6-3024" fmla="*/ 783426 h 783426"/>
                  <a:gd name="connsiteX7-3025" fmla="*/ 669739 w 881019"/>
                  <a:gd name="connsiteY7-3026" fmla="*/ 780816 h 783426"/>
                  <a:gd name="connsiteX8-3027" fmla="*/ 880018 w 881019"/>
                  <a:gd name="connsiteY8-3028" fmla="*/ 379882 h 783426"/>
                  <a:gd name="connsiteX9-3029" fmla="*/ 636879 w 881019"/>
                  <a:gd name="connsiteY9-3030" fmla="*/ 47158 h 783426"/>
                  <a:gd name="connsiteX0-3031" fmla="*/ 636879 w 881019"/>
                  <a:gd name="connsiteY0-3032" fmla="*/ 47158 h 783426"/>
                  <a:gd name="connsiteX1-3033" fmla="*/ 188632 w 881019"/>
                  <a:gd name="connsiteY1-3034" fmla="*/ 58736 h 783426"/>
                  <a:gd name="connsiteX2-3035" fmla="*/ 0 w 881019"/>
                  <a:gd name="connsiteY2-3036" fmla="*/ 510179 h 783426"/>
                  <a:gd name="connsiteX3-3037" fmla="*/ 11193 w 881019"/>
                  <a:gd name="connsiteY3-3038" fmla="*/ 524966 h 783426"/>
                  <a:gd name="connsiteX4-3039" fmla="*/ 198515 w 881019"/>
                  <a:gd name="connsiteY4-3040" fmla="*/ 200435 h 783426"/>
                  <a:gd name="connsiteX5-3041" fmla="*/ 720997 w 881019"/>
                  <a:gd name="connsiteY5-3042" fmla="*/ 598545 h 783426"/>
                  <a:gd name="connsiteX6-3043" fmla="*/ 651688 w 881019"/>
                  <a:gd name="connsiteY6-3044" fmla="*/ 783426 h 783426"/>
                  <a:gd name="connsiteX7-3045" fmla="*/ 669739 w 881019"/>
                  <a:gd name="connsiteY7-3046" fmla="*/ 780816 h 783426"/>
                  <a:gd name="connsiteX8-3047" fmla="*/ 880018 w 881019"/>
                  <a:gd name="connsiteY8-3048" fmla="*/ 379882 h 783426"/>
                  <a:gd name="connsiteX9-3049" fmla="*/ 636879 w 881019"/>
                  <a:gd name="connsiteY9-3050" fmla="*/ 47158 h 783426"/>
                  <a:gd name="connsiteX0-3051" fmla="*/ 636879 w 881709"/>
                  <a:gd name="connsiteY0-3052" fmla="*/ 60815 h 797083"/>
                  <a:gd name="connsiteX1-3053" fmla="*/ 188632 w 881709"/>
                  <a:gd name="connsiteY1-3054" fmla="*/ 72393 h 797083"/>
                  <a:gd name="connsiteX2-3055" fmla="*/ 0 w 881709"/>
                  <a:gd name="connsiteY2-3056" fmla="*/ 523836 h 797083"/>
                  <a:gd name="connsiteX3-3057" fmla="*/ 11193 w 881709"/>
                  <a:gd name="connsiteY3-3058" fmla="*/ 538623 h 797083"/>
                  <a:gd name="connsiteX4-3059" fmla="*/ 198515 w 881709"/>
                  <a:gd name="connsiteY4-3060" fmla="*/ 214092 h 797083"/>
                  <a:gd name="connsiteX5-3061" fmla="*/ 720997 w 881709"/>
                  <a:gd name="connsiteY5-3062" fmla="*/ 612202 h 797083"/>
                  <a:gd name="connsiteX6-3063" fmla="*/ 651688 w 881709"/>
                  <a:gd name="connsiteY6-3064" fmla="*/ 797083 h 797083"/>
                  <a:gd name="connsiteX7-3065" fmla="*/ 669739 w 881709"/>
                  <a:gd name="connsiteY7-3066" fmla="*/ 794473 h 797083"/>
                  <a:gd name="connsiteX8-3067" fmla="*/ 880018 w 881709"/>
                  <a:gd name="connsiteY8-3068" fmla="*/ 393539 h 797083"/>
                  <a:gd name="connsiteX9-3069" fmla="*/ 636879 w 881709"/>
                  <a:gd name="connsiteY9-3070" fmla="*/ 60815 h 797083"/>
                  <a:gd name="connsiteX0-3071" fmla="*/ 636879 w 881709"/>
                  <a:gd name="connsiteY0-3072" fmla="*/ 60815 h 797083"/>
                  <a:gd name="connsiteX1-3073" fmla="*/ 188632 w 881709"/>
                  <a:gd name="connsiteY1-3074" fmla="*/ 72393 h 797083"/>
                  <a:gd name="connsiteX2-3075" fmla="*/ 0 w 881709"/>
                  <a:gd name="connsiteY2-3076" fmla="*/ 523836 h 797083"/>
                  <a:gd name="connsiteX3-3077" fmla="*/ 27996 w 881709"/>
                  <a:gd name="connsiteY3-3078" fmla="*/ 499773 h 797083"/>
                  <a:gd name="connsiteX4-3079" fmla="*/ 198515 w 881709"/>
                  <a:gd name="connsiteY4-3080" fmla="*/ 214092 h 797083"/>
                  <a:gd name="connsiteX5-3081" fmla="*/ 720997 w 881709"/>
                  <a:gd name="connsiteY5-3082" fmla="*/ 612202 h 797083"/>
                  <a:gd name="connsiteX6-3083" fmla="*/ 651688 w 881709"/>
                  <a:gd name="connsiteY6-3084" fmla="*/ 797083 h 797083"/>
                  <a:gd name="connsiteX7-3085" fmla="*/ 669739 w 881709"/>
                  <a:gd name="connsiteY7-3086" fmla="*/ 794473 h 797083"/>
                  <a:gd name="connsiteX8-3087" fmla="*/ 880018 w 881709"/>
                  <a:gd name="connsiteY8-3088" fmla="*/ 393539 h 797083"/>
                  <a:gd name="connsiteX9-3089" fmla="*/ 636879 w 881709"/>
                  <a:gd name="connsiteY9-3090" fmla="*/ 60815 h 797083"/>
                  <a:gd name="connsiteX0-3091" fmla="*/ 623884 w 868714"/>
                  <a:gd name="connsiteY0-3092" fmla="*/ 55110 h 791378"/>
                  <a:gd name="connsiteX1-3093" fmla="*/ 175637 w 868714"/>
                  <a:gd name="connsiteY1-3094" fmla="*/ 66688 h 791378"/>
                  <a:gd name="connsiteX2-3095" fmla="*/ 0 w 868714"/>
                  <a:gd name="connsiteY2-3096" fmla="*/ 477634 h 791378"/>
                  <a:gd name="connsiteX3-3097" fmla="*/ 15001 w 868714"/>
                  <a:gd name="connsiteY3-3098" fmla="*/ 494068 h 791378"/>
                  <a:gd name="connsiteX4-3099" fmla="*/ 185520 w 868714"/>
                  <a:gd name="connsiteY4-3100" fmla="*/ 208387 h 791378"/>
                  <a:gd name="connsiteX5-3101" fmla="*/ 708002 w 868714"/>
                  <a:gd name="connsiteY5-3102" fmla="*/ 606497 h 791378"/>
                  <a:gd name="connsiteX6-3103" fmla="*/ 638693 w 868714"/>
                  <a:gd name="connsiteY6-3104" fmla="*/ 791378 h 791378"/>
                  <a:gd name="connsiteX7-3105" fmla="*/ 656744 w 868714"/>
                  <a:gd name="connsiteY7-3106" fmla="*/ 788768 h 791378"/>
                  <a:gd name="connsiteX8-3107" fmla="*/ 867023 w 868714"/>
                  <a:gd name="connsiteY8-3108" fmla="*/ 387834 h 791378"/>
                  <a:gd name="connsiteX9-3109" fmla="*/ 623884 w 868714"/>
                  <a:gd name="connsiteY9-3110" fmla="*/ 55110 h 791378"/>
                  <a:gd name="connsiteX0-3111" fmla="*/ 623884 w 868714"/>
                  <a:gd name="connsiteY0-3112" fmla="*/ 55110 h 791378"/>
                  <a:gd name="connsiteX1-3113" fmla="*/ 175637 w 868714"/>
                  <a:gd name="connsiteY1-3114" fmla="*/ 66688 h 791378"/>
                  <a:gd name="connsiteX2-3115" fmla="*/ 0 w 868714"/>
                  <a:gd name="connsiteY2-3116" fmla="*/ 477634 h 791378"/>
                  <a:gd name="connsiteX3-3117" fmla="*/ 15001 w 868714"/>
                  <a:gd name="connsiteY3-3118" fmla="*/ 494068 h 791378"/>
                  <a:gd name="connsiteX4-3119" fmla="*/ 185520 w 868714"/>
                  <a:gd name="connsiteY4-3120" fmla="*/ 208387 h 791378"/>
                  <a:gd name="connsiteX5-3121" fmla="*/ 708002 w 868714"/>
                  <a:gd name="connsiteY5-3122" fmla="*/ 606497 h 791378"/>
                  <a:gd name="connsiteX6-3123" fmla="*/ 638693 w 868714"/>
                  <a:gd name="connsiteY6-3124" fmla="*/ 791378 h 791378"/>
                  <a:gd name="connsiteX7-3125" fmla="*/ 656744 w 868714"/>
                  <a:gd name="connsiteY7-3126" fmla="*/ 788768 h 791378"/>
                  <a:gd name="connsiteX8-3127" fmla="*/ 867023 w 868714"/>
                  <a:gd name="connsiteY8-3128" fmla="*/ 387834 h 791378"/>
                  <a:gd name="connsiteX9-3129" fmla="*/ 623884 w 868714"/>
                  <a:gd name="connsiteY9-3130" fmla="*/ 55110 h 791378"/>
                  <a:gd name="connsiteX0-3131" fmla="*/ 623884 w 868714"/>
                  <a:gd name="connsiteY0-3132" fmla="*/ 57332 h 793600"/>
                  <a:gd name="connsiteX1-3133" fmla="*/ 175637 w 868714"/>
                  <a:gd name="connsiteY1-3134" fmla="*/ 68910 h 793600"/>
                  <a:gd name="connsiteX2-3135" fmla="*/ 0 w 868714"/>
                  <a:gd name="connsiteY2-3136" fmla="*/ 479856 h 793600"/>
                  <a:gd name="connsiteX3-3137" fmla="*/ 15001 w 868714"/>
                  <a:gd name="connsiteY3-3138" fmla="*/ 496290 h 793600"/>
                  <a:gd name="connsiteX4-3139" fmla="*/ 185520 w 868714"/>
                  <a:gd name="connsiteY4-3140" fmla="*/ 210609 h 793600"/>
                  <a:gd name="connsiteX5-3141" fmla="*/ 708002 w 868714"/>
                  <a:gd name="connsiteY5-3142" fmla="*/ 608719 h 793600"/>
                  <a:gd name="connsiteX6-3143" fmla="*/ 638693 w 868714"/>
                  <a:gd name="connsiteY6-3144" fmla="*/ 793600 h 793600"/>
                  <a:gd name="connsiteX7-3145" fmla="*/ 656744 w 868714"/>
                  <a:gd name="connsiteY7-3146" fmla="*/ 790990 h 793600"/>
                  <a:gd name="connsiteX8-3147" fmla="*/ 867023 w 868714"/>
                  <a:gd name="connsiteY8-3148" fmla="*/ 390056 h 793600"/>
                  <a:gd name="connsiteX9-3149" fmla="*/ 623884 w 868714"/>
                  <a:gd name="connsiteY9-3150" fmla="*/ 57332 h 793600"/>
                  <a:gd name="connsiteX0-3151" fmla="*/ 623884 w 868714"/>
                  <a:gd name="connsiteY0-3152" fmla="*/ 33692 h 769960"/>
                  <a:gd name="connsiteX1-3153" fmla="*/ 229485 w 868714"/>
                  <a:gd name="connsiteY1-3154" fmla="*/ 12615 h 769960"/>
                  <a:gd name="connsiteX2-3155" fmla="*/ 175637 w 868714"/>
                  <a:gd name="connsiteY2-3156" fmla="*/ 45270 h 769960"/>
                  <a:gd name="connsiteX3-3157" fmla="*/ 0 w 868714"/>
                  <a:gd name="connsiteY3-3158" fmla="*/ 456216 h 769960"/>
                  <a:gd name="connsiteX4-3159" fmla="*/ 15001 w 868714"/>
                  <a:gd name="connsiteY4-3160" fmla="*/ 472650 h 769960"/>
                  <a:gd name="connsiteX5-3161" fmla="*/ 185520 w 868714"/>
                  <a:gd name="connsiteY5-3162" fmla="*/ 186969 h 769960"/>
                  <a:gd name="connsiteX6-3163" fmla="*/ 708002 w 868714"/>
                  <a:gd name="connsiteY6-3164" fmla="*/ 585079 h 769960"/>
                  <a:gd name="connsiteX7-3165" fmla="*/ 638693 w 868714"/>
                  <a:gd name="connsiteY7-3166" fmla="*/ 769960 h 769960"/>
                  <a:gd name="connsiteX8-3167" fmla="*/ 656744 w 868714"/>
                  <a:gd name="connsiteY8-3168" fmla="*/ 767350 h 769960"/>
                  <a:gd name="connsiteX9-3169" fmla="*/ 867023 w 868714"/>
                  <a:gd name="connsiteY9-3170" fmla="*/ 366416 h 769960"/>
                  <a:gd name="connsiteX10-3171" fmla="*/ 623884 w 868714"/>
                  <a:gd name="connsiteY10-3172" fmla="*/ 33692 h 769960"/>
                  <a:gd name="connsiteX0-3173" fmla="*/ 623884 w 868714"/>
                  <a:gd name="connsiteY0-3174" fmla="*/ 59055 h 795323"/>
                  <a:gd name="connsiteX1-3175" fmla="*/ 229485 w 868714"/>
                  <a:gd name="connsiteY1-3176" fmla="*/ 37978 h 795323"/>
                  <a:gd name="connsiteX2-3177" fmla="*/ 175637 w 868714"/>
                  <a:gd name="connsiteY2-3178" fmla="*/ 70633 h 795323"/>
                  <a:gd name="connsiteX3-3179" fmla="*/ 0 w 868714"/>
                  <a:gd name="connsiteY3-3180" fmla="*/ 481579 h 795323"/>
                  <a:gd name="connsiteX4-3181" fmla="*/ 15001 w 868714"/>
                  <a:gd name="connsiteY4-3182" fmla="*/ 498013 h 795323"/>
                  <a:gd name="connsiteX5-3183" fmla="*/ 185520 w 868714"/>
                  <a:gd name="connsiteY5-3184" fmla="*/ 212332 h 795323"/>
                  <a:gd name="connsiteX6-3185" fmla="*/ 708002 w 868714"/>
                  <a:gd name="connsiteY6-3186" fmla="*/ 610442 h 795323"/>
                  <a:gd name="connsiteX7-3187" fmla="*/ 638693 w 868714"/>
                  <a:gd name="connsiteY7-3188" fmla="*/ 795323 h 795323"/>
                  <a:gd name="connsiteX8-3189" fmla="*/ 656744 w 868714"/>
                  <a:gd name="connsiteY8-3190" fmla="*/ 792713 h 795323"/>
                  <a:gd name="connsiteX9-3191" fmla="*/ 867023 w 868714"/>
                  <a:gd name="connsiteY9-3192" fmla="*/ 391779 h 795323"/>
                  <a:gd name="connsiteX10-3193" fmla="*/ 623884 w 868714"/>
                  <a:gd name="connsiteY10-3194" fmla="*/ 59055 h 795323"/>
                  <a:gd name="connsiteX0-3195" fmla="*/ 623884 w 868714"/>
                  <a:gd name="connsiteY0-3196" fmla="*/ 59055 h 795323"/>
                  <a:gd name="connsiteX1-3197" fmla="*/ 229485 w 868714"/>
                  <a:gd name="connsiteY1-3198" fmla="*/ 37978 h 795323"/>
                  <a:gd name="connsiteX2-3199" fmla="*/ 175637 w 868714"/>
                  <a:gd name="connsiteY2-3200" fmla="*/ 70633 h 795323"/>
                  <a:gd name="connsiteX3-3201" fmla="*/ 0 w 868714"/>
                  <a:gd name="connsiteY3-3202" fmla="*/ 481579 h 795323"/>
                  <a:gd name="connsiteX4-3203" fmla="*/ 15001 w 868714"/>
                  <a:gd name="connsiteY4-3204" fmla="*/ 498013 h 795323"/>
                  <a:gd name="connsiteX5-3205" fmla="*/ 185520 w 868714"/>
                  <a:gd name="connsiteY5-3206" fmla="*/ 212332 h 795323"/>
                  <a:gd name="connsiteX6-3207" fmla="*/ 708002 w 868714"/>
                  <a:gd name="connsiteY6-3208" fmla="*/ 610442 h 795323"/>
                  <a:gd name="connsiteX7-3209" fmla="*/ 638693 w 868714"/>
                  <a:gd name="connsiteY7-3210" fmla="*/ 795323 h 795323"/>
                  <a:gd name="connsiteX8-3211" fmla="*/ 656744 w 868714"/>
                  <a:gd name="connsiteY8-3212" fmla="*/ 792713 h 795323"/>
                  <a:gd name="connsiteX9-3213" fmla="*/ 867023 w 868714"/>
                  <a:gd name="connsiteY9-3214" fmla="*/ 391779 h 795323"/>
                  <a:gd name="connsiteX10-3215" fmla="*/ 623884 w 868714"/>
                  <a:gd name="connsiteY10-3216" fmla="*/ 59055 h 795323"/>
                  <a:gd name="connsiteX0-3217" fmla="*/ 623884 w 868714"/>
                  <a:gd name="connsiteY0-3218" fmla="*/ 59055 h 795323"/>
                  <a:gd name="connsiteX1-3219" fmla="*/ 229485 w 868714"/>
                  <a:gd name="connsiteY1-3220" fmla="*/ 37978 h 795323"/>
                  <a:gd name="connsiteX2-3221" fmla="*/ 175637 w 868714"/>
                  <a:gd name="connsiteY2-3222" fmla="*/ 70633 h 795323"/>
                  <a:gd name="connsiteX3-3223" fmla="*/ 0 w 868714"/>
                  <a:gd name="connsiteY3-3224" fmla="*/ 481579 h 795323"/>
                  <a:gd name="connsiteX4-3225" fmla="*/ 15001 w 868714"/>
                  <a:gd name="connsiteY4-3226" fmla="*/ 498013 h 795323"/>
                  <a:gd name="connsiteX5-3227" fmla="*/ 185520 w 868714"/>
                  <a:gd name="connsiteY5-3228" fmla="*/ 212332 h 795323"/>
                  <a:gd name="connsiteX6-3229" fmla="*/ 708002 w 868714"/>
                  <a:gd name="connsiteY6-3230" fmla="*/ 610442 h 795323"/>
                  <a:gd name="connsiteX7-3231" fmla="*/ 638693 w 868714"/>
                  <a:gd name="connsiteY7-3232" fmla="*/ 795323 h 795323"/>
                  <a:gd name="connsiteX8-3233" fmla="*/ 656744 w 868714"/>
                  <a:gd name="connsiteY8-3234" fmla="*/ 792713 h 795323"/>
                  <a:gd name="connsiteX9-3235" fmla="*/ 867023 w 868714"/>
                  <a:gd name="connsiteY9-3236" fmla="*/ 391779 h 795323"/>
                  <a:gd name="connsiteX10-3237" fmla="*/ 623884 w 868714"/>
                  <a:gd name="connsiteY10-3238" fmla="*/ 59055 h 795323"/>
                  <a:gd name="connsiteX0-3239" fmla="*/ 623884 w 868714"/>
                  <a:gd name="connsiteY0-3240" fmla="*/ 59055 h 795323"/>
                  <a:gd name="connsiteX1-3241" fmla="*/ 229485 w 868714"/>
                  <a:gd name="connsiteY1-3242" fmla="*/ 37978 h 795323"/>
                  <a:gd name="connsiteX2-3243" fmla="*/ 175637 w 868714"/>
                  <a:gd name="connsiteY2-3244" fmla="*/ 70633 h 795323"/>
                  <a:gd name="connsiteX3-3245" fmla="*/ 0 w 868714"/>
                  <a:gd name="connsiteY3-3246" fmla="*/ 481579 h 795323"/>
                  <a:gd name="connsiteX4-3247" fmla="*/ 15001 w 868714"/>
                  <a:gd name="connsiteY4-3248" fmla="*/ 498013 h 795323"/>
                  <a:gd name="connsiteX5-3249" fmla="*/ 185520 w 868714"/>
                  <a:gd name="connsiteY5-3250" fmla="*/ 212332 h 795323"/>
                  <a:gd name="connsiteX6-3251" fmla="*/ 708002 w 868714"/>
                  <a:gd name="connsiteY6-3252" fmla="*/ 610442 h 795323"/>
                  <a:gd name="connsiteX7-3253" fmla="*/ 638693 w 868714"/>
                  <a:gd name="connsiteY7-3254" fmla="*/ 795323 h 795323"/>
                  <a:gd name="connsiteX8-3255" fmla="*/ 656744 w 868714"/>
                  <a:gd name="connsiteY8-3256" fmla="*/ 792713 h 795323"/>
                  <a:gd name="connsiteX9-3257" fmla="*/ 867023 w 868714"/>
                  <a:gd name="connsiteY9-3258" fmla="*/ 391779 h 795323"/>
                  <a:gd name="connsiteX10-3259" fmla="*/ 623884 w 868714"/>
                  <a:gd name="connsiteY10-3260" fmla="*/ 59055 h 795323"/>
                  <a:gd name="connsiteX0-3261" fmla="*/ 623884 w 868714"/>
                  <a:gd name="connsiteY0-3262" fmla="*/ 59055 h 795323"/>
                  <a:gd name="connsiteX1-3263" fmla="*/ 229485 w 868714"/>
                  <a:gd name="connsiteY1-3264" fmla="*/ 37978 h 795323"/>
                  <a:gd name="connsiteX2-3265" fmla="*/ 175637 w 868714"/>
                  <a:gd name="connsiteY2-3266" fmla="*/ 70633 h 795323"/>
                  <a:gd name="connsiteX3-3267" fmla="*/ 0 w 868714"/>
                  <a:gd name="connsiteY3-3268" fmla="*/ 481579 h 795323"/>
                  <a:gd name="connsiteX4-3269" fmla="*/ 15001 w 868714"/>
                  <a:gd name="connsiteY4-3270" fmla="*/ 498013 h 795323"/>
                  <a:gd name="connsiteX5-3271" fmla="*/ 185520 w 868714"/>
                  <a:gd name="connsiteY5-3272" fmla="*/ 212332 h 795323"/>
                  <a:gd name="connsiteX6-3273" fmla="*/ 708002 w 868714"/>
                  <a:gd name="connsiteY6-3274" fmla="*/ 610442 h 795323"/>
                  <a:gd name="connsiteX7-3275" fmla="*/ 638693 w 868714"/>
                  <a:gd name="connsiteY7-3276" fmla="*/ 795323 h 795323"/>
                  <a:gd name="connsiteX8-3277" fmla="*/ 656744 w 868714"/>
                  <a:gd name="connsiteY8-3278" fmla="*/ 792713 h 795323"/>
                  <a:gd name="connsiteX9-3279" fmla="*/ 867023 w 868714"/>
                  <a:gd name="connsiteY9-3280" fmla="*/ 391779 h 795323"/>
                  <a:gd name="connsiteX10-3281" fmla="*/ 623884 w 868714"/>
                  <a:gd name="connsiteY10-3282" fmla="*/ 59055 h 795323"/>
                  <a:gd name="connsiteX0-3283" fmla="*/ 623884 w 868714"/>
                  <a:gd name="connsiteY0-3284" fmla="*/ 70835 h 807103"/>
                  <a:gd name="connsiteX1-3285" fmla="*/ 229485 w 868714"/>
                  <a:gd name="connsiteY1-3286" fmla="*/ 49758 h 807103"/>
                  <a:gd name="connsiteX2-3287" fmla="*/ 175637 w 868714"/>
                  <a:gd name="connsiteY2-3288" fmla="*/ 82413 h 807103"/>
                  <a:gd name="connsiteX3-3289" fmla="*/ 0 w 868714"/>
                  <a:gd name="connsiteY3-3290" fmla="*/ 493359 h 807103"/>
                  <a:gd name="connsiteX4-3291" fmla="*/ 15001 w 868714"/>
                  <a:gd name="connsiteY4-3292" fmla="*/ 509793 h 807103"/>
                  <a:gd name="connsiteX5-3293" fmla="*/ 185520 w 868714"/>
                  <a:gd name="connsiteY5-3294" fmla="*/ 224112 h 807103"/>
                  <a:gd name="connsiteX6-3295" fmla="*/ 708002 w 868714"/>
                  <a:gd name="connsiteY6-3296" fmla="*/ 622222 h 807103"/>
                  <a:gd name="connsiteX7-3297" fmla="*/ 638693 w 868714"/>
                  <a:gd name="connsiteY7-3298" fmla="*/ 807103 h 807103"/>
                  <a:gd name="connsiteX8-3299" fmla="*/ 656744 w 868714"/>
                  <a:gd name="connsiteY8-3300" fmla="*/ 804493 h 807103"/>
                  <a:gd name="connsiteX9-3301" fmla="*/ 867023 w 868714"/>
                  <a:gd name="connsiteY9-3302" fmla="*/ 403559 h 807103"/>
                  <a:gd name="connsiteX10-3303" fmla="*/ 623884 w 868714"/>
                  <a:gd name="connsiteY10-3304" fmla="*/ 70835 h 807103"/>
                  <a:gd name="connsiteX0-3305" fmla="*/ 623884 w 868714"/>
                  <a:gd name="connsiteY0-3306" fmla="*/ 70835 h 807103"/>
                  <a:gd name="connsiteX1-3307" fmla="*/ 229485 w 868714"/>
                  <a:gd name="connsiteY1-3308" fmla="*/ 49758 h 807103"/>
                  <a:gd name="connsiteX2-3309" fmla="*/ 175637 w 868714"/>
                  <a:gd name="connsiteY2-3310" fmla="*/ 82413 h 807103"/>
                  <a:gd name="connsiteX3-3311" fmla="*/ 0 w 868714"/>
                  <a:gd name="connsiteY3-3312" fmla="*/ 493359 h 807103"/>
                  <a:gd name="connsiteX4-3313" fmla="*/ 15001 w 868714"/>
                  <a:gd name="connsiteY4-3314" fmla="*/ 509793 h 807103"/>
                  <a:gd name="connsiteX5-3315" fmla="*/ 185520 w 868714"/>
                  <a:gd name="connsiteY5-3316" fmla="*/ 224112 h 807103"/>
                  <a:gd name="connsiteX6-3317" fmla="*/ 708002 w 868714"/>
                  <a:gd name="connsiteY6-3318" fmla="*/ 622222 h 807103"/>
                  <a:gd name="connsiteX7-3319" fmla="*/ 638693 w 868714"/>
                  <a:gd name="connsiteY7-3320" fmla="*/ 807103 h 807103"/>
                  <a:gd name="connsiteX8-3321" fmla="*/ 656744 w 868714"/>
                  <a:gd name="connsiteY8-3322" fmla="*/ 804493 h 807103"/>
                  <a:gd name="connsiteX9-3323" fmla="*/ 867023 w 868714"/>
                  <a:gd name="connsiteY9-3324" fmla="*/ 403559 h 807103"/>
                  <a:gd name="connsiteX10-3325" fmla="*/ 623884 w 868714"/>
                  <a:gd name="connsiteY10-3326" fmla="*/ 70835 h 807103"/>
                  <a:gd name="connsiteX0-3327" fmla="*/ 623884 w 868714"/>
                  <a:gd name="connsiteY0-3328" fmla="*/ 70835 h 807103"/>
                  <a:gd name="connsiteX1-3329" fmla="*/ 229485 w 868714"/>
                  <a:gd name="connsiteY1-3330" fmla="*/ 49758 h 807103"/>
                  <a:gd name="connsiteX2-3331" fmla="*/ 136493 w 868714"/>
                  <a:gd name="connsiteY2-3332" fmla="*/ 154100 h 807103"/>
                  <a:gd name="connsiteX3-3333" fmla="*/ 0 w 868714"/>
                  <a:gd name="connsiteY3-3334" fmla="*/ 493359 h 807103"/>
                  <a:gd name="connsiteX4-3335" fmla="*/ 15001 w 868714"/>
                  <a:gd name="connsiteY4-3336" fmla="*/ 509793 h 807103"/>
                  <a:gd name="connsiteX5-3337" fmla="*/ 185520 w 868714"/>
                  <a:gd name="connsiteY5-3338" fmla="*/ 224112 h 807103"/>
                  <a:gd name="connsiteX6-3339" fmla="*/ 708002 w 868714"/>
                  <a:gd name="connsiteY6-3340" fmla="*/ 622222 h 807103"/>
                  <a:gd name="connsiteX7-3341" fmla="*/ 638693 w 868714"/>
                  <a:gd name="connsiteY7-3342" fmla="*/ 807103 h 807103"/>
                  <a:gd name="connsiteX8-3343" fmla="*/ 656744 w 868714"/>
                  <a:gd name="connsiteY8-3344" fmla="*/ 804493 h 807103"/>
                  <a:gd name="connsiteX9-3345" fmla="*/ 867023 w 868714"/>
                  <a:gd name="connsiteY9-3346" fmla="*/ 403559 h 807103"/>
                  <a:gd name="connsiteX10-3347" fmla="*/ 623884 w 868714"/>
                  <a:gd name="connsiteY10-3348" fmla="*/ 70835 h 807103"/>
                  <a:gd name="connsiteX0-3349" fmla="*/ 623884 w 868714"/>
                  <a:gd name="connsiteY0-3350" fmla="*/ 70835 h 807103"/>
                  <a:gd name="connsiteX1-3351" fmla="*/ 229485 w 868714"/>
                  <a:gd name="connsiteY1-3352" fmla="*/ 49758 h 807103"/>
                  <a:gd name="connsiteX2-3353" fmla="*/ 136493 w 868714"/>
                  <a:gd name="connsiteY2-3354" fmla="*/ 154100 h 807103"/>
                  <a:gd name="connsiteX3-3355" fmla="*/ 0 w 868714"/>
                  <a:gd name="connsiteY3-3356" fmla="*/ 493359 h 807103"/>
                  <a:gd name="connsiteX4-3357" fmla="*/ 15001 w 868714"/>
                  <a:gd name="connsiteY4-3358" fmla="*/ 509793 h 807103"/>
                  <a:gd name="connsiteX5-3359" fmla="*/ 185520 w 868714"/>
                  <a:gd name="connsiteY5-3360" fmla="*/ 224112 h 807103"/>
                  <a:gd name="connsiteX6-3361" fmla="*/ 708002 w 868714"/>
                  <a:gd name="connsiteY6-3362" fmla="*/ 622222 h 807103"/>
                  <a:gd name="connsiteX7-3363" fmla="*/ 638693 w 868714"/>
                  <a:gd name="connsiteY7-3364" fmla="*/ 807103 h 807103"/>
                  <a:gd name="connsiteX8-3365" fmla="*/ 656744 w 868714"/>
                  <a:gd name="connsiteY8-3366" fmla="*/ 804493 h 807103"/>
                  <a:gd name="connsiteX9-3367" fmla="*/ 867023 w 868714"/>
                  <a:gd name="connsiteY9-3368" fmla="*/ 403559 h 807103"/>
                  <a:gd name="connsiteX10-3369" fmla="*/ 623884 w 868714"/>
                  <a:gd name="connsiteY10-3370" fmla="*/ 70835 h 807103"/>
                  <a:gd name="connsiteX0-3371" fmla="*/ 623884 w 868714"/>
                  <a:gd name="connsiteY0-3372" fmla="*/ 88583 h 824851"/>
                  <a:gd name="connsiteX1-3373" fmla="*/ 229485 w 868714"/>
                  <a:gd name="connsiteY1-3374" fmla="*/ 67506 h 824851"/>
                  <a:gd name="connsiteX2-3375" fmla="*/ 136493 w 868714"/>
                  <a:gd name="connsiteY2-3376" fmla="*/ 171848 h 824851"/>
                  <a:gd name="connsiteX3-3377" fmla="*/ 0 w 868714"/>
                  <a:gd name="connsiteY3-3378" fmla="*/ 511107 h 824851"/>
                  <a:gd name="connsiteX4-3379" fmla="*/ 15001 w 868714"/>
                  <a:gd name="connsiteY4-3380" fmla="*/ 527541 h 824851"/>
                  <a:gd name="connsiteX5-3381" fmla="*/ 185520 w 868714"/>
                  <a:gd name="connsiteY5-3382" fmla="*/ 241860 h 824851"/>
                  <a:gd name="connsiteX6-3383" fmla="*/ 708002 w 868714"/>
                  <a:gd name="connsiteY6-3384" fmla="*/ 639970 h 824851"/>
                  <a:gd name="connsiteX7-3385" fmla="*/ 638693 w 868714"/>
                  <a:gd name="connsiteY7-3386" fmla="*/ 824851 h 824851"/>
                  <a:gd name="connsiteX8-3387" fmla="*/ 656744 w 868714"/>
                  <a:gd name="connsiteY8-3388" fmla="*/ 822241 h 824851"/>
                  <a:gd name="connsiteX9-3389" fmla="*/ 867023 w 868714"/>
                  <a:gd name="connsiteY9-3390" fmla="*/ 421307 h 824851"/>
                  <a:gd name="connsiteX10-3391" fmla="*/ 623884 w 868714"/>
                  <a:gd name="connsiteY10-3392" fmla="*/ 88583 h 824851"/>
                  <a:gd name="connsiteX0-3393" fmla="*/ 623884 w 868714"/>
                  <a:gd name="connsiteY0-3394" fmla="*/ 88583 h 824851"/>
                  <a:gd name="connsiteX1-3395" fmla="*/ 229485 w 868714"/>
                  <a:gd name="connsiteY1-3396" fmla="*/ 67506 h 824851"/>
                  <a:gd name="connsiteX2-3397" fmla="*/ 136493 w 868714"/>
                  <a:gd name="connsiteY2-3398" fmla="*/ 171848 h 824851"/>
                  <a:gd name="connsiteX3-3399" fmla="*/ 0 w 868714"/>
                  <a:gd name="connsiteY3-3400" fmla="*/ 511107 h 824851"/>
                  <a:gd name="connsiteX4-3401" fmla="*/ 15001 w 868714"/>
                  <a:gd name="connsiteY4-3402" fmla="*/ 527541 h 824851"/>
                  <a:gd name="connsiteX5-3403" fmla="*/ 185520 w 868714"/>
                  <a:gd name="connsiteY5-3404" fmla="*/ 241860 h 824851"/>
                  <a:gd name="connsiteX6-3405" fmla="*/ 708002 w 868714"/>
                  <a:gd name="connsiteY6-3406" fmla="*/ 639970 h 824851"/>
                  <a:gd name="connsiteX7-3407" fmla="*/ 638693 w 868714"/>
                  <a:gd name="connsiteY7-3408" fmla="*/ 824851 h 824851"/>
                  <a:gd name="connsiteX8-3409" fmla="*/ 656744 w 868714"/>
                  <a:gd name="connsiteY8-3410" fmla="*/ 822241 h 824851"/>
                  <a:gd name="connsiteX9-3411" fmla="*/ 867023 w 868714"/>
                  <a:gd name="connsiteY9-3412" fmla="*/ 421307 h 824851"/>
                  <a:gd name="connsiteX10-3413" fmla="*/ 623884 w 868714"/>
                  <a:gd name="connsiteY10-3414" fmla="*/ 88583 h 824851"/>
                  <a:gd name="connsiteX0-3415" fmla="*/ 623884 w 868714"/>
                  <a:gd name="connsiteY0-3416" fmla="*/ 88583 h 824851"/>
                  <a:gd name="connsiteX1-3417" fmla="*/ 229485 w 868714"/>
                  <a:gd name="connsiteY1-3418" fmla="*/ 67506 h 824851"/>
                  <a:gd name="connsiteX2-3419" fmla="*/ 0 w 868714"/>
                  <a:gd name="connsiteY2-3420" fmla="*/ 511107 h 824851"/>
                  <a:gd name="connsiteX3-3421" fmla="*/ 15001 w 868714"/>
                  <a:gd name="connsiteY3-3422" fmla="*/ 527541 h 824851"/>
                  <a:gd name="connsiteX4-3423" fmla="*/ 185520 w 868714"/>
                  <a:gd name="connsiteY4-3424" fmla="*/ 241860 h 824851"/>
                  <a:gd name="connsiteX5-3425" fmla="*/ 708002 w 868714"/>
                  <a:gd name="connsiteY5-3426" fmla="*/ 639970 h 824851"/>
                  <a:gd name="connsiteX6-3427" fmla="*/ 638693 w 868714"/>
                  <a:gd name="connsiteY6-3428" fmla="*/ 824851 h 824851"/>
                  <a:gd name="connsiteX7-3429" fmla="*/ 656744 w 868714"/>
                  <a:gd name="connsiteY7-3430" fmla="*/ 822241 h 824851"/>
                  <a:gd name="connsiteX8-3431" fmla="*/ 867023 w 868714"/>
                  <a:gd name="connsiteY8-3432" fmla="*/ 421307 h 824851"/>
                  <a:gd name="connsiteX9-3433" fmla="*/ 623884 w 868714"/>
                  <a:gd name="connsiteY9-3434" fmla="*/ 88583 h 824851"/>
                  <a:gd name="connsiteX0-3435" fmla="*/ 623884 w 868714"/>
                  <a:gd name="connsiteY0-3436" fmla="*/ 88583 h 824851"/>
                  <a:gd name="connsiteX1-3437" fmla="*/ 229485 w 868714"/>
                  <a:gd name="connsiteY1-3438" fmla="*/ 67506 h 824851"/>
                  <a:gd name="connsiteX2-3439" fmla="*/ 0 w 868714"/>
                  <a:gd name="connsiteY2-3440" fmla="*/ 511107 h 824851"/>
                  <a:gd name="connsiteX3-3441" fmla="*/ 15001 w 868714"/>
                  <a:gd name="connsiteY3-3442" fmla="*/ 527541 h 824851"/>
                  <a:gd name="connsiteX4-3443" fmla="*/ 185520 w 868714"/>
                  <a:gd name="connsiteY4-3444" fmla="*/ 241860 h 824851"/>
                  <a:gd name="connsiteX5-3445" fmla="*/ 708002 w 868714"/>
                  <a:gd name="connsiteY5-3446" fmla="*/ 639970 h 824851"/>
                  <a:gd name="connsiteX6-3447" fmla="*/ 638693 w 868714"/>
                  <a:gd name="connsiteY6-3448" fmla="*/ 824851 h 824851"/>
                  <a:gd name="connsiteX7-3449" fmla="*/ 656744 w 868714"/>
                  <a:gd name="connsiteY7-3450" fmla="*/ 822241 h 824851"/>
                  <a:gd name="connsiteX8-3451" fmla="*/ 867023 w 868714"/>
                  <a:gd name="connsiteY8-3452" fmla="*/ 421307 h 824851"/>
                  <a:gd name="connsiteX9-3453" fmla="*/ 623884 w 868714"/>
                  <a:gd name="connsiteY9-3454" fmla="*/ 88583 h 824851"/>
                  <a:gd name="connsiteX0-3455" fmla="*/ 623884 w 868714"/>
                  <a:gd name="connsiteY0-3456" fmla="*/ 87919 h 824187"/>
                  <a:gd name="connsiteX1-3457" fmla="*/ 229485 w 868714"/>
                  <a:gd name="connsiteY1-3458" fmla="*/ 66842 h 824187"/>
                  <a:gd name="connsiteX2-3459" fmla="*/ 0 w 868714"/>
                  <a:gd name="connsiteY2-3460" fmla="*/ 510443 h 824187"/>
                  <a:gd name="connsiteX3-3461" fmla="*/ 15001 w 868714"/>
                  <a:gd name="connsiteY3-3462" fmla="*/ 526877 h 824187"/>
                  <a:gd name="connsiteX4-3463" fmla="*/ 185520 w 868714"/>
                  <a:gd name="connsiteY4-3464" fmla="*/ 241196 h 824187"/>
                  <a:gd name="connsiteX5-3465" fmla="*/ 708002 w 868714"/>
                  <a:gd name="connsiteY5-3466" fmla="*/ 639306 h 824187"/>
                  <a:gd name="connsiteX6-3467" fmla="*/ 638693 w 868714"/>
                  <a:gd name="connsiteY6-3468" fmla="*/ 824187 h 824187"/>
                  <a:gd name="connsiteX7-3469" fmla="*/ 656744 w 868714"/>
                  <a:gd name="connsiteY7-3470" fmla="*/ 821577 h 824187"/>
                  <a:gd name="connsiteX8-3471" fmla="*/ 867023 w 868714"/>
                  <a:gd name="connsiteY8-3472" fmla="*/ 420643 h 824187"/>
                  <a:gd name="connsiteX9-3473" fmla="*/ 623884 w 868714"/>
                  <a:gd name="connsiteY9-3474" fmla="*/ 87919 h 824187"/>
                  <a:gd name="connsiteX0-3475" fmla="*/ 623884 w 868714"/>
                  <a:gd name="connsiteY0-3476" fmla="*/ 86892 h 823160"/>
                  <a:gd name="connsiteX1-3477" fmla="*/ 229485 w 868714"/>
                  <a:gd name="connsiteY1-3478" fmla="*/ 65815 h 823160"/>
                  <a:gd name="connsiteX2-3479" fmla="*/ 0 w 868714"/>
                  <a:gd name="connsiteY2-3480" fmla="*/ 509416 h 823160"/>
                  <a:gd name="connsiteX3-3481" fmla="*/ 15001 w 868714"/>
                  <a:gd name="connsiteY3-3482" fmla="*/ 525850 h 823160"/>
                  <a:gd name="connsiteX4-3483" fmla="*/ 185520 w 868714"/>
                  <a:gd name="connsiteY4-3484" fmla="*/ 240169 h 823160"/>
                  <a:gd name="connsiteX5-3485" fmla="*/ 708002 w 868714"/>
                  <a:gd name="connsiteY5-3486" fmla="*/ 638279 h 823160"/>
                  <a:gd name="connsiteX6-3487" fmla="*/ 638693 w 868714"/>
                  <a:gd name="connsiteY6-3488" fmla="*/ 823160 h 823160"/>
                  <a:gd name="connsiteX7-3489" fmla="*/ 656744 w 868714"/>
                  <a:gd name="connsiteY7-3490" fmla="*/ 820550 h 823160"/>
                  <a:gd name="connsiteX8-3491" fmla="*/ 867023 w 868714"/>
                  <a:gd name="connsiteY8-3492" fmla="*/ 419616 h 823160"/>
                  <a:gd name="connsiteX9-3493" fmla="*/ 623884 w 868714"/>
                  <a:gd name="connsiteY9-3494" fmla="*/ 86892 h 823160"/>
                  <a:gd name="connsiteX0-3495" fmla="*/ 623884 w 868261"/>
                  <a:gd name="connsiteY0-3496" fmla="*/ 94059 h 830327"/>
                  <a:gd name="connsiteX1-3497" fmla="*/ 229485 w 868261"/>
                  <a:gd name="connsiteY1-3498" fmla="*/ 72982 h 830327"/>
                  <a:gd name="connsiteX2-3499" fmla="*/ 0 w 868261"/>
                  <a:gd name="connsiteY2-3500" fmla="*/ 516583 h 830327"/>
                  <a:gd name="connsiteX3-3501" fmla="*/ 15001 w 868261"/>
                  <a:gd name="connsiteY3-3502" fmla="*/ 533017 h 830327"/>
                  <a:gd name="connsiteX4-3503" fmla="*/ 185520 w 868261"/>
                  <a:gd name="connsiteY4-3504" fmla="*/ 247336 h 830327"/>
                  <a:gd name="connsiteX5-3505" fmla="*/ 708002 w 868261"/>
                  <a:gd name="connsiteY5-3506" fmla="*/ 645446 h 830327"/>
                  <a:gd name="connsiteX6-3507" fmla="*/ 638693 w 868261"/>
                  <a:gd name="connsiteY6-3508" fmla="*/ 830327 h 830327"/>
                  <a:gd name="connsiteX7-3509" fmla="*/ 656744 w 868261"/>
                  <a:gd name="connsiteY7-3510" fmla="*/ 827717 h 830327"/>
                  <a:gd name="connsiteX8-3511" fmla="*/ 867023 w 868261"/>
                  <a:gd name="connsiteY8-3512" fmla="*/ 426783 h 830327"/>
                  <a:gd name="connsiteX9-3513" fmla="*/ 623884 w 868261"/>
                  <a:gd name="connsiteY9-3514" fmla="*/ 94059 h 830327"/>
                  <a:gd name="connsiteX0-3515" fmla="*/ 623884 w 868261"/>
                  <a:gd name="connsiteY0-3516" fmla="*/ 94059 h 830327"/>
                  <a:gd name="connsiteX1-3517" fmla="*/ 229485 w 868261"/>
                  <a:gd name="connsiteY1-3518" fmla="*/ 72982 h 830327"/>
                  <a:gd name="connsiteX2-3519" fmla="*/ 0 w 868261"/>
                  <a:gd name="connsiteY2-3520" fmla="*/ 516583 h 830327"/>
                  <a:gd name="connsiteX3-3521" fmla="*/ 15001 w 868261"/>
                  <a:gd name="connsiteY3-3522" fmla="*/ 533017 h 830327"/>
                  <a:gd name="connsiteX4-3523" fmla="*/ 185520 w 868261"/>
                  <a:gd name="connsiteY4-3524" fmla="*/ 247336 h 830327"/>
                  <a:gd name="connsiteX5-3525" fmla="*/ 708002 w 868261"/>
                  <a:gd name="connsiteY5-3526" fmla="*/ 645446 h 830327"/>
                  <a:gd name="connsiteX6-3527" fmla="*/ 638693 w 868261"/>
                  <a:gd name="connsiteY6-3528" fmla="*/ 830327 h 830327"/>
                  <a:gd name="connsiteX7-3529" fmla="*/ 656744 w 868261"/>
                  <a:gd name="connsiteY7-3530" fmla="*/ 827717 h 830327"/>
                  <a:gd name="connsiteX8-3531" fmla="*/ 867023 w 868261"/>
                  <a:gd name="connsiteY8-3532" fmla="*/ 426783 h 830327"/>
                  <a:gd name="connsiteX9-3533" fmla="*/ 623884 w 868261"/>
                  <a:gd name="connsiteY9-3534" fmla="*/ 94059 h 830327"/>
                  <a:gd name="connsiteX0-3535" fmla="*/ 623884 w 868261"/>
                  <a:gd name="connsiteY0-3536" fmla="*/ 94059 h 830327"/>
                  <a:gd name="connsiteX1-3537" fmla="*/ 229485 w 868261"/>
                  <a:gd name="connsiteY1-3538" fmla="*/ 72982 h 830327"/>
                  <a:gd name="connsiteX2-3539" fmla="*/ 0 w 868261"/>
                  <a:gd name="connsiteY2-3540" fmla="*/ 516583 h 830327"/>
                  <a:gd name="connsiteX3-3541" fmla="*/ 15001 w 868261"/>
                  <a:gd name="connsiteY3-3542" fmla="*/ 533017 h 830327"/>
                  <a:gd name="connsiteX4-3543" fmla="*/ 185520 w 868261"/>
                  <a:gd name="connsiteY4-3544" fmla="*/ 247336 h 830327"/>
                  <a:gd name="connsiteX5-3545" fmla="*/ 708002 w 868261"/>
                  <a:gd name="connsiteY5-3546" fmla="*/ 645446 h 830327"/>
                  <a:gd name="connsiteX6-3547" fmla="*/ 638693 w 868261"/>
                  <a:gd name="connsiteY6-3548" fmla="*/ 830327 h 830327"/>
                  <a:gd name="connsiteX7-3549" fmla="*/ 656744 w 868261"/>
                  <a:gd name="connsiteY7-3550" fmla="*/ 827717 h 830327"/>
                  <a:gd name="connsiteX8-3551" fmla="*/ 867023 w 868261"/>
                  <a:gd name="connsiteY8-3552" fmla="*/ 426783 h 830327"/>
                  <a:gd name="connsiteX9-3553" fmla="*/ 623884 w 868261"/>
                  <a:gd name="connsiteY9-3554" fmla="*/ 94059 h 830327"/>
                  <a:gd name="connsiteX0-3555" fmla="*/ 623884 w 868261"/>
                  <a:gd name="connsiteY0-3556" fmla="*/ 94059 h 830327"/>
                  <a:gd name="connsiteX1-3557" fmla="*/ 229485 w 868261"/>
                  <a:gd name="connsiteY1-3558" fmla="*/ 72982 h 830327"/>
                  <a:gd name="connsiteX2-3559" fmla="*/ 0 w 868261"/>
                  <a:gd name="connsiteY2-3560" fmla="*/ 516583 h 830327"/>
                  <a:gd name="connsiteX3-3561" fmla="*/ 15001 w 868261"/>
                  <a:gd name="connsiteY3-3562" fmla="*/ 533017 h 830327"/>
                  <a:gd name="connsiteX4-3563" fmla="*/ 185520 w 868261"/>
                  <a:gd name="connsiteY4-3564" fmla="*/ 247336 h 830327"/>
                  <a:gd name="connsiteX5-3565" fmla="*/ 700756 w 868261"/>
                  <a:gd name="connsiteY5-3566" fmla="*/ 639900 h 830327"/>
                  <a:gd name="connsiteX6-3567" fmla="*/ 638693 w 868261"/>
                  <a:gd name="connsiteY6-3568" fmla="*/ 830327 h 830327"/>
                  <a:gd name="connsiteX7-3569" fmla="*/ 656744 w 868261"/>
                  <a:gd name="connsiteY7-3570" fmla="*/ 827717 h 830327"/>
                  <a:gd name="connsiteX8-3571" fmla="*/ 867023 w 868261"/>
                  <a:gd name="connsiteY8-3572" fmla="*/ 426783 h 830327"/>
                  <a:gd name="connsiteX9-3573" fmla="*/ 623884 w 868261"/>
                  <a:gd name="connsiteY9-3574" fmla="*/ 94059 h 830327"/>
                  <a:gd name="connsiteX0-3575" fmla="*/ 623884 w 868261"/>
                  <a:gd name="connsiteY0-3576" fmla="*/ 94059 h 830327"/>
                  <a:gd name="connsiteX1-3577" fmla="*/ 229485 w 868261"/>
                  <a:gd name="connsiteY1-3578" fmla="*/ 72982 h 830327"/>
                  <a:gd name="connsiteX2-3579" fmla="*/ 0 w 868261"/>
                  <a:gd name="connsiteY2-3580" fmla="*/ 516583 h 830327"/>
                  <a:gd name="connsiteX3-3581" fmla="*/ 15001 w 868261"/>
                  <a:gd name="connsiteY3-3582" fmla="*/ 533017 h 830327"/>
                  <a:gd name="connsiteX4-3583" fmla="*/ 185520 w 868261"/>
                  <a:gd name="connsiteY4-3584" fmla="*/ 247336 h 830327"/>
                  <a:gd name="connsiteX5-3585" fmla="*/ 718462 w 868261"/>
                  <a:gd name="connsiteY5-3586" fmla="*/ 646352 h 830327"/>
                  <a:gd name="connsiteX6-3587" fmla="*/ 638693 w 868261"/>
                  <a:gd name="connsiteY6-3588" fmla="*/ 830327 h 830327"/>
                  <a:gd name="connsiteX7-3589" fmla="*/ 656744 w 868261"/>
                  <a:gd name="connsiteY7-3590" fmla="*/ 827717 h 830327"/>
                  <a:gd name="connsiteX8-3591" fmla="*/ 867023 w 868261"/>
                  <a:gd name="connsiteY8-3592" fmla="*/ 426783 h 830327"/>
                  <a:gd name="connsiteX9-3593" fmla="*/ 623884 w 868261"/>
                  <a:gd name="connsiteY9-3594" fmla="*/ 94059 h 830327"/>
                  <a:gd name="connsiteX0-3595" fmla="*/ 623884 w 868261"/>
                  <a:gd name="connsiteY0-3596" fmla="*/ 94059 h 830327"/>
                  <a:gd name="connsiteX1-3597" fmla="*/ 229485 w 868261"/>
                  <a:gd name="connsiteY1-3598" fmla="*/ 72982 h 830327"/>
                  <a:gd name="connsiteX2-3599" fmla="*/ 0 w 868261"/>
                  <a:gd name="connsiteY2-3600" fmla="*/ 516583 h 830327"/>
                  <a:gd name="connsiteX3-3601" fmla="*/ 15001 w 868261"/>
                  <a:gd name="connsiteY3-3602" fmla="*/ 533017 h 830327"/>
                  <a:gd name="connsiteX4-3603" fmla="*/ 178562 w 868261"/>
                  <a:gd name="connsiteY4-3604" fmla="*/ 242518 h 830327"/>
                  <a:gd name="connsiteX5-3605" fmla="*/ 718462 w 868261"/>
                  <a:gd name="connsiteY5-3606" fmla="*/ 646352 h 830327"/>
                  <a:gd name="connsiteX6-3607" fmla="*/ 638693 w 868261"/>
                  <a:gd name="connsiteY6-3608" fmla="*/ 830327 h 830327"/>
                  <a:gd name="connsiteX7-3609" fmla="*/ 656744 w 868261"/>
                  <a:gd name="connsiteY7-3610" fmla="*/ 827717 h 830327"/>
                  <a:gd name="connsiteX8-3611" fmla="*/ 867023 w 868261"/>
                  <a:gd name="connsiteY8-3612" fmla="*/ 426783 h 830327"/>
                  <a:gd name="connsiteX9-3613" fmla="*/ 623884 w 868261"/>
                  <a:gd name="connsiteY9-3614" fmla="*/ 94059 h 830327"/>
                  <a:gd name="connsiteX0-3615" fmla="*/ 623884 w 868261"/>
                  <a:gd name="connsiteY0-3616" fmla="*/ 94059 h 830327"/>
                  <a:gd name="connsiteX1-3617" fmla="*/ 229485 w 868261"/>
                  <a:gd name="connsiteY1-3618" fmla="*/ 72982 h 830327"/>
                  <a:gd name="connsiteX2-3619" fmla="*/ 0 w 868261"/>
                  <a:gd name="connsiteY2-3620" fmla="*/ 516583 h 830327"/>
                  <a:gd name="connsiteX3-3621" fmla="*/ 15001 w 868261"/>
                  <a:gd name="connsiteY3-3622" fmla="*/ 533017 h 830327"/>
                  <a:gd name="connsiteX4-3623" fmla="*/ 178562 w 868261"/>
                  <a:gd name="connsiteY4-3624" fmla="*/ 242518 h 830327"/>
                  <a:gd name="connsiteX5-3625" fmla="*/ 718462 w 868261"/>
                  <a:gd name="connsiteY5-3626" fmla="*/ 646352 h 830327"/>
                  <a:gd name="connsiteX6-3627" fmla="*/ 638693 w 868261"/>
                  <a:gd name="connsiteY6-3628" fmla="*/ 830327 h 830327"/>
                  <a:gd name="connsiteX7-3629" fmla="*/ 656744 w 868261"/>
                  <a:gd name="connsiteY7-3630" fmla="*/ 827717 h 830327"/>
                  <a:gd name="connsiteX8-3631" fmla="*/ 867023 w 868261"/>
                  <a:gd name="connsiteY8-3632" fmla="*/ 426783 h 830327"/>
                  <a:gd name="connsiteX9-3633" fmla="*/ 623884 w 868261"/>
                  <a:gd name="connsiteY9-3634" fmla="*/ 94059 h 830327"/>
                  <a:gd name="connsiteX0-3635" fmla="*/ 623884 w 868261"/>
                  <a:gd name="connsiteY0-3636" fmla="*/ 84108 h 820376"/>
                  <a:gd name="connsiteX1-3637" fmla="*/ 229485 w 868261"/>
                  <a:gd name="connsiteY1-3638" fmla="*/ 63031 h 820376"/>
                  <a:gd name="connsiteX2-3639" fmla="*/ 0 w 868261"/>
                  <a:gd name="connsiteY2-3640" fmla="*/ 506632 h 820376"/>
                  <a:gd name="connsiteX3-3641" fmla="*/ 15001 w 868261"/>
                  <a:gd name="connsiteY3-3642" fmla="*/ 523066 h 820376"/>
                  <a:gd name="connsiteX4-3643" fmla="*/ 178562 w 868261"/>
                  <a:gd name="connsiteY4-3644" fmla="*/ 232567 h 820376"/>
                  <a:gd name="connsiteX5-3645" fmla="*/ 718462 w 868261"/>
                  <a:gd name="connsiteY5-3646" fmla="*/ 636401 h 820376"/>
                  <a:gd name="connsiteX6-3647" fmla="*/ 638693 w 868261"/>
                  <a:gd name="connsiteY6-3648" fmla="*/ 820376 h 820376"/>
                  <a:gd name="connsiteX7-3649" fmla="*/ 656744 w 868261"/>
                  <a:gd name="connsiteY7-3650" fmla="*/ 817766 h 820376"/>
                  <a:gd name="connsiteX8-3651" fmla="*/ 867023 w 868261"/>
                  <a:gd name="connsiteY8-3652" fmla="*/ 416832 h 820376"/>
                  <a:gd name="connsiteX9-3653" fmla="*/ 623884 w 868261"/>
                  <a:gd name="connsiteY9-3654" fmla="*/ 84108 h 820376"/>
                  <a:gd name="connsiteX0-3655" fmla="*/ 623884 w 868261"/>
                  <a:gd name="connsiteY0-3656" fmla="*/ 84108 h 818399"/>
                  <a:gd name="connsiteX1-3657" fmla="*/ 229485 w 868261"/>
                  <a:gd name="connsiteY1-3658" fmla="*/ 63031 h 818399"/>
                  <a:gd name="connsiteX2-3659" fmla="*/ 0 w 868261"/>
                  <a:gd name="connsiteY2-3660" fmla="*/ 506632 h 818399"/>
                  <a:gd name="connsiteX3-3661" fmla="*/ 15001 w 868261"/>
                  <a:gd name="connsiteY3-3662" fmla="*/ 523066 h 818399"/>
                  <a:gd name="connsiteX4-3663" fmla="*/ 178562 w 868261"/>
                  <a:gd name="connsiteY4-3664" fmla="*/ 232567 h 818399"/>
                  <a:gd name="connsiteX5-3665" fmla="*/ 718462 w 868261"/>
                  <a:gd name="connsiteY5-3666" fmla="*/ 636401 h 818399"/>
                  <a:gd name="connsiteX6-3667" fmla="*/ 634123 w 868261"/>
                  <a:gd name="connsiteY6-3668" fmla="*/ 818399 h 818399"/>
                  <a:gd name="connsiteX7-3669" fmla="*/ 656744 w 868261"/>
                  <a:gd name="connsiteY7-3670" fmla="*/ 817766 h 818399"/>
                  <a:gd name="connsiteX8-3671" fmla="*/ 867023 w 868261"/>
                  <a:gd name="connsiteY8-3672" fmla="*/ 416832 h 818399"/>
                  <a:gd name="connsiteX9-3673" fmla="*/ 623884 w 868261"/>
                  <a:gd name="connsiteY9-3674" fmla="*/ 84108 h 818399"/>
                  <a:gd name="connsiteX0-3675" fmla="*/ 623884 w 868261"/>
                  <a:gd name="connsiteY0-3676" fmla="*/ 84108 h 817888"/>
                  <a:gd name="connsiteX1-3677" fmla="*/ 229485 w 868261"/>
                  <a:gd name="connsiteY1-3678" fmla="*/ 63031 h 817888"/>
                  <a:gd name="connsiteX2-3679" fmla="*/ 0 w 868261"/>
                  <a:gd name="connsiteY2-3680" fmla="*/ 506632 h 817888"/>
                  <a:gd name="connsiteX3-3681" fmla="*/ 15001 w 868261"/>
                  <a:gd name="connsiteY3-3682" fmla="*/ 523066 h 817888"/>
                  <a:gd name="connsiteX4-3683" fmla="*/ 178562 w 868261"/>
                  <a:gd name="connsiteY4-3684" fmla="*/ 232567 h 817888"/>
                  <a:gd name="connsiteX5-3685" fmla="*/ 718462 w 868261"/>
                  <a:gd name="connsiteY5-3686" fmla="*/ 636401 h 817888"/>
                  <a:gd name="connsiteX6-3687" fmla="*/ 627270 w 868261"/>
                  <a:gd name="connsiteY6-3688" fmla="*/ 815434 h 817888"/>
                  <a:gd name="connsiteX7-3689" fmla="*/ 656744 w 868261"/>
                  <a:gd name="connsiteY7-3690" fmla="*/ 817766 h 817888"/>
                  <a:gd name="connsiteX8-3691" fmla="*/ 867023 w 868261"/>
                  <a:gd name="connsiteY8-3692" fmla="*/ 416832 h 817888"/>
                  <a:gd name="connsiteX9-3693" fmla="*/ 623884 w 868261"/>
                  <a:gd name="connsiteY9-3694" fmla="*/ 84108 h 8178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868261" h="817888">
                    <a:moveTo>
                      <a:pt x="623884" y="84108"/>
                    </a:moveTo>
                    <a:cubicBezTo>
                      <a:pt x="478170" y="-685"/>
                      <a:pt x="263709" y="-43218"/>
                      <a:pt x="229485" y="63031"/>
                    </a:cubicBezTo>
                    <a:cubicBezTo>
                      <a:pt x="81752" y="50628"/>
                      <a:pt x="852" y="502279"/>
                      <a:pt x="0" y="506632"/>
                    </a:cubicBezTo>
                    <a:lnTo>
                      <a:pt x="15001" y="523066"/>
                    </a:lnTo>
                    <a:cubicBezTo>
                      <a:pt x="21374" y="508116"/>
                      <a:pt x="98946" y="330174"/>
                      <a:pt x="178562" y="232567"/>
                    </a:cubicBezTo>
                    <a:cubicBezTo>
                      <a:pt x="152483" y="412193"/>
                      <a:pt x="718670" y="633671"/>
                      <a:pt x="718462" y="636401"/>
                    </a:cubicBezTo>
                    <a:lnTo>
                      <a:pt x="627270" y="815434"/>
                    </a:lnTo>
                    <a:cubicBezTo>
                      <a:pt x="633287" y="814564"/>
                      <a:pt x="650727" y="818636"/>
                      <a:pt x="656744" y="817766"/>
                    </a:cubicBezTo>
                    <a:cubicBezTo>
                      <a:pt x="756692" y="673967"/>
                      <a:pt x="852695" y="530542"/>
                      <a:pt x="867023" y="416832"/>
                    </a:cubicBezTo>
                    <a:cubicBezTo>
                      <a:pt x="881351" y="303122"/>
                      <a:pt x="769598" y="168901"/>
                      <a:pt x="623884" y="841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7" name="弦形 116"/>
              <p:cNvSpPr/>
              <p:nvPr/>
            </p:nvSpPr>
            <p:spPr>
              <a:xfrm>
                <a:off x="8150059" y="2788775"/>
                <a:ext cx="132014" cy="132014"/>
              </a:xfrm>
              <a:prstGeom prst="chord">
                <a:avLst>
                  <a:gd name="adj1" fmla="val 1697771"/>
                  <a:gd name="adj2" fmla="val 9113582"/>
                </a:avLst>
              </a:prstGeom>
              <a:solidFill>
                <a:srgbClr val="FFFFFF"/>
              </a:solidFill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 rot="20207373">
                <a:off x="9062483" y="1873284"/>
                <a:ext cx="313207" cy="444936"/>
              </a:xfrm>
              <a:custGeom>
                <a:avLst/>
                <a:gdLst>
                  <a:gd name="connsiteX0" fmla="*/ 26591 w 238137"/>
                  <a:gd name="connsiteY0" fmla="*/ 338294 h 338293"/>
                  <a:gd name="connsiteX1" fmla="*/ 21257 w 238137"/>
                  <a:gd name="connsiteY1" fmla="*/ 337024 h 338293"/>
                  <a:gd name="connsiteX2" fmla="*/ 4239 w 238137"/>
                  <a:gd name="connsiteY2" fmla="*/ 280890 h 338293"/>
                  <a:gd name="connsiteX3" fmla="*/ 99743 w 238137"/>
                  <a:gd name="connsiteY3" fmla="*/ 225010 h 338293"/>
                  <a:gd name="connsiteX4" fmla="*/ 212011 w 238137"/>
                  <a:gd name="connsiteY4" fmla="*/ 127219 h 338293"/>
                  <a:gd name="connsiteX5" fmla="*/ 138859 w 238137"/>
                  <a:gd name="connsiteY5" fmla="*/ 25365 h 338293"/>
                  <a:gd name="connsiteX6" fmla="*/ 83233 w 238137"/>
                  <a:gd name="connsiteY6" fmla="*/ 57115 h 338293"/>
                  <a:gd name="connsiteX7" fmla="*/ 66723 w 238137"/>
                  <a:gd name="connsiteY7" fmla="*/ 63973 h 338293"/>
                  <a:gd name="connsiteX8" fmla="*/ 59865 w 238137"/>
                  <a:gd name="connsiteY8" fmla="*/ 47463 h 338293"/>
                  <a:gd name="connsiteX9" fmla="*/ 140637 w 238137"/>
                  <a:gd name="connsiteY9" fmla="*/ 219 h 338293"/>
                  <a:gd name="connsiteX10" fmla="*/ 237157 w 238137"/>
                  <a:gd name="connsiteY10" fmla="*/ 130521 h 338293"/>
                  <a:gd name="connsiteX11" fmla="*/ 107109 w 238137"/>
                  <a:gd name="connsiteY11" fmla="*/ 249394 h 338293"/>
                  <a:gd name="connsiteX12" fmla="*/ 27099 w 238137"/>
                  <a:gd name="connsiteY12" fmla="*/ 291812 h 338293"/>
                  <a:gd name="connsiteX13" fmla="*/ 31925 w 238137"/>
                  <a:gd name="connsiteY13" fmla="*/ 314164 h 338293"/>
                  <a:gd name="connsiteX14" fmla="*/ 38021 w 238137"/>
                  <a:gd name="connsiteY14" fmla="*/ 330928 h 338293"/>
                  <a:gd name="connsiteX15" fmla="*/ 26591 w 238137"/>
                  <a:gd name="connsiteY15" fmla="*/ 338294 h 33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8137" h="338293">
                    <a:moveTo>
                      <a:pt x="26591" y="338294"/>
                    </a:moveTo>
                    <a:cubicBezTo>
                      <a:pt x="24813" y="338294"/>
                      <a:pt x="23035" y="337786"/>
                      <a:pt x="21257" y="337024"/>
                    </a:cubicBezTo>
                    <a:cubicBezTo>
                      <a:pt x="175" y="327118"/>
                      <a:pt x="-4651" y="299940"/>
                      <a:pt x="4239" y="280890"/>
                    </a:cubicBezTo>
                    <a:cubicBezTo>
                      <a:pt x="17955" y="251426"/>
                      <a:pt x="55547" y="238726"/>
                      <a:pt x="99743" y="225010"/>
                    </a:cubicBezTo>
                    <a:cubicBezTo>
                      <a:pt x="138605" y="212818"/>
                      <a:pt x="203121" y="195545"/>
                      <a:pt x="212011" y="127219"/>
                    </a:cubicBezTo>
                    <a:cubicBezTo>
                      <a:pt x="218615" y="75403"/>
                      <a:pt x="182039" y="28667"/>
                      <a:pt x="138859" y="25365"/>
                    </a:cubicBezTo>
                    <a:cubicBezTo>
                      <a:pt x="115491" y="23587"/>
                      <a:pt x="91615" y="37303"/>
                      <a:pt x="83233" y="57115"/>
                    </a:cubicBezTo>
                    <a:cubicBezTo>
                      <a:pt x="80439" y="63719"/>
                      <a:pt x="73073" y="66513"/>
                      <a:pt x="66723" y="63973"/>
                    </a:cubicBezTo>
                    <a:cubicBezTo>
                      <a:pt x="60373" y="61179"/>
                      <a:pt x="57071" y="53813"/>
                      <a:pt x="59865" y="47463"/>
                    </a:cubicBezTo>
                    <a:cubicBezTo>
                      <a:pt x="72311" y="17491"/>
                      <a:pt x="106347" y="-2321"/>
                      <a:pt x="140637" y="219"/>
                    </a:cubicBezTo>
                    <a:cubicBezTo>
                      <a:pt x="199057" y="4537"/>
                      <a:pt x="245539" y="64735"/>
                      <a:pt x="237157" y="130521"/>
                    </a:cubicBezTo>
                    <a:cubicBezTo>
                      <a:pt x="227759" y="203165"/>
                      <a:pt x="171371" y="229328"/>
                      <a:pt x="107109" y="249394"/>
                    </a:cubicBezTo>
                    <a:cubicBezTo>
                      <a:pt x="83741" y="256760"/>
                      <a:pt x="37259" y="269968"/>
                      <a:pt x="27099" y="291812"/>
                    </a:cubicBezTo>
                    <a:cubicBezTo>
                      <a:pt x="23289" y="300194"/>
                      <a:pt x="25575" y="311116"/>
                      <a:pt x="31925" y="314164"/>
                    </a:cubicBezTo>
                    <a:cubicBezTo>
                      <a:pt x="38275" y="317212"/>
                      <a:pt x="41069" y="324578"/>
                      <a:pt x="38021" y="330928"/>
                    </a:cubicBezTo>
                    <a:cubicBezTo>
                      <a:pt x="35989" y="335500"/>
                      <a:pt x="31417" y="338294"/>
                      <a:pt x="26591" y="338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 rot="20207373">
                <a:off x="8544166" y="2095617"/>
                <a:ext cx="312879" cy="444936"/>
              </a:xfrm>
              <a:custGeom>
                <a:avLst/>
                <a:gdLst>
                  <a:gd name="connsiteX0" fmla="*/ 211297 w 237887"/>
                  <a:gd name="connsiteY0" fmla="*/ 338294 h 338293"/>
                  <a:gd name="connsiteX1" fmla="*/ 199867 w 237887"/>
                  <a:gd name="connsiteY1" fmla="*/ 330928 h 338293"/>
                  <a:gd name="connsiteX2" fmla="*/ 205963 w 237887"/>
                  <a:gd name="connsiteY2" fmla="*/ 314164 h 338293"/>
                  <a:gd name="connsiteX3" fmla="*/ 183357 w 237887"/>
                  <a:gd name="connsiteY3" fmla="*/ 268698 h 338293"/>
                  <a:gd name="connsiteX4" fmla="*/ 130779 w 237887"/>
                  <a:gd name="connsiteY4" fmla="*/ 249394 h 338293"/>
                  <a:gd name="connsiteX5" fmla="*/ 985 w 237887"/>
                  <a:gd name="connsiteY5" fmla="*/ 130521 h 338293"/>
                  <a:gd name="connsiteX6" fmla="*/ 97505 w 237887"/>
                  <a:gd name="connsiteY6" fmla="*/ 219 h 338293"/>
                  <a:gd name="connsiteX7" fmla="*/ 178277 w 237887"/>
                  <a:gd name="connsiteY7" fmla="*/ 47463 h 338293"/>
                  <a:gd name="connsiteX8" fmla="*/ 171419 w 237887"/>
                  <a:gd name="connsiteY8" fmla="*/ 63973 h 338293"/>
                  <a:gd name="connsiteX9" fmla="*/ 154909 w 237887"/>
                  <a:gd name="connsiteY9" fmla="*/ 57115 h 338293"/>
                  <a:gd name="connsiteX10" fmla="*/ 99283 w 237887"/>
                  <a:gd name="connsiteY10" fmla="*/ 25619 h 338293"/>
                  <a:gd name="connsiteX11" fmla="*/ 26131 w 237887"/>
                  <a:gd name="connsiteY11" fmla="*/ 127219 h 338293"/>
                  <a:gd name="connsiteX12" fmla="*/ 138145 w 237887"/>
                  <a:gd name="connsiteY12" fmla="*/ 225010 h 338293"/>
                  <a:gd name="connsiteX13" fmla="*/ 233649 w 237887"/>
                  <a:gd name="connsiteY13" fmla="*/ 280890 h 338293"/>
                  <a:gd name="connsiteX14" fmla="*/ 216631 w 237887"/>
                  <a:gd name="connsiteY14" fmla="*/ 337024 h 338293"/>
                  <a:gd name="connsiteX15" fmla="*/ 211297 w 237887"/>
                  <a:gd name="connsiteY15" fmla="*/ 338294 h 33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887" h="338293">
                    <a:moveTo>
                      <a:pt x="211297" y="338294"/>
                    </a:moveTo>
                    <a:cubicBezTo>
                      <a:pt x="206471" y="338294"/>
                      <a:pt x="201899" y="335500"/>
                      <a:pt x="199867" y="330928"/>
                    </a:cubicBezTo>
                    <a:cubicBezTo>
                      <a:pt x="196819" y="324578"/>
                      <a:pt x="199613" y="316958"/>
                      <a:pt x="205963" y="314164"/>
                    </a:cubicBezTo>
                    <a:cubicBezTo>
                      <a:pt x="217901" y="308576"/>
                      <a:pt x="217901" y="285462"/>
                      <a:pt x="183357" y="268698"/>
                    </a:cubicBezTo>
                    <a:cubicBezTo>
                      <a:pt x="167101" y="260824"/>
                      <a:pt x="148559" y="254982"/>
                      <a:pt x="130779" y="249394"/>
                    </a:cubicBezTo>
                    <a:cubicBezTo>
                      <a:pt x="90647" y="236694"/>
                      <a:pt x="11653" y="215358"/>
                      <a:pt x="985" y="130521"/>
                    </a:cubicBezTo>
                    <a:cubicBezTo>
                      <a:pt x="-7397" y="64989"/>
                      <a:pt x="38831" y="4537"/>
                      <a:pt x="97505" y="219"/>
                    </a:cubicBezTo>
                    <a:cubicBezTo>
                      <a:pt x="131795" y="-2321"/>
                      <a:pt x="165831" y="17491"/>
                      <a:pt x="178277" y="47463"/>
                    </a:cubicBezTo>
                    <a:cubicBezTo>
                      <a:pt x="181071" y="53813"/>
                      <a:pt x="178023" y="61433"/>
                      <a:pt x="171419" y="63973"/>
                    </a:cubicBezTo>
                    <a:cubicBezTo>
                      <a:pt x="165069" y="66767"/>
                      <a:pt x="157703" y="63719"/>
                      <a:pt x="154909" y="57115"/>
                    </a:cubicBezTo>
                    <a:cubicBezTo>
                      <a:pt x="146781" y="37303"/>
                      <a:pt x="123413" y="23841"/>
                      <a:pt x="99283" y="25619"/>
                    </a:cubicBezTo>
                    <a:cubicBezTo>
                      <a:pt x="56103" y="28667"/>
                      <a:pt x="19527" y="75657"/>
                      <a:pt x="26131" y="127219"/>
                    </a:cubicBezTo>
                    <a:cubicBezTo>
                      <a:pt x="34513" y="192751"/>
                      <a:pt x="93441" y="211040"/>
                      <a:pt x="138145" y="225010"/>
                    </a:cubicBezTo>
                    <a:cubicBezTo>
                      <a:pt x="182595" y="238980"/>
                      <a:pt x="219933" y="251680"/>
                      <a:pt x="233649" y="280890"/>
                    </a:cubicBezTo>
                    <a:cubicBezTo>
                      <a:pt x="242539" y="299940"/>
                      <a:pt x="237713" y="327118"/>
                      <a:pt x="216631" y="337024"/>
                    </a:cubicBezTo>
                    <a:cubicBezTo>
                      <a:pt x="214853" y="337786"/>
                      <a:pt x="213075" y="338294"/>
                      <a:pt x="211297" y="338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2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 rot="20207373">
                <a:off x="8793435" y="1973958"/>
                <a:ext cx="457508" cy="757113"/>
              </a:xfrm>
              <a:custGeom>
                <a:avLst/>
                <a:gdLst>
                  <a:gd name="connsiteX0" fmla="*/ 347028 w 347851"/>
                  <a:gd name="connsiteY0" fmla="*/ 0 h 487173"/>
                  <a:gd name="connsiteX1" fmla="*/ 174054 w 347851"/>
                  <a:gd name="connsiteY1" fmla="*/ 0 h 487173"/>
                  <a:gd name="connsiteX2" fmla="*/ 826 w 347851"/>
                  <a:gd name="connsiteY2" fmla="*/ 0 h 487173"/>
                  <a:gd name="connsiteX3" fmla="*/ 153734 w 347851"/>
                  <a:gd name="connsiteY3" fmla="*/ 335027 h 487173"/>
                  <a:gd name="connsiteX4" fmla="*/ 153734 w 347851"/>
                  <a:gd name="connsiteY4" fmla="*/ 487174 h 487173"/>
                  <a:gd name="connsiteX5" fmla="*/ 193866 w 347851"/>
                  <a:gd name="connsiteY5" fmla="*/ 487174 h 487173"/>
                  <a:gd name="connsiteX6" fmla="*/ 193866 w 347851"/>
                  <a:gd name="connsiteY6" fmla="*/ 335027 h 487173"/>
                  <a:gd name="connsiteX7" fmla="*/ 347028 w 347851"/>
                  <a:gd name="connsiteY7" fmla="*/ 0 h 487173"/>
                  <a:gd name="connsiteX0-1" fmla="*/ 347028 w 347851"/>
                  <a:gd name="connsiteY0-2" fmla="*/ 0 h 575646"/>
                  <a:gd name="connsiteX1-3" fmla="*/ 174054 w 347851"/>
                  <a:gd name="connsiteY1-4" fmla="*/ 0 h 575646"/>
                  <a:gd name="connsiteX2-5" fmla="*/ 826 w 347851"/>
                  <a:gd name="connsiteY2-6" fmla="*/ 0 h 575646"/>
                  <a:gd name="connsiteX3-7" fmla="*/ 153734 w 347851"/>
                  <a:gd name="connsiteY3-8" fmla="*/ 335027 h 575646"/>
                  <a:gd name="connsiteX4-9" fmla="*/ 153734 w 347851"/>
                  <a:gd name="connsiteY4-10" fmla="*/ 487174 h 575646"/>
                  <a:gd name="connsiteX5-11" fmla="*/ 193866 w 347851"/>
                  <a:gd name="connsiteY5-12" fmla="*/ 575646 h 575646"/>
                  <a:gd name="connsiteX6-13" fmla="*/ 193866 w 347851"/>
                  <a:gd name="connsiteY6-14" fmla="*/ 335027 h 575646"/>
                  <a:gd name="connsiteX7-15" fmla="*/ 347028 w 347851"/>
                  <a:gd name="connsiteY7-16" fmla="*/ 0 h 575646"/>
                  <a:gd name="connsiteX0-17" fmla="*/ 347028 w 347851"/>
                  <a:gd name="connsiteY0-18" fmla="*/ 0 h 575646"/>
                  <a:gd name="connsiteX1-19" fmla="*/ 174054 w 347851"/>
                  <a:gd name="connsiteY1-20" fmla="*/ 0 h 575646"/>
                  <a:gd name="connsiteX2-21" fmla="*/ 826 w 347851"/>
                  <a:gd name="connsiteY2-22" fmla="*/ 0 h 575646"/>
                  <a:gd name="connsiteX3-23" fmla="*/ 153734 w 347851"/>
                  <a:gd name="connsiteY3-24" fmla="*/ 335027 h 575646"/>
                  <a:gd name="connsiteX4-25" fmla="*/ 153734 w 347851"/>
                  <a:gd name="connsiteY4-26" fmla="*/ 570442 h 575646"/>
                  <a:gd name="connsiteX5-27" fmla="*/ 193866 w 347851"/>
                  <a:gd name="connsiteY5-28" fmla="*/ 575646 h 575646"/>
                  <a:gd name="connsiteX6-29" fmla="*/ 193866 w 347851"/>
                  <a:gd name="connsiteY6-30" fmla="*/ 335027 h 575646"/>
                  <a:gd name="connsiteX7-31" fmla="*/ 347028 w 347851"/>
                  <a:gd name="connsiteY7-32" fmla="*/ 0 h 57564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347851" h="575646">
                    <a:moveTo>
                      <a:pt x="347028" y="0"/>
                    </a:moveTo>
                    <a:lnTo>
                      <a:pt x="174054" y="0"/>
                    </a:lnTo>
                    <a:lnTo>
                      <a:pt x="826" y="0"/>
                    </a:lnTo>
                    <a:cubicBezTo>
                      <a:pt x="826" y="0"/>
                      <a:pt x="-20510" y="270257"/>
                      <a:pt x="153734" y="335027"/>
                    </a:cubicBezTo>
                    <a:lnTo>
                      <a:pt x="153734" y="570442"/>
                    </a:lnTo>
                    <a:lnTo>
                      <a:pt x="193866" y="575646"/>
                    </a:lnTo>
                    <a:lnTo>
                      <a:pt x="193866" y="335027"/>
                    </a:lnTo>
                    <a:cubicBezTo>
                      <a:pt x="368364" y="270257"/>
                      <a:pt x="347028" y="0"/>
                      <a:pt x="3470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 rot="20207373">
                <a:off x="9050799" y="2679966"/>
                <a:ext cx="303671" cy="186746"/>
              </a:xfrm>
              <a:custGeom>
                <a:avLst/>
                <a:gdLst>
                  <a:gd name="connsiteX0" fmla="*/ 298827 w 303671"/>
                  <a:gd name="connsiteY0" fmla="*/ 4844 h 186746"/>
                  <a:gd name="connsiteX1" fmla="*/ 303671 w 303671"/>
                  <a:gd name="connsiteY1" fmla="*/ 16704 h 186746"/>
                  <a:gd name="connsiteX2" fmla="*/ 303671 w 303671"/>
                  <a:gd name="connsiteY2" fmla="*/ 170042 h 186746"/>
                  <a:gd name="connsiteX3" fmla="*/ 286968 w 303671"/>
                  <a:gd name="connsiteY3" fmla="*/ 186746 h 186746"/>
                  <a:gd name="connsiteX4" fmla="*/ 16704 w 303671"/>
                  <a:gd name="connsiteY4" fmla="*/ 186746 h 186746"/>
                  <a:gd name="connsiteX5" fmla="*/ 0 w 303671"/>
                  <a:gd name="connsiteY5" fmla="*/ 170042 h 186746"/>
                  <a:gd name="connsiteX6" fmla="*/ 0 w 303671"/>
                  <a:gd name="connsiteY6" fmla="*/ 16704 h 186746"/>
                  <a:gd name="connsiteX7" fmla="*/ 16703 w 303671"/>
                  <a:gd name="connsiteY7" fmla="*/ 0 h 186746"/>
                  <a:gd name="connsiteX8" fmla="*/ 286967 w 303671"/>
                  <a:gd name="connsiteY8" fmla="*/ 0 h 186746"/>
                  <a:gd name="connsiteX9" fmla="*/ 298827 w 303671"/>
                  <a:gd name="connsiteY9" fmla="*/ 4844 h 186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3671" h="186746">
                    <a:moveTo>
                      <a:pt x="298827" y="4844"/>
                    </a:moveTo>
                    <a:cubicBezTo>
                      <a:pt x="301833" y="7851"/>
                      <a:pt x="303670" y="12026"/>
                      <a:pt x="303671" y="16704"/>
                    </a:cubicBezTo>
                    <a:lnTo>
                      <a:pt x="303671" y="170042"/>
                    </a:lnTo>
                    <a:cubicBezTo>
                      <a:pt x="303671" y="179397"/>
                      <a:pt x="296321" y="186746"/>
                      <a:pt x="286968" y="186746"/>
                    </a:cubicBezTo>
                    <a:lnTo>
                      <a:pt x="16704" y="186746"/>
                    </a:lnTo>
                    <a:cubicBezTo>
                      <a:pt x="7350" y="186746"/>
                      <a:pt x="0" y="179396"/>
                      <a:pt x="0" y="170042"/>
                    </a:cubicBezTo>
                    <a:lnTo>
                      <a:pt x="0" y="16704"/>
                    </a:lnTo>
                    <a:cubicBezTo>
                      <a:pt x="0" y="7349"/>
                      <a:pt x="7350" y="0"/>
                      <a:pt x="16703" y="0"/>
                    </a:cubicBezTo>
                    <a:lnTo>
                      <a:pt x="286967" y="0"/>
                    </a:lnTo>
                    <a:cubicBezTo>
                      <a:pt x="291645" y="0"/>
                      <a:pt x="295821" y="1838"/>
                      <a:pt x="298827" y="4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5" name="矩形: 圆角 174"/>
              <p:cNvSpPr/>
              <p:nvPr/>
            </p:nvSpPr>
            <p:spPr>
              <a:xfrm rot="3887018">
                <a:off x="9059369" y="2473661"/>
                <a:ext cx="173048" cy="9074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 rot="21325019">
                <a:off x="8973158" y="2450796"/>
                <a:ext cx="104446" cy="114296"/>
              </a:xfrm>
              <a:custGeom>
                <a:avLst/>
                <a:gdLst>
                  <a:gd name="connsiteX0" fmla="*/ 97499 w 104446"/>
                  <a:gd name="connsiteY0" fmla="*/ 6946 h 135854"/>
                  <a:gd name="connsiteX1" fmla="*/ 104446 w 104446"/>
                  <a:gd name="connsiteY1" fmla="*/ 23716 h 135854"/>
                  <a:gd name="connsiteX2" fmla="*/ 104445 w 104446"/>
                  <a:gd name="connsiteY2" fmla="*/ 23716 h 135854"/>
                  <a:gd name="connsiteX3" fmla="*/ 80729 w 104446"/>
                  <a:gd name="connsiteY3" fmla="*/ 47432 h 135854"/>
                  <a:gd name="connsiteX4" fmla="*/ 49632 w 104446"/>
                  <a:gd name="connsiteY4" fmla="*/ 47431 h 135854"/>
                  <a:gd name="connsiteX5" fmla="*/ 55349 w 104446"/>
                  <a:gd name="connsiteY5" fmla="*/ 109979 h 135854"/>
                  <a:gd name="connsiteX6" fmla="*/ 33891 w 104446"/>
                  <a:gd name="connsiteY6" fmla="*/ 135756 h 135854"/>
                  <a:gd name="connsiteX7" fmla="*/ 33891 w 104446"/>
                  <a:gd name="connsiteY7" fmla="*/ 135755 h 135854"/>
                  <a:gd name="connsiteX8" fmla="*/ 8115 w 104446"/>
                  <a:gd name="connsiteY8" fmla="*/ 114296 h 135854"/>
                  <a:gd name="connsiteX9" fmla="*/ 99 w 104446"/>
                  <a:gd name="connsiteY9" fmla="*/ 26593 h 135854"/>
                  <a:gd name="connsiteX10" fmla="*/ 5490 w 104446"/>
                  <a:gd name="connsiteY10" fmla="*/ 9261 h 135854"/>
                  <a:gd name="connsiteX11" fmla="*/ 8096 w 104446"/>
                  <a:gd name="connsiteY11" fmla="*/ 7891 h 135854"/>
                  <a:gd name="connsiteX12" fmla="*/ 8487 w 104446"/>
                  <a:gd name="connsiteY12" fmla="*/ 6946 h 135854"/>
                  <a:gd name="connsiteX13" fmla="*/ 15131 w 104446"/>
                  <a:gd name="connsiteY13" fmla="*/ 4194 h 135854"/>
                  <a:gd name="connsiteX14" fmla="*/ 21558 w 104446"/>
                  <a:gd name="connsiteY14" fmla="*/ 817 h 135854"/>
                  <a:gd name="connsiteX15" fmla="*/ 21558 w 104446"/>
                  <a:gd name="connsiteY15" fmla="*/ 818 h 135854"/>
                  <a:gd name="connsiteX16" fmla="*/ 22543 w 104446"/>
                  <a:gd name="connsiteY16" fmla="*/ 1124 h 135854"/>
                  <a:gd name="connsiteX17" fmla="*/ 25257 w 104446"/>
                  <a:gd name="connsiteY17" fmla="*/ 0 h 135854"/>
                  <a:gd name="connsiteX18" fmla="*/ 80730 w 104446"/>
                  <a:gd name="connsiteY18" fmla="*/ 0 h 135854"/>
                  <a:gd name="connsiteX19" fmla="*/ 97499 w 104446"/>
                  <a:gd name="connsiteY19" fmla="*/ 6946 h 135854"/>
                  <a:gd name="connsiteX0-1" fmla="*/ 97499 w 104446"/>
                  <a:gd name="connsiteY0-2" fmla="*/ 6946 h 135854"/>
                  <a:gd name="connsiteX1-3" fmla="*/ 104446 w 104446"/>
                  <a:gd name="connsiteY1-4" fmla="*/ 23716 h 135854"/>
                  <a:gd name="connsiteX2-5" fmla="*/ 104445 w 104446"/>
                  <a:gd name="connsiteY2-6" fmla="*/ 23716 h 135854"/>
                  <a:gd name="connsiteX3-7" fmla="*/ 80729 w 104446"/>
                  <a:gd name="connsiteY3-8" fmla="*/ 47432 h 135854"/>
                  <a:gd name="connsiteX4-9" fmla="*/ 49632 w 104446"/>
                  <a:gd name="connsiteY4-10" fmla="*/ 47431 h 135854"/>
                  <a:gd name="connsiteX5-11" fmla="*/ 55349 w 104446"/>
                  <a:gd name="connsiteY5-12" fmla="*/ 109979 h 135854"/>
                  <a:gd name="connsiteX6-13" fmla="*/ 33891 w 104446"/>
                  <a:gd name="connsiteY6-14" fmla="*/ 135756 h 135854"/>
                  <a:gd name="connsiteX7-15" fmla="*/ 33891 w 104446"/>
                  <a:gd name="connsiteY7-16" fmla="*/ 135755 h 135854"/>
                  <a:gd name="connsiteX8-17" fmla="*/ 8115 w 104446"/>
                  <a:gd name="connsiteY8-18" fmla="*/ 114296 h 135854"/>
                  <a:gd name="connsiteX9-19" fmla="*/ 99 w 104446"/>
                  <a:gd name="connsiteY9-20" fmla="*/ 26593 h 135854"/>
                  <a:gd name="connsiteX10-21" fmla="*/ 5490 w 104446"/>
                  <a:gd name="connsiteY10-22" fmla="*/ 9261 h 135854"/>
                  <a:gd name="connsiteX11-23" fmla="*/ 8096 w 104446"/>
                  <a:gd name="connsiteY11-24" fmla="*/ 7891 h 135854"/>
                  <a:gd name="connsiteX12-25" fmla="*/ 8487 w 104446"/>
                  <a:gd name="connsiteY12-26" fmla="*/ 6946 h 135854"/>
                  <a:gd name="connsiteX13-27" fmla="*/ 15131 w 104446"/>
                  <a:gd name="connsiteY13-28" fmla="*/ 4194 h 135854"/>
                  <a:gd name="connsiteX14-29" fmla="*/ 21558 w 104446"/>
                  <a:gd name="connsiteY14-30" fmla="*/ 817 h 135854"/>
                  <a:gd name="connsiteX15-31" fmla="*/ 21558 w 104446"/>
                  <a:gd name="connsiteY15-32" fmla="*/ 818 h 135854"/>
                  <a:gd name="connsiteX16-33" fmla="*/ 22543 w 104446"/>
                  <a:gd name="connsiteY16-34" fmla="*/ 1124 h 135854"/>
                  <a:gd name="connsiteX17-35" fmla="*/ 80730 w 104446"/>
                  <a:gd name="connsiteY17-36" fmla="*/ 0 h 135854"/>
                  <a:gd name="connsiteX18-37" fmla="*/ 97499 w 104446"/>
                  <a:gd name="connsiteY18-38" fmla="*/ 6946 h 135854"/>
                  <a:gd name="connsiteX0-39" fmla="*/ 97499 w 104446"/>
                  <a:gd name="connsiteY0-40" fmla="*/ 6946 h 135854"/>
                  <a:gd name="connsiteX1-41" fmla="*/ 104446 w 104446"/>
                  <a:gd name="connsiteY1-42" fmla="*/ 23716 h 135854"/>
                  <a:gd name="connsiteX2-43" fmla="*/ 104445 w 104446"/>
                  <a:gd name="connsiteY2-44" fmla="*/ 23716 h 135854"/>
                  <a:gd name="connsiteX3-45" fmla="*/ 80729 w 104446"/>
                  <a:gd name="connsiteY3-46" fmla="*/ 47432 h 135854"/>
                  <a:gd name="connsiteX4-47" fmla="*/ 49632 w 104446"/>
                  <a:gd name="connsiteY4-48" fmla="*/ 47431 h 135854"/>
                  <a:gd name="connsiteX5-49" fmla="*/ 55349 w 104446"/>
                  <a:gd name="connsiteY5-50" fmla="*/ 109979 h 135854"/>
                  <a:gd name="connsiteX6-51" fmla="*/ 33891 w 104446"/>
                  <a:gd name="connsiteY6-52" fmla="*/ 135756 h 135854"/>
                  <a:gd name="connsiteX7-53" fmla="*/ 33891 w 104446"/>
                  <a:gd name="connsiteY7-54" fmla="*/ 135755 h 135854"/>
                  <a:gd name="connsiteX8-55" fmla="*/ 8115 w 104446"/>
                  <a:gd name="connsiteY8-56" fmla="*/ 114296 h 135854"/>
                  <a:gd name="connsiteX9-57" fmla="*/ 99 w 104446"/>
                  <a:gd name="connsiteY9-58" fmla="*/ 26593 h 135854"/>
                  <a:gd name="connsiteX10-59" fmla="*/ 5490 w 104446"/>
                  <a:gd name="connsiteY10-60" fmla="*/ 9261 h 135854"/>
                  <a:gd name="connsiteX11-61" fmla="*/ 8096 w 104446"/>
                  <a:gd name="connsiteY11-62" fmla="*/ 7891 h 135854"/>
                  <a:gd name="connsiteX12-63" fmla="*/ 8487 w 104446"/>
                  <a:gd name="connsiteY12-64" fmla="*/ 6946 h 135854"/>
                  <a:gd name="connsiteX13-65" fmla="*/ 15131 w 104446"/>
                  <a:gd name="connsiteY13-66" fmla="*/ 4194 h 135854"/>
                  <a:gd name="connsiteX14-67" fmla="*/ 21558 w 104446"/>
                  <a:gd name="connsiteY14-68" fmla="*/ 817 h 135854"/>
                  <a:gd name="connsiteX15-69" fmla="*/ 21558 w 104446"/>
                  <a:gd name="connsiteY15-70" fmla="*/ 818 h 135854"/>
                  <a:gd name="connsiteX16-71" fmla="*/ 80730 w 104446"/>
                  <a:gd name="connsiteY16-72" fmla="*/ 0 h 135854"/>
                  <a:gd name="connsiteX17-73" fmla="*/ 97499 w 104446"/>
                  <a:gd name="connsiteY17-74" fmla="*/ 6946 h 135854"/>
                  <a:gd name="connsiteX0-75" fmla="*/ 33891 w 125331"/>
                  <a:gd name="connsiteY0-76" fmla="*/ 135755 h 227195"/>
                  <a:gd name="connsiteX1-77" fmla="*/ 8115 w 125331"/>
                  <a:gd name="connsiteY1-78" fmla="*/ 114296 h 227195"/>
                  <a:gd name="connsiteX2-79" fmla="*/ 99 w 125331"/>
                  <a:gd name="connsiteY2-80" fmla="*/ 26593 h 227195"/>
                  <a:gd name="connsiteX3-81" fmla="*/ 5490 w 125331"/>
                  <a:gd name="connsiteY3-82" fmla="*/ 9261 h 227195"/>
                  <a:gd name="connsiteX4-83" fmla="*/ 8096 w 125331"/>
                  <a:gd name="connsiteY4-84" fmla="*/ 7891 h 227195"/>
                  <a:gd name="connsiteX5-85" fmla="*/ 8487 w 125331"/>
                  <a:gd name="connsiteY5-86" fmla="*/ 6946 h 227195"/>
                  <a:gd name="connsiteX6-87" fmla="*/ 15131 w 125331"/>
                  <a:gd name="connsiteY6-88" fmla="*/ 4194 h 227195"/>
                  <a:gd name="connsiteX7-89" fmla="*/ 21558 w 125331"/>
                  <a:gd name="connsiteY7-90" fmla="*/ 817 h 227195"/>
                  <a:gd name="connsiteX8-91" fmla="*/ 21558 w 125331"/>
                  <a:gd name="connsiteY8-92" fmla="*/ 818 h 227195"/>
                  <a:gd name="connsiteX9-93" fmla="*/ 80730 w 125331"/>
                  <a:gd name="connsiteY9-94" fmla="*/ 0 h 227195"/>
                  <a:gd name="connsiteX10-95" fmla="*/ 97499 w 125331"/>
                  <a:gd name="connsiteY10-96" fmla="*/ 6946 h 227195"/>
                  <a:gd name="connsiteX11-97" fmla="*/ 104446 w 125331"/>
                  <a:gd name="connsiteY11-98" fmla="*/ 23716 h 227195"/>
                  <a:gd name="connsiteX12-99" fmla="*/ 104445 w 125331"/>
                  <a:gd name="connsiteY12-100" fmla="*/ 23716 h 227195"/>
                  <a:gd name="connsiteX13-101" fmla="*/ 80729 w 125331"/>
                  <a:gd name="connsiteY13-102" fmla="*/ 47432 h 227195"/>
                  <a:gd name="connsiteX14-103" fmla="*/ 49632 w 125331"/>
                  <a:gd name="connsiteY14-104" fmla="*/ 47431 h 227195"/>
                  <a:gd name="connsiteX15-105" fmla="*/ 55349 w 125331"/>
                  <a:gd name="connsiteY15-106" fmla="*/ 109979 h 227195"/>
                  <a:gd name="connsiteX16-107" fmla="*/ 33891 w 125331"/>
                  <a:gd name="connsiteY16-108" fmla="*/ 135756 h 227195"/>
                  <a:gd name="connsiteX17-109" fmla="*/ 125331 w 125331"/>
                  <a:gd name="connsiteY17-110" fmla="*/ 227195 h 227195"/>
                  <a:gd name="connsiteX0-111" fmla="*/ 33891 w 104446"/>
                  <a:gd name="connsiteY0-112" fmla="*/ 135755 h 135854"/>
                  <a:gd name="connsiteX1-113" fmla="*/ 8115 w 104446"/>
                  <a:gd name="connsiteY1-114" fmla="*/ 114296 h 135854"/>
                  <a:gd name="connsiteX2-115" fmla="*/ 99 w 104446"/>
                  <a:gd name="connsiteY2-116" fmla="*/ 26593 h 135854"/>
                  <a:gd name="connsiteX3-117" fmla="*/ 5490 w 104446"/>
                  <a:gd name="connsiteY3-118" fmla="*/ 9261 h 135854"/>
                  <a:gd name="connsiteX4-119" fmla="*/ 8096 w 104446"/>
                  <a:gd name="connsiteY4-120" fmla="*/ 7891 h 135854"/>
                  <a:gd name="connsiteX5-121" fmla="*/ 8487 w 104446"/>
                  <a:gd name="connsiteY5-122" fmla="*/ 6946 h 135854"/>
                  <a:gd name="connsiteX6-123" fmla="*/ 15131 w 104446"/>
                  <a:gd name="connsiteY6-124" fmla="*/ 4194 h 135854"/>
                  <a:gd name="connsiteX7-125" fmla="*/ 21558 w 104446"/>
                  <a:gd name="connsiteY7-126" fmla="*/ 817 h 135854"/>
                  <a:gd name="connsiteX8-127" fmla="*/ 21558 w 104446"/>
                  <a:gd name="connsiteY8-128" fmla="*/ 818 h 135854"/>
                  <a:gd name="connsiteX9-129" fmla="*/ 80730 w 104446"/>
                  <a:gd name="connsiteY9-130" fmla="*/ 0 h 135854"/>
                  <a:gd name="connsiteX10-131" fmla="*/ 97499 w 104446"/>
                  <a:gd name="connsiteY10-132" fmla="*/ 6946 h 135854"/>
                  <a:gd name="connsiteX11-133" fmla="*/ 104446 w 104446"/>
                  <a:gd name="connsiteY11-134" fmla="*/ 23716 h 135854"/>
                  <a:gd name="connsiteX12-135" fmla="*/ 104445 w 104446"/>
                  <a:gd name="connsiteY12-136" fmla="*/ 23716 h 135854"/>
                  <a:gd name="connsiteX13-137" fmla="*/ 80729 w 104446"/>
                  <a:gd name="connsiteY13-138" fmla="*/ 47432 h 135854"/>
                  <a:gd name="connsiteX14-139" fmla="*/ 49632 w 104446"/>
                  <a:gd name="connsiteY14-140" fmla="*/ 47431 h 135854"/>
                  <a:gd name="connsiteX15-141" fmla="*/ 55349 w 104446"/>
                  <a:gd name="connsiteY15-142" fmla="*/ 109979 h 135854"/>
                  <a:gd name="connsiteX16-143" fmla="*/ 33891 w 104446"/>
                  <a:gd name="connsiteY16-144" fmla="*/ 135756 h 135854"/>
                  <a:gd name="connsiteX0-145" fmla="*/ 33891 w 104446"/>
                  <a:gd name="connsiteY0-146" fmla="*/ 135755 h 135854"/>
                  <a:gd name="connsiteX1-147" fmla="*/ 8115 w 104446"/>
                  <a:gd name="connsiteY1-148" fmla="*/ 114296 h 135854"/>
                  <a:gd name="connsiteX2-149" fmla="*/ 99 w 104446"/>
                  <a:gd name="connsiteY2-150" fmla="*/ 26593 h 135854"/>
                  <a:gd name="connsiteX3-151" fmla="*/ 5490 w 104446"/>
                  <a:gd name="connsiteY3-152" fmla="*/ 9261 h 135854"/>
                  <a:gd name="connsiteX4-153" fmla="*/ 8096 w 104446"/>
                  <a:gd name="connsiteY4-154" fmla="*/ 7891 h 135854"/>
                  <a:gd name="connsiteX5-155" fmla="*/ 8487 w 104446"/>
                  <a:gd name="connsiteY5-156" fmla="*/ 6946 h 135854"/>
                  <a:gd name="connsiteX6-157" fmla="*/ 15131 w 104446"/>
                  <a:gd name="connsiteY6-158" fmla="*/ 4194 h 135854"/>
                  <a:gd name="connsiteX7-159" fmla="*/ 21558 w 104446"/>
                  <a:gd name="connsiteY7-160" fmla="*/ 817 h 135854"/>
                  <a:gd name="connsiteX8-161" fmla="*/ 21558 w 104446"/>
                  <a:gd name="connsiteY8-162" fmla="*/ 818 h 135854"/>
                  <a:gd name="connsiteX9-163" fmla="*/ 80730 w 104446"/>
                  <a:gd name="connsiteY9-164" fmla="*/ 0 h 135854"/>
                  <a:gd name="connsiteX10-165" fmla="*/ 97499 w 104446"/>
                  <a:gd name="connsiteY10-166" fmla="*/ 6946 h 135854"/>
                  <a:gd name="connsiteX11-167" fmla="*/ 104446 w 104446"/>
                  <a:gd name="connsiteY11-168" fmla="*/ 23716 h 135854"/>
                  <a:gd name="connsiteX12-169" fmla="*/ 104445 w 104446"/>
                  <a:gd name="connsiteY12-170" fmla="*/ 23716 h 135854"/>
                  <a:gd name="connsiteX13-171" fmla="*/ 80729 w 104446"/>
                  <a:gd name="connsiteY13-172" fmla="*/ 47432 h 135854"/>
                  <a:gd name="connsiteX14-173" fmla="*/ 49632 w 104446"/>
                  <a:gd name="connsiteY14-174" fmla="*/ 47431 h 135854"/>
                  <a:gd name="connsiteX15-175" fmla="*/ 55349 w 104446"/>
                  <a:gd name="connsiteY15-176" fmla="*/ 109979 h 135854"/>
                  <a:gd name="connsiteX0-177" fmla="*/ 33891 w 104446"/>
                  <a:gd name="connsiteY0-178" fmla="*/ 135755 h 135854"/>
                  <a:gd name="connsiteX1-179" fmla="*/ 8115 w 104446"/>
                  <a:gd name="connsiteY1-180" fmla="*/ 114296 h 135854"/>
                  <a:gd name="connsiteX2-181" fmla="*/ 99 w 104446"/>
                  <a:gd name="connsiteY2-182" fmla="*/ 26593 h 135854"/>
                  <a:gd name="connsiteX3-183" fmla="*/ 5490 w 104446"/>
                  <a:gd name="connsiteY3-184" fmla="*/ 9261 h 135854"/>
                  <a:gd name="connsiteX4-185" fmla="*/ 8096 w 104446"/>
                  <a:gd name="connsiteY4-186" fmla="*/ 7891 h 135854"/>
                  <a:gd name="connsiteX5-187" fmla="*/ 8487 w 104446"/>
                  <a:gd name="connsiteY5-188" fmla="*/ 6946 h 135854"/>
                  <a:gd name="connsiteX6-189" fmla="*/ 15131 w 104446"/>
                  <a:gd name="connsiteY6-190" fmla="*/ 4194 h 135854"/>
                  <a:gd name="connsiteX7-191" fmla="*/ 21558 w 104446"/>
                  <a:gd name="connsiteY7-192" fmla="*/ 817 h 135854"/>
                  <a:gd name="connsiteX8-193" fmla="*/ 21558 w 104446"/>
                  <a:gd name="connsiteY8-194" fmla="*/ 818 h 135854"/>
                  <a:gd name="connsiteX9-195" fmla="*/ 80730 w 104446"/>
                  <a:gd name="connsiteY9-196" fmla="*/ 0 h 135854"/>
                  <a:gd name="connsiteX10-197" fmla="*/ 97499 w 104446"/>
                  <a:gd name="connsiteY10-198" fmla="*/ 6946 h 135854"/>
                  <a:gd name="connsiteX11-199" fmla="*/ 104446 w 104446"/>
                  <a:gd name="connsiteY11-200" fmla="*/ 23716 h 135854"/>
                  <a:gd name="connsiteX12-201" fmla="*/ 104445 w 104446"/>
                  <a:gd name="connsiteY12-202" fmla="*/ 23716 h 135854"/>
                  <a:gd name="connsiteX13-203" fmla="*/ 80729 w 104446"/>
                  <a:gd name="connsiteY13-204" fmla="*/ 47432 h 135854"/>
                  <a:gd name="connsiteX14-205" fmla="*/ 49632 w 104446"/>
                  <a:gd name="connsiteY14-206" fmla="*/ 47431 h 135854"/>
                  <a:gd name="connsiteX0-207" fmla="*/ 8115 w 104446"/>
                  <a:gd name="connsiteY0-208" fmla="*/ 114296 h 114296"/>
                  <a:gd name="connsiteX1-209" fmla="*/ 99 w 104446"/>
                  <a:gd name="connsiteY1-210" fmla="*/ 26593 h 114296"/>
                  <a:gd name="connsiteX2-211" fmla="*/ 5490 w 104446"/>
                  <a:gd name="connsiteY2-212" fmla="*/ 9261 h 114296"/>
                  <a:gd name="connsiteX3-213" fmla="*/ 8096 w 104446"/>
                  <a:gd name="connsiteY3-214" fmla="*/ 7891 h 114296"/>
                  <a:gd name="connsiteX4-215" fmla="*/ 8487 w 104446"/>
                  <a:gd name="connsiteY4-216" fmla="*/ 6946 h 114296"/>
                  <a:gd name="connsiteX5-217" fmla="*/ 15131 w 104446"/>
                  <a:gd name="connsiteY5-218" fmla="*/ 4194 h 114296"/>
                  <a:gd name="connsiteX6-219" fmla="*/ 21558 w 104446"/>
                  <a:gd name="connsiteY6-220" fmla="*/ 817 h 114296"/>
                  <a:gd name="connsiteX7-221" fmla="*/ 21558 w 104446"/>
                  <a:gd name="connsiteY7-222" fmla="*/ 818 h 114296"/>
                  <a:gd name="connsiteX8-223" fmla="*/ 80730 w 104446"/>
                  <a:gd name="connsiteY8-224" fmla="*/ 0 h 114296"/>
                  <a:gd name="connsiteX9-225" fmla="*/ 97499 w 104446"/>
                  <a:gd name="connsiteY9-226" fmla="*/ 6946 h 114296"/>
                  <a:gd name="connsiteX10-227" fmla="*/ 104446 w 104446"/>
                  <a:gd name="connsiteY10-228" fmla="*/ 23716 h 114296"/>
                  <a:gd name="connsiteX11-229" fmla="*/ 104445 w 104446"/>
                  <a:gd name="connsiteY11-230" fmla="*/ 23716 h 114296"/>
                  <a:gd name="connsiteX12-231" fmla="*/ 80729 w 104446"/>
                  <a:gd name="connsiteY12-232" fmla="*/ 47432 h 114296"/>
                  <a:gd name="connsiteX13-233" fmla="*/ 49632 w 104446"/>
                  <a:gd name="connsiteY13-234" fmla="*/ 47431 h 114296"/>
                  <a:gd name="connsiteX0-235" fmla="*/ 8115 w 104446"/>
                  <a:gd name="connsiteY0-236" fmla="*/ 114296 h 114296"/>
                  <a:gd name="connsiteX1-237" fmla="*/ 99 w 104446"/>
                  <a:gd name="connsiteY1-238" fmla="*/ 26593 h 114296"/>
                  <a:gd name="connsiteX2-239" fmla="*/ 5490 w 104446"/>
                  <a:gd name="connsiteY2-240" fmla="*/ 9261 h 114296"/>
                  <a:gd name="connsiteX3-241" fmla="*/ 8096 w 104446"/>
                  <a:gd name="connsiteY3-242" fmla="*/ 7891 h 114296"/>
                  <a:gd name="connsiteX4-243" fmla="*/ 8487 w 104446"/>
                  <a:gd name="connsiteY4-244" fmla="*/ 6946 h 114296"/>
                  <a:gd name="connsiteX5-245" fmla="*/ 15131 w 104446"/>
                  <a:gd name="connsiteY5-246" fmla="*/ 4194 h 114296"/>
                  <a:gd name="connsiteX6-247" fmla="*/ 21558 w 104446"/>
                  <a:gd name="connsiteY6-248" fmla="*/ 817 h 114296"/>
                  <a:gd name="connsiteX7-249" fmla="*/ 80730 w 104446"/>
                  <a:gd name="connsiteY7-250" fmla="*/ 0 h 114296"/>
                  <a:gd name="connsiteX8-251" fmla="*/ 97499 w 104446"/>
                  <a:gd name="connsiteY8-252" fmla="*/ 6946 h 114296"/>
                  <a:gd name="connsiteX9-253" fmla="*/ 104446 w 104446"/>
                  <a:gd name="connsiteY9-254" fmla="*/ 23716 h 114296"/>
                  <a:gd name="connsiteX10-255" fmla="*/ 104445 w 104446"/>
                  <a:gd name="connsiteY10-256" fmla="*/ 23716 h 114296"/>
                  <a:gd name="connsiteX11-257" fmla="*/ 80729 w 104446"/>
                  <a:gd name="connsiteY11-258" fmla="*/ 47432 h 114296"/>
                  <a:gd name="connsiteX12-259" fmla="*/ 49632 w 104446"/>
                  <a:gd name="connsiteY12-260" fmla="*/ 47431 h 114296"/>
                  <a:gd name="connsiteX0-261" fmla="*/ 8115 w 104446"/>
                  <a:gd name="connsiteY0-262" fmla="*/ 114296 h 114296"/>
                  <a:gd name="connsiteX1-263" fmla="*/ 99 w 104446"/>
                  <a:gd name="connsiteY1-264" fmla="*/ 26593 h 114296"/>
                  <a:gd name="connsiteX2-265" fmla="*/ 5490 w 104446"/>
                  <a:gd name="connsiteY2-266" fmla="*/ 9261 h 114296"/>
                  <a:gd name="connsiteX3-267" fmla="*/ 8096 w 104446"/>
                  <a:gd name="connsiteY3-268" fmla="*/ 7891 h 114296"/>
                  <a:gd name="connsiteX4-269" fmla="*/ 8487 w 104446"/>
                  <a:gd name="connsiteY4-270" fmla="*/ 6946 h 114296"/>
                  <a:gd name="connsiteX5-271" fmla="*/ 15131 w 104446"/>
                  <a:gd name="connsiteY5-272" fmla="*/ 4194 h 114296"/>
                  <a:gd name="connsiteX6-273" fmla="*/ 80730 w 104446"/>
                  <a:gd name="connsiteY6-274" fmla="*/ 0 h 114296"/>
                  <a:gd name="connsiteX7-275" fmla="*/ 97499 w 104446"/>
                  <a:gd name="connsiteY7-276" fmla="*/ 6946 h 114296"/>
                  <a:gd name="connsiteX8-277" fmla="*/ 104446 w 104446"/>
                  <a:gd name="connsiteY8-278" fmla="*/ 23716 h 114296"/>
                  <a:gd name="connsiteX9-279" fmla="*/ 104445 w 104446"/>
                  <a:gd name="connsiteY9-280" fmla="*/ 23716 h 114296"/>
                  <a:gd name="connsiteX10-281" fmla="*/ 80729 w 104446"/>
                  <a:gd name="connsiteY10-282" fmla="*/ 47432 h 114296"/>
                  <a:gd name="connsiteX11-283" fmla="*/ 49632 w 104446"/>
                  <a:gd name="connsiteY11-284" fmla="*/ 47431 h 114296"/>
                  <a:gd name="connsiteX0-285" fmla="*/ 8115 w 104446"/>
                  <a:gd name="connsiteY0-286" fmla="*/ 114296 h 114296"/>
                  <a:gd name="connsiteX1-287" fmla="*/ 99 w 104446"/>
                  <a:gd name="connsiteY1-288" fmla="*/ 26593 h 114296"/>
                  <a:gd name="connsiteX2-289" fmla="*/ 5490 w 104446"/>
                  <a:gd name="connsiteY2-290" fmla="*/ 9261 h 114296"/>
                  <a:gd name="connsiteX3-291" fmla="*/ 8096 w 104446"/>
                  <a:gd name="connsiteY3-292" fmla="*/ 7891 h 114296"/>
                  <a:gd name="connsiteX4-293" fmla="*/ 8487 w 104446"/>
                  <a:gd name="connsiteY4-294" fmla="*/ 6946 h 114296"/>
                  <a:gd name="connsiteX5-295" fmla="*/ 80730 w 104446"/>
                  <a:gd name="connsiteY5-296" fmla="*/ 0 h 114296"/>
                  <a:gd name="connsiteX6-297" fmla="*/ 97499 w 104446"/>
                  <a:gd name="connsiteY6-298" fmla="*/ 6946 h 114296"/>
                  <a:gd name="connsiteX7-299" fmla="*/ 104446 w 104446"/>
                  <a:gd name="connsiteY7-300" fmla="*/ 23716 h 114296"/>
                  <a:gd name="connsiteX8-301" fmla="*/ 104445 w 104446"/>
                  <a:gd name="connsiteY8-302" fmla="*/ 23716 h 114296"/>
                  <a:gd name="connsiteX9-303" fmla="*/ 80729 w 104446"/>
                  <a:gd name="connsiteY9-304" fmla="*/ 47432 h 114296"/>
                  <a:gd name="connsiteX10-305" fmla="*/ 49632 w 104446"/>
                  <a:gd name="connsiteY10-306" fmla="*/ 47431 h 114296"/>
                  <a:gd name="connsiteX0-307" fmla="*/ 8115 w 104446"/>
                  <a:gd name="connsiteY0-308" fmla="*/ 114296 h 114296"/>
                  <a:gd name="connsiteX1-309" fmla="*/ 99 w 104446"/>
                  <a:gd name="connsiteY1-310" fmla="*/ 26593 h 114296"/>
                  <a:gd name="connsiteX2-311" fmla="*/ 5490 w 104446"/>
                  <a:gd name="connsiteY2-312" fmla="*/ 9261 h 114296"/>
                  <a:gd name="connsiteX3-313" fmla="*/ 8096 w 104446"/>
                  <a:gd name="connsiteY3-314" fmla="*/ 7891 h 114296"/>
                  <a:gd name="connsiteX4-315" fmla="*/ 80730 w 104446"/>
                  <a:gd name="connsiteY4-316" fmla="*/ 0 h 114296"/>
                  <a:gd name="connsiteX5-317" fmla="*/ 97499 w 104446"/>
                  <a:gd name="connsiteY5-318" fmla="*/ 6946 h 114296"/>
                  <a:gd name="connsiteX6-319" fmla="*/ 104446 w 104446"/>
                  <a:gd name="connsiteY6-320" fmla="*/ 23716 h 114296"/>
                  <a:gd name="connsiteX7-321" fmla="*/ 104445 w 104446"/>
                  <a:gd name="connsiteY7-322" fmla="*/ 23716 h 114296"/>
                  <a:gd name="connsiteX8-323" fmla="*/ 80729 w 104446"/>
                  <a:gd name="connsiteY8-324" fmla="*/ 47432 h 114296"/>
                  <a:gd name="connsiteX9-325" fmla="*/ 49632 w 104446"/>
                  <a:gd name="connsiteY9-326" fmla="*/ 47431 h 114296"/>
                  <a:gd name="connsiteX0-327" fmla="*/ 8115 w 104446"/>
                  <a:gd name="connsiteY0-328" fmla="*/ 114296 h 114296"/>
                  <a:gd name="connsiteX1-329" fmla="*/ 99 w 104446"/>
                  <a:gd name="connsiteY1-330" fmla="*/ 26593 h 114296"/>
                  <a:gd name="connsiteX2-331" fmla="*/ 5490 w 104446"/>
                  <a:gd name="connsiteY2-332" fmla="*/ 9261 h 114296"/>
                  <a:gd name="connsiteX3-333" fmla="*/ 80730 w 104446"/>
                  <a:gd name="connsiteY3-334" fmla="*/ 0 h 114296"/>
                  <a:gd name="connsiteX4-335" fmla="*/ 97499 w 104446"/>
                  <a:gd name="connsiteY4-336" fmla="*/ 6946 h 114296"/>
                  <a:gd name="connsiteX5-337" fmla="*/ 104446 w 104446"/>
                  <a:gd name="connsiteY5-338" fmla="*/ 23716 h 114296"/>
                  <a:gd name="connsiteX6-339" fmla="*/ 104445 w 104446"/>
                  <a:gd name="connsiteY6-340" fmla="*/ 23716 h 114296"/>
                  <a:gd name="connsiteX7-341" fmla="*/ 80729 w 104446"/>
                  <a:gd name="connsiteY7-342" fmla="*/ 47432 h 114296"/>
                  <a:gd name="connsiteX8-343" fmla="*/ 49632 w 104446"/>
                  <a:gd name="connsiteY8-344" fmla="*/ 47431 h 114296"/>
                  <a:gd name="connsiteX0-345" fmla="*/ 8115 w 104446"/>
                  <a:gd name="connsiteY0-346" fmla="*/ 114296 h 114296"/>
                  <a:gd name="connsiteX1-347" fmla="*/ 99 w 104446"/>
                  <a:gd name="connsiteY1-348" fmla="*/ 26593 h 114296"/>
                  <a:gd name="connsiteX2-349" fmla="*/ 5490 w 104446"/>
                  <a:gd name="connsiteY2-350" fmla="*/ 9261 h 114296"/>
                  <a:gd name="connsiteX3-351" fmla="*/ 80730 w 104446"/>
                  <a:gd name="connsiteY3-352" fmla="*/ 0 h 114296"/>
                  <a:gd name="connsiteX4-353" fmla="*/ 97499 w 104446"/>
                  <a:gd name="connsiteY4-354" fmla="*/ 6946 h 114296"/>
                  <a:gd name="connsiteX5-355" fmla="*/ 104446 w 104446"/>
                  <a:gd name="connsiteY5-356" fmla="*/ 23716 h 114296"/>
                  <a:gd name="connsiteX6-357" fmla="*/ 104445 w 104446"/>
                  <a:gd name="connsiteY6-358" fmla="*/ 23716 h 114296"/>
                  <a:gd name="connsiteX7-359" fmla="*/ 80729 w 104446"/>
                  <a:gd name="connsiteY7-360" fmla="*/ 47432 h 114296"/>
                  <a:gd name="connsiteX8-361" fmla="*/ 49632 w 104446"/>
                  <a:gd name="connsiteY8-362" fmla="*/ 47431 h 114296"/>
                  <a:gd name="connsiteX0-363" fmla="*/ 8115 w 104446"/>
                  <a:gd name="connsiteY0-364" fmla="*/ 114296 h 114296"/>
                  <a:gd name="connsiteX1-365" fmla="*/ 99 w 104446"/>
                  <a:gd name="connsiteY1-366" fmla="*/ 26593 h 114296"/>
                  <a:gd name="connsiteX2-367" fmla="*/ 5490 w 104446"/>
                  <a:gd name="connsiteY2-368" fmla="*/ 9261 h 114296"/>
                  <a:gd name="connsiteX3-369" fmla="*/ 80730 w 104446"/>
                  <a:gd name="connsiteY3-370" fmla="*/ 0 h 114296"/>
                  <a:gd name="connsiteX4-371" fmla="*/ 97499 w 104446"/>
                  <a:gd name="connsiteY4-372" fmla="*/ 6946 h 114296"/>
                  <a:gd name="connsiteX5-373" fmla="*/ 104446 w 104446"/>
                  <a:gd name="connsiteY5-374" fmla="*/ 23716 h 114296"/>
                  <a:gd name="connsiteX6-375" fmla="*/ 104445 w 104446"/>
                  <a:gd name="connsiteY6-376" fmla="*/ 23716 h 114296"/>
                  <a:gd name="connsiteX7-377" fmla="*/ 80729 w 104446"/>
                  <a:gd name="connsiteY7-378" fmla="*/ 47432 h 114296"/>
                  <a:gd name="connsiteX8-379" fmla="*/ 48998 w 104446"/>
                  <a:gd name="connsiteY8-380" fmla="*/ 55343 h 1142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446" h="114296">
                    <a:moveTo>
                      <a:pt x="8115" y="114296"/>
                    </a:moveTo>
                    <a:lnTo>
                      <a:pt x="99" y="26593"/>
                    </a:lnTo>
                    <a:cubicBezTo>
                      <a:pt x="-497" y="20071"/>
                      <a:pt x="1607" y="13925"/>
                      <a:pt x="5490" y="9261"/>
                    </a:cubicBezTo>
                    <a:cubicBezTo>
                      <a:pt x="29367" y="1299"/>
                      <a:pt x="55650" y="3087"/>
                      <a:pt x="80730" y="0"/>
                    </a:cubicBezTo>
                    <a:cubicBezTo>
                      <a:pt x="87279" y="0"/>
                      <a:pt x="93208" y="2654"/>
                      <a:pt x="97499" y="6946"/>
                    </a:cubicBezTo>
                    <a:cubicBezTo>
                      <a:pt x="101792" y="11238"/>
                      <a:pt x="104445" y="17167"/>
                      <a:pt x="104446" y="23716"/>
                    </a:cubicBezTo>
                    <a:lnTo>
                      <a:pt x="104445" y="23716"/>
                    </a:lnTo>
                    <a:cubicBezTo>
                      <a:pt x="104445" y="36814"/>
                      <a:pt x="93827" y="47432"/>
                      <a:pt x="80729" y="47432"/>
                    </a:cubicBezTo>
                    <a:lnTo>
                      <a:pt x="48998" y="55343"/>
                    </a:lnTo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 rot="1403346" flipH="1">
                <a:off x="7937720" y="2266406"/>
                <a:ext cx="403956" cy="521772"/>
              </a:xfrm>
              <a:custGeom>
                <a:avLst/>
                <a:gdLst>
                  <a:gd name="connsiteX0" fmla="*/ 172595 w 403956"/>
                  <a:gd name="connsiteY0" fmla="*/ 19203 h 521772"/>
                  <a:gd name="connsiteX1" fmla="*/ 31900 w 403956"/>
                  <a:gd name="connsiteY1" fmla="*/ 6110 h 521772"/>
                  <a:gd name="connsiteX2" fmla="*/ 7369 w 403956"/>
                  <a:gd name="connsiteY2" fmla="*/ 29706 h 521772"/>
                  <a:gd name="connsiteX3" fmla="*/ 267735 w 403956"/>
                  <a:gd name="connsiteY3" fmla="*/ 142318 h 521772"/>
                  <a:gd name="connsiteX4" fmla="*/ 314866 w 403956"/>
                  <a:gd name="connsiteY4" fmla="*/ 261290 h 521772"/>
                  <a:gd name="connsiteX5" fmla="*/ 195894 w 403956"/>
                  <a:gd name="connsiteY5" fmla="*/ 308421 h 521772"/>
                  <a:gd name="connsiteX6" fmla="*/ 0 w 403956"/>
                  <a:gd name="connsiteY6" fmla="*/ 223695 h 521772"/>
                  <a:gd name="connsiteX7" fmla="*/ 10779 w 403956"/>
                  <a:gd name="connsiteY7" fmla="*/ 236719 h 521772"/>
                  <a:gd name="connsiteX8" fmla="*/ 308391 w 403956"/>
                  <a:gd name="connsiteY8" fmla="*/ 405992 h 521772"/>
                  <a:gd name="connsiteX9" fmla="*/ 250216 w 403956"/>
                  <a:gd name="connsiteY9" fmla="*/ 520207 h 521772"/>
                  <a:gd name="connsiteX10" fmla="*/ 269019 w 403956"/>
                  <a:gd name="connsiteY10" fmla="*/ 521694 h 521772"/>
                  <a:gd name="connsiteX11" fmla="*/ 403166 w 403956"/>
                  <a:gd name="connsiteY11" fmla="*/ 265918 h 521772"/>
                  <a:gd name="connsiteX12" fmla="*/ 248055 w 403956"/>
                  <a:gd name="connsiteY12" fmla="*/ 53657 h 521772"/>
                  <a:gd name="connsiteX13" fmla="*/ 172595 w 403956"/>
                  <a:gd name="connsiteY13" fmla="*/ 19203 h 521772"/>
                  <a:gd name="connsiteX0-1" fmla="*/ 172595 w 403956"/>
                  <a:gd name="connsiteY0-2" fmla="*/ 19203 h 521772"/>
                  <a:gd name="connsiteX1-3" fmla="*/ 31900 w 403956"/>
                  <a:gd name="connsiteY1-4" fmla="*/ 6110 h 521772"/>
                  <a:gd name="connsiteX2-5" fmla="*/ 7369 w 403956"/>
                  <a:gd name="connsiteY2-6" fmla="*/ 29706 h 521772"/>
                  <a:gd name="connsiteX3-7" fmla="*/ 314866 w 403956"/>
                  <a:gd name="connsiteY3-8" fmla="*/ 261290 h 521772"/>
                  <a:gd name="connsiteX4-9" fmla="*/ 195894 w 403956"/>
                  <a:gd name="connsiteY4-10" fmla="*/ 308421 h 521772"/>
                  <a:gd name="connsiteX5-11" fmla="*/ 0 w 403956"/>
                  <a:gd name="connsiteY5-12" fmla="*/ 223695 h 521772"/>
                  <a:gd name="connsiteX6-13" fmla="*/ 10779 w 403956"/>
                  <a:gd name="connsiteY6-14" fmla="*/ 236719 h 521772"/>
                  <a:gd name="connsiteX7-15" fmla="*/ 308391 w 403956"/>
                  <a:gd name="connsiteY7-16" fmla="*/ 405992 h 521772"/>
                  <a:gd name="connsiteX8-17" fmla="*/ 250216 w 403956"/>
                  <a:gd name="connsiteY8-18" fmla="*/ 520207 h 521772"/>
                  <a:gd name="connsiteX9-19" fmla="*/ 269019 w 403956"/>
                  <a:gd name="connsiteY9-20" fmla="*/ 521694 h 521772"/>
                  <a:gd name="connsiteX10-21" fmla="*/ 403166 w 403956"/>
                  <a:gd name="connsiteY10-22" fmla="*/ 265918 h 521772"/>
                  <a:gd name="connsiteX11-23" fmla="*/ 248055 w 403956"/>
                  <a:gd name="connsiteY11-24" fmla="*/ 53657 h 521772"/>
                  <a:gd name="connsiteX12-25" fmla="*/ 172595 w 403956"/>
                  <a:gd name="connsiteY12-26" fmla="*/ 19203 h 521772"/>
                  <a:gd name="connsiteX0-27" fmla="*/ 172595 w 403956"/>
                  <a:gd name="connsiteY0-28" fmla="*/ 19203 h 521772"/>
                  <a:gd name="connsiteX1-29" fmla="*/ 31900 w 403956"/>
                  <a:gd name="connsiteY1-30" fmla="*/ 6110 h 521772"/>
                  <a:gd name="connsiteX2-31" fmla="*/ 7369 w 403956"/>
                  <a:gd name="connsiteY2-32" fmla="*/ 29706 h 521772"/>
                  <a:gd name="connsiteX3-33" fmla="*/ 314866 w 403956"/>
                  <a:gd name="connsiteY3-34" fmla="*/ 261290 h 521772"/>
                  <a:gd name="connsiteX4-35" fmla="*/ 0 w 403956"/>
                  <a:gd name="connsiteY4-36" fmla="*/ 223695 h 521772"/>
                  <a:gd name="connsiteX5-37" fmla="*/ 10779 w 403956"/>
                  <a:gd name="connsiteY5-38" fmla="*/ 236719 h 521772"/>
                  <a:gd name="connsiteX6-39" fmla="*/ 308391 w 403956"/>
                  <a:gd name="connsiteY6-40" fmla="*/ 405992 h 521772"/>
                  <a:gd name="connsiteX7-41" fmla="*/ 250216 w 403956"/>
                  <a:gd name="connsiteY7-42" fmla="*/ 520207 h 521772"/>
                  <a:gd name="connsiteX8-43" fmla="*/ 269019 w 403956"/>
                  <a:gd name="connsiteY8-44" fmla="*/ 521694 h 521772"/>
                  <a:gd name="connsiteX9-45" fmla="*/ 403166 w 403956"/>
                  <a:gd name="connsiteY9-46" fmla="*/ 265918 h 521772"/>
                  <a:gd name="connsiteX10-47" fmla="*/ 248055 w 403956"/>
                  <a:gd name="connsiteY10-48" fmla="*/ 53657 h 521772"/>
                  <a:gd name="connsiteX11-49" fmla="*/ 172595 w 403956"/>
                  <a:gd name="connsiteY11-50" fmla="*/ 19203 h 521772"/>
                  <a:gd name="connsiteX0-51" fmla="*/ 172595 w 403956"/>
                  <a:gd name="connsiteY0-52" fmla="*/ 19203 h 521772"/>
                  <a:gd name="connsiteX1-53" fmla="*/ 31900 w 403956"/>
                  <a:gd name="connsiteY1-54" fmla="*/ 6110 h 521772"/>
                  <a:gd name="connsiteX2-55" fmla="*/ 7369 w 403956"/>
                  <a:gd name="connsiteY2-56" fmla="*/ 29706 h 521772"/>
                  <a:gd name="connsiteX3-57" fmla="*/ 314866 w 403956"/>
                  <a:gd name="connsiteY3-58" fmla="*/ 261290 h 521772"/>
                  <a:gd name="connsiteX4-59" fmla="*/ 0 w 403956"/>
                  <a:gd name="connsiteY4-60" fmla="*/ 223695 h 521772"/>
                  <a:gd name="connsiteX5-61" fmla="*/ 10779 w 403956"/>
                  <a:gd name="connsiteY5-62" fmla="*/ 236719 h 521772"/>
                  <a:gd name="connsiteX6-63" fmla="*/ 308391 w 403956"/>
                  <a:gd name="connsiteY6-64" fmla="*/ 405992 h 521772"/>
                  <a:gd name="connsiteX7-65" fmla="*/ 250216 w 403956"/>
                  <a:gd name="connsiteY7-66" fmla="*/ 520207 h 521772"/>
                  <a:gd name="connsiteX8-67" fmla="*/ 269019 w 403956"/>
                  <a:gd name="connsiteY8-68" fmla="*/ 521694 h 521772"/>
                  <a:gd name="connsiteX9-69" fmla="*/ 403166 w 403956"/>
                  <a:gd name="connsiteY9-70" fmla="*/ 265918 h 521772"/>
                  <a:gd name="connsiteX10-71" fmla="*/ 248055 w 403956"/>
                  <a:gd name="connsiteY10-72" fmla="*/ 53657 h 521772"/>
                  <a:gd name="connsiteX11-73" fmla="*/ 172595 w 403956"/>
                  <a:gd name="connsiteY11-74" fmla="*/ 19203 h 521772"/>
                  <a:gd name="connsiteX0-75" fmla="*/ 172595 w 403956"/>
                  <a:gd name="connsiteY0-76" fmla="*/ 19203 h 521772"/>
                  <a:gd name="connsiteX1-77" fmla="*/ 31900 w 403956"/>
                  <a:gd name="connsiteY1-78" fmla="*/ 6110 h 521772"/>
                  <a:gd name="connsiteX2-79" fmla="*/ 7369 w 403956"/>
                  <a:gd name="connsiteY2-80" fmla="*/ 29706 h 521772"/>
                  <a:gd name="connsiteX3-81" fmla="*/ 314866 w 403956"/>
                  <a:gd name="connsiteY3-82" fmla="*/ 261290 h 521772"/>
                  <a:gd name="connsiteX4-83" fmla="*/ 0 w 403956"/>
                  <a:gd name="connsiteY4-84" fmla="*/ 223695 h 521772"/>
                  <a:gd name="connsiteX5-85" fmla="*/ 10779 w 403956"/>
                  <a:gd name="connsiteY5-86" fmla="*/ 236719 h 521772"/>
                  <a:gd name="connsiteX6-87" fmla="*/ 308391 w 403956"/>
                  <a:gd name="connsiteY6-88" fmla="*/ 405992 h 521772"/>
                  <a:gd name="connsiteX7-89" fmla="*/ 250216 w 403956"/>
                  <a:gd name="connsiteY7-90" fmla="*/ 520207 h 521772"/>
                  <a:gd name="connsiteX8-91" fmla="*/ 269019 w 403956"/>
                  <a:gd name="connsiteY8-92" fmla="*/ 521694 h 521772"/>
                  <a:gd name="connsiteX9-93" fmla="*/ 403166 w 403956"/>
                  <a:gd name="connsiteY9-94" fmla="*/ 265918 h 521772"/>
                  <a:gd name="connsiteX10-95" fmla="*/ 248055 w 403956"/>
                  <a:gd name="connsiteY10-96" fmla="*/ 53657 h 521772"/>
                  <a:gd name="connsiteX11-97" fmla="*/ 172595 w 403956"/>
                  <a:gd name="connsiteY11-98" fmla="*/ 19203 h 521772"/>
                  <a:gd name="connsiteX0-99" fmla="*/ 172595 w 403956"/>
                  <a:gd name="connsiteY0-100" fmla="*/ 19203 h 521772"/>
                  <a:gd name="connsiteX1-101" fmla="*/ 31900 w 403956"/>
                  <a:gd name="connsiteY1-102" fmla="*/ 6110 h 521772"/>
                  <a:gd name="connsiteX2-103" fmla="*/ 7369 w 403956"/>
                  <a:gd name="connsiteY2-104" fmla="*/ 29706 h 521772"/>
                  <a:gd name="connsiteX3-105" fmla="*/ 314866 w 403956"/>
                  <a:gd name="connsiteY3-106" fmla="*/ 261290 h 521772"/>
                  <a:gd name="connsiteX4-107" fmla="*/ 0 w 403956"/>
                  <a:gd name="connsiteY4-108" fmla="*/ 223695 h 521772"/>
                  <a:gd name="connsiteX5-109" fmla="*/ 10779 w 403956"/>
                  <a:gd name="connsiteY5-110" fmla="*/ 236719 h 521772"/>
                  <a:gd name="connsiteX6-111" fmla="*/ 308391 w 403956"/>
                  <a:gd name="connsiteY6-112" fmla="*/ 405992 h 521772"/>
                  <a:gd name="connsiteX7-113" fmla="*/ 250216 w 403956"/>
                  <a:gd name="connsiteY7-114" fmla="*/ 520207 h 521772"/>
                  <a:gd name="connsiteX8-115" fmla="*/ 269019 w 403956"/>
                  <a:gd name="connsiteY8-116" fmla="*/ 521694 h 521772"/>
                  <a:gd name="connsiteX9-117" fmla="*/ 403166 w 403956"/>
                  <a:gd name="connsiteY9-118" fmla="*/ 265918 h 521772"/>
                  <a:gd name="connsiteX10-119" fmla="*/ 248055 w 403956"/>
                  <a:gd name="connsiteY10-120" fmla="*/ 53657 h 521772"/>
                  <a:gd name="connsiteX11-121" fmla="*/ 172595 w 403956"/>
                  <a:gd name="connsiteY11-122" fmla="*/ 19203 h 5217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3956" h="521772">
                    <a:moveTo>
                      <a:pt x="172595" y="19203"/>
                    </a:moveTo>
                    <a:cubicBezTo>
                      <a:pt x="120115" y="1020"/>
                      <a:pt x="66599" y="-6176"/>
                      <a:pt x="31900" y="6110"/>
                    </a:cubicBezTo>
                    <a:lnTo>
                      <a:pt x="7369" y="29706"/>
                    </a:lnTo>
                    <a:cubicBezTo>
                      <a:pt x="142285" y="11956"/>
                      <a:pt x="366980" y="138543"/>
                      <a:pt x="314866" y="261290"/>
                    </a:cubicBezTo>
                    <a:cubicBezTo>
                      <a:pt x="262752" y="384037"/>
                      <a:pt x="52925" y="242598"/>
                      <a:pt x="0" y="223695"/>
                    </a:cubicBezTo>
                    <a:lnTo>
                      <a:pt x="10779" y="236719"/>
                    </a:lnTo>
                    <a:cubicBezTo>
                      <a:pt x="105341" y="324883"/>
                      <a:pt x="308491" y="404686"/>
                      <a:pt x="308391" y="405992"/>
                    </a:cubicBezTo>
                    <a:lnTo>
                      <a:pt x="250216" y="520207"/>
                    </a:lnTo>
                    <a:cubicBezTo>
                      <a:pt x="254054" y="519651"/>
                      <a:pt x="265180" y="522249"/>
                      <a:pt x="269019" y="521694"/>
                    </a:cubicBezTo>
                    <a:cubicBezTo>
                      <a:pt x="332780" y="429958"/>
                      <a:pt x="394026" y="338459"/>
                      <a:pt x="403166" y="265918"/>
                    </a:cubicBezTo>
                    <a:cubicBezTo>
                      <a:pt x="412307" y="193377"/>
                      <a:pt x="341014" y="107750"/>
                      <a:pt x="248055" y="53657"/>
                    </a:cubicBezTo>
                    <a:cubicBezTo>
                      <a:pt x="224816" y="40133"/>
                      <a:pt x="198835" y="28295"/>
                      <a:pt x="172595" y="19203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1270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>
                <a:off x="8411340" y="2444222"/>
                <a:ext cx="24646" cy="104776"/>
              </a:xfrm>
              <a:custGeom>
                <a:avLst/>
                <a:gdLst>
                  <a:gd name="connsiteX0" fmla="*/ 0 w 90488"/>
                  <a:gd name="connsiteY0" fmla="*/ 0 h 258763"/>
                  <a:gd name="connsiteX1" fmla="*/ 74613 w 90488"/>
                  <a:gd name="connsiteY1" fmla="*/ 74613 h 258763"/>
                  <a:gd name="connsiteX2" fmla="*/ 90488 w 90488"/>
                  <a:gd name="connsiteY2" fmla="*/ 258763 h 258763"/>
                  <a:gd name="connsiteX0-1" fmla="*/ 0 w 74613"/>
                  <a:gd name="connsiteY0-2" fmla="*/ 0 h 74613"/>
                  <a:gd name="connsiteX1-3" fmla="*/ 74613 w 74613"/>
                  <a:gd name="connsiteY1-4" fmla="*/ 74613 h 74613"/>
                  <a:gd name="connsiteX0-5" fmla="*/ 0 w 23813"/>
                  <a:gd name="connsiteY0-6" fmla="*/ 0 h 127001"/>
                  <a:gd name="connsiteX1-7" fmla="*/ 23813 w 23813"/>
                  <a:gd name="connsiteY1-8" fmla="*/ 127001 h 127001"/>
                  <a:gd name="connsiteX0-9" fmla="*/ 0 w 27451"/>
                  <a:gd name="connsiteY0-10" fmla="*/ 0 h 127001"/>
                  <a:gd name="connsiteX1-11" fmla="*/ 23813 w 27451"/>
                  <a:gd name="connsiteY1-12" fmla="*/ 127001 h 127001"/>
                  <a:gd name="connsiteX0-13" fmla="*/ 0 w 24646"/>
                  <a:gd name="connsiteY0-14" fmla="*/ 0 h 127001"/>
                  <a:gd name="connsiteX1-15" fmla="*/ 23813 w 24646"/>
                  <a:gd name="connsiteY1-16" fmla="*/ 127001 h 127001"/>
                  <a:gd name="connsiteX0-17" fmla="*/ 0 w 24646"/>
                  <a:gd name="connsiteY0-18" fmla="*/ 0 h 104776"/>
                  <a:gd name="connsiteX1-19" fmla="*/ 23813 w 24646"/>
                  <a:gd name="connsiteY1-20" fmla="*/ 104776 h 1047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24646" h="104776">
                    <a:moveTo>
                      <a:pt x="0" y="0"/>
                    </a:moveTo>
                    <a:cubicBezTo>
                      <a:pt x="29766" y="15743"/>
                      <a:pt x="24607" y="53711"/>
                      <a:pt x="23813" y="104776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7" name="椭圆 186"/>
              <p:cNvSpPr>
                <a:spLocks noChangeAspect="1"/>
              </p:cNvSpPr>
              <p:nvPr/>
            </p:nvSpPr>
            <p:spPr>
              <a:xfrm>
                <a:off x="8371972" y="2415647"/>
                <a:ext cx="26542" cy="265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7854950" y="3498850"/>
                <a:ext cx="35983" cy="673100"/>
              </a:xfrm>
              <a:custGeom>
                <a:avLst/>
                <a:gdLst>
                  <a:gd name="connsiteX0" fmla="*/ 35983 w 35983"/>
                  <a:gd name="connsiteY0" fmla="*/ 0 h 673100"/>
                  <a:gd name="connsiteX1" fmla="*/ 4233 w 35983"/>
                  <a:gd name="connsiteY1" fmla="*/ 171450 h 673100"/>
                  <a:gd name="connsiteX2" fmla="*/ 0 w 35983"/>
                  <a:gd name="connsiteY2" fmla="*/ 673100 h 673100"/>
                  <a:gd name="connsiteX3" fmla="*/ 23283 w 35983"/>
                  <a:gd name="connsiteY3" fmla="*/ 668867 h 673100"/>
                  <a:gd name="connsiteX4" fmla="*/ 35983 w 35983"/>
                  <a:gd name="connsiteY4" fmla="*/ 0 h 67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83" h="673100">
                    <a:moveTo>
                      <a:pt x="35983" y="0"/>
                    </a:moveTo>
                    <a:lnTo>
                      <a:pt x="4233" y="171450"/>
                    </a:lnTo>
                    <a:lnTo>
                      <a:pt x="0" y="673100"/>
                    </a:lnTo>
                    <a:lnTo>
                      <a:pt x="23283" y="668867"/>
                    </a:lnTo>
                    <a:lnTo>
                      <a:pt x="35983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7895167" y="3494617"/>
                <a:ext cx="641350" cy="626533"/>
              </a:xfrm>
              <a:custGeom>
                <a:avLst/>
                <a:gdLst>
                  <a:gd name="connsiteX0" fmla="*/ 2116 w 641350"/>
                  <a:gd name="connsiteY0" fmla="*/ 0 h 626533"/>
                  <a:gd name="connsiteX1" fmla="*/ 0 w 641350"/>
                  <a:gd name="connsiteY1" fmla="*/ 586316 h 626533"/>
                  <a:gd name="connsiteX2" fmla="*/ 243416 w 641350"/>
                  <a:gd name="connsiteY2" fmla="*/ 626533 h 626533"/>
                  <a:gd name="connsiteX3" fmla="*/ 469900 w 641350"/>
                  <a:gd name="connsiteY3" fmla="*/ 613833 h 626533"/>
                  <a:gd name="connsiteX4" fmla="*/ 639233 w 641350"/>
                  <a:gd name="connsiteY4" fmla="*/ 582083 h 626533"/>
                  <a:gd name="connsiteX5" fmla="*/ 641350 w 641350"/>
                  <a:gd name="connsiteY5" fmla="*/ 491066 h 626533"/>
                  <a:gd name="connsiteX6" fmla="*/ 2116 w 641350"/>
                  <a:gd name="connsiteY6" fmla="*/ 0 h 626533"/>
                  <a:gd name="connsiteX0-1" fmla="*/ 2116 w 641350"/>
                  <a:gd name="connsiteY0-2" fmla="*/ 0 h 626533"/>
                  <a:gd name="connsiteX1-3" fmla="*/ 0 w 641350"/>
                  <a:gd name="connsiteY1-4" fmla="*/ 586316 h 626533"/>
                  <a:gd name="connsiteX2-5" fmla="*/ 243416 w 641350"/>
                  <a:gd name="connsiteY2-6" fmla="*/ 626533 h 626533"/>
                  <a:gd name="connsiteX3-7" fmla="*/ 469900 w 641350"/>
                  <a:gd name="connsiteY3-8" fmla="*/ 613833 h 626533"/>
                  <a:gd name="connsiteX4-9" fmla="*/ 639233 w 641350"/>
                  <a:gd name="connsiteY4-10" fmla="*/ 582083 h 626533"/>
                  <a:gd name="connsiteX5-11" fmla="*/ 641350 w 641350"/>
                  <a:gd name="connsiteY5-12" fmla="*/ 491066 h 626533"/>
                  <a:gd name="connsiteX6-13" fmla="*/ 2116 w 641350"/>
                  <a:gd name="connsiteY6-14" fmla="*/ 0 h 626533"/>
                  <a:gd name="connsiteX0-15" fmla="*/ 2116 w 641350"/>
                  <a:gd name="connsiteY0-16" fmla="*/ 0 h 626533"/>
                  <a:gd name="connsiteX1-17" fmla="*/ 0 w 641350"/>
                  <a:gd name="connsiteY1-18" fmla="*/ 586316 h 626533"/>
                  <a:gd name="connsiteX2-19" fmla="*/ 243416 w 641350"/>
                  <a:gd name="connsiteY2-20" fmla="*/ 626533 h 626533"/>
                  <a:gd name="connsiteX3-21" fmla="*/ 469900 w 641350"/>
                  <a:gd name="connsiteY3-22" fmla="*/ 613833 h 626533"/>
                  <a:gd name="connsiteX4-23" fmla="*/ 639233 w 641350"/>
                  <a:gd name="connsiteY4-24" fmla="*/ 582083 h 626533"/>
                  <a:gd name="connsiteX5-25" fmla="*/ 641350 w 641350"/>
                  <a:gd name="connsiteY5-26" fmla="*/ 491066 h 626533"/>
                  <a:gd name="connsiteX6-27" fmla="*/ 2116 w 641350"/>
                  <a:gd name="connsiteY6-28" fmla="*/ 0 h 626533"/>
                  <a:gd name="connsiteX0-29" fmla="*/ 2116 w 641350"/>
                  <a:gd name="connsiteY0-30" fmla="*/ 0 h 626533"/>
                  <a:gd name="connsiteX1-31" fmla="*/ 0 w 641350"/>
                  <a:gd name="connsiteY1-32" fmla="*/ 586316 h 626533"/>
                  <a:gd name="connsiteX2-33" fmla="*/ 243416 w 641350"/>
                  <a:gd name="connsiteY2-34" fmla="*/ 626533 h 626533"/>
                  <a:gd name="connsiteX3-35" fmla="*/ 469900 w 641350"/>
                  <a:gd name="connsiteY3-36" fmla="*/ 613833 h 626533"/>
                  <a:gd name="connsiteX4-37" fmla="*/ 639233 w 641350"/>
                  <a:gd name="connsiteY4-38" fmla="*/ 582083 h 626533"/>
                  <a:gd name="connsiteX5-39" fmla="*/ 641350 w 641350"/>
                  <a:gd name="connsiteY5-40" fmla="*/ 491066 h 626533"/>
                  <a:gd name="connsiteX6-41" fmla="*/ 2116 w 641350"/>
                  <a:gd name="connsiteY6-42" fmla="*/ 0 h 626533"/>
                  <a:gd name="connsiteX0-43" fmla="*/ 2116 w 641350"/>
                  <a:gd name="connsiteY0-44" fmla="*/ 0 h 626533"/>
                  <a:gd name="connsiteX1-45" fmla="*/ 0 w 641350"/>
                  <a:gd name="connsiteY1-46" fmla="*/ 586316 h 626533"/>
                  <a:gd name="connsiteX2-47" fmla="*/ 243416 w 641350"/>
                  <a:gd name="connsiteY2-48" fmla="*/ 626533 h 626533"/>
                  <a:gd name="connsiteX3-49" fmla="*/ 469900 w 641350"/>
                  <a:gd name="connsiteY3-50" fmla="*/ 613833 h 626533"/>
                  <a:gd name="connsiteX4-51" fmla="*/ 639233 w 641350"/>
                  <a:gd name="connsiteY4-52" fmla="*/ 582083 h 626533"/>
                  <a:gd name="connsiteX5-53" fmla="*/ 641350 w 641350"/>
                  <a:gd name="connsiteY5-54" fmla="*/ 491066 h 626533"/>
                  <a:gd name="connsiteX6-55" fmla="*/ 2116 w 641350"/>
                  <a:gd name="connsiteY6-56" fmla="*/ 0 h 626533"/>
                  <a:gd name="connsiteX0-57" fmla="*/ 2116 w 641350"/>
                  <a:gd name="connsiteY0-58" fmla="*/ 0 h 626533"/>
                  <a:gd name="connsiteX1-59" fmla="*/ 0 w 641350"/>
                  <a:gd name="connsiteY1-60" fmla="*/ 586316 h 626533"/>
                  <a:gd name="connsiteX2-61" fmla="*/ 243416 w 641350"/>
                  <a:gd name="connsiteY2-62" fmla="*/ 626533 h 626533"/>
                  <a:gd name="connsiteX3-63" fmla="*/ 469900 w 641350"/>
                  <a:gd name="connsiteY3-64" fmla="*/ 613833 h 626533"/>
                  <a:gd name="connsiteX4-65" fmla="*/ 639233 w 641350"/>
                  <a:gd name="connsiteY4-66" fmla="*/ 582083 h 626533"/>
                  <a:gd name="connsiteX5-67" fmla="*/ 641350 w 641350"/>
                  <a:gd name="connsiteY5-68" fmla="*/ 491066 h 626533"/>
                  <a:gd name="connsiteX6-69" fmla="*/ 2116 w 641350"/>
                  <a:gd name="connsiteY6-70" fmla="*/ 0 h 6265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641350" h="626533">
                    <a:moveTo>
                      <a:pt x="2116" y="0"/>
                    </a:moveTo>
                    <a:cubicBezTo>
                      <a:pt x="1411" y="195439"/>
                      <a:pt x="705" y="390877"/>
                      <a:pt x="0" y="586316"/>
                    </a:cubicBezTo>
                    <a:lnTo>
                      <a:pt x="243416" y="626533"/>
                    </a:lnTo>
                    <a:lnTo>
                      <a:pt x="469900" y="613833"/>
                    </a:lnTo>
                    <a:lnTo>
                      <a:pt x="639233" y="582083"/>
                    </a:lnTo>
                    <a:cubicBezTo>
                      <a:pt x="639939" y="551744"/>
                      <a:pt x="640644" y="521405"/>
                      <a:pt x="641350" y="491066"/>
                    </a:cubicBezTo>
                    <a:cubicBezTo>
                      <a:pt x="283809" y="535339"/>
                      <a:pt x="49565" y="597075"/>
                      <a:pt x="211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 flipH="1">
                <a:off x="8227483" y="5721128"/>
                <a:ext cx="408517" cy="173790"/>
              </a:xfrm>
              <a:custGeom>
                <a:avLst/>
                <a:gdLst>
                  <a:gd name="connsiteX0" fmla="*/ 337536 w 408517"/>
                  <a:gd name="connsiteY0" fmla="*/ 0 h 173790"/>
                  <a:gd name="connsiteX1" fmla="*/ 182033 w 408517"/>
                  <a:gd name="connsiteY1" fmla="*/ 131455 h 173790"/>
                  <a:gd name="connsiteX2" fmla="*/ 13975 w 408517"/>
                  <a:gd name="connsiteY2" fmla="*/ 150773 h 173790"/>
                  <a:gd name="connsiteX3" fmla="*/ 0 w 408517"/>
                  <a:gd name="connsiteY3" fmla="*/ 173790 h 173790"/>
                  <a:gd name="connsiteX4" fmla="*/ 254000 w 408517"/>
                  <a:gd name="connsiteY4" fmla="*/ 169556 h 173790"/>
                  <a:gd name="connsiteX5" fmla="*/ 313267 w 408517"/>
                  <a:gd name="connsiteY5" fmla="*/ 144156 h 173790"/>
                  <a:gd name="connsiteX6" fmla="*/ 349250 w 408517"/>
                  <a:gd name="connsiteY6" fmla="*/ 161090 h 173790"/>
                  <a:gd name="connsiteX7" fmla="*/ 406400 w 408517"/>
                  <a:gd name="connsiteY7" fmla="*/ 161089 h 173790"/>
                  <a:gd name="connsiteX8" fmla="*/ 408517 w 408517"/>
                  <a:gd name="connsiteY8" fmla="*/ 2340 h 173790"/>
                  <a:gd name="connsiteX0-1" fmla="*/ 337536 w 408517"/>
                  <a:gd name="connsiteY0-2" fmla="*/ 0 h 173790"/>
                  <a:gd name="connsiteX1-3" fmla="*/ 221720 w 408517"/>
                  <a:gd name="connsiteY1-4" fmla="*/ 109230 h 173790"/>
                  <a:gd name="connsiteX2-5" fmla="*/ 13975 w 408517"/>
                  <a:gd name="connsiteY2-6" fmla="*/ 150773 h 173790"/>
                  <a:gd name="connsiteX3-7" fmla="*/ 0 w 408517"/>
                  <a:gd name="connsiteY3-8" fmla="*/ 173790 h 173790"/>
                  <a:gd name="connsiteX4-9" fmla="*/ 254000 w 408517"/>
                  <a:gd name="connsiteY4-10" fmla="*/ 169556 h 173790"/>
                  <a:gd name="connsiteX5-11" fmla="*/ 313267 w 408517"/>
                  <a:gd name="connsiteY5-12" fmla="*/ 144156 h 173790"/>
                  <a:gd name="connsiteX6-13" fmla="*/ 349250 w 408517"/>
                  <a:gd name="connsiteY6-14" fmla="*/ 161090 h 173790"/>
                  <a:gd name="connsiteX7-15" fmla="*/ 406400 w 408517"/>
                  <a:gd name="connsiteY7-16" fmla="*/ 161089 h 173790"/>
                  <a:gd name="connsiteX8-17" fmla="*/ 408517 w 408517"/>
                  <a:gd name="connsiteY8-18" fmla="*/ 2340 h 173790"/>
                  <a:gd name="connsiteX9" fmla="*/ 337536 w 408517"/>
                  <a:gd name="connsiteY9" fmla="*/ 0 h 1737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517" h="173790">
                    <a:moveTo>
                      <a:pt x="337536" y="0"/>
                    </a:moveTo>
                    <a:lnTo>
                      <a:pt x="221720" y="109230"/>
                    </a:lnTo>
                    <a:lnTo>
                      <a:pt x="13975" y="150773"/>
                    </a:lnTo>
                    <a:lnTo>
                      <a:pt x="0" y="173790"/>
                    </a:lnTo>
                    <a:lnTo>
                      <a:pt x="254000" y="169556"/>
                    </a:lnTo>
                    <a:lnTo>
                      <a:pt x="313267" y="144156"/>
                    </a:lnTo>
                    <a:lnTo>
                      <a:pt x="349250" y="161090"/>
                    </a:lnTo>
                    <a:lnTo>
                      <a:pt x="406400" y="161089"/>
                    </a:lnTo>
                    <a:cubicBezTo>
                      <a:pt x="407106" y="108173"/>
                      <a:pt x="407811" y="55256"/>
                      <a:pt x="408517" y="2340"/>
                    </a:cubicBezTo>
                    <a:lnTo>
                      <a:pt x="33753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7792508" y="5721128"/>
                <a:ext cx="408517" cy="173790"/>
              </a:xfrm>
              <a:custGeom>
                <a:avLst/>
                <a:gdLst>
                  <a:gd name="connsiteX0" fmla="*/ 337536 w 408517"/>
                  <a:gd name="connsiteY0" fmla="*/ 0 h 173790"/>
                  <a:gd name="connsiteX1" fmla="*/ 182033 w 408517"/>
                  <a:gd name="connsiteY1" fmla="*/ 131455 h 173790"/>
                  <a:gd name="connsiteX2" fmla="*/ 13975 w 408517"/>
                  <a:gd name="connsiteY2" fmla="*/ 150773 h 173790"/>
                  <a:gd name="connsiteX3" fmla="*/ 0 w 408517"/>
                  <a:gd name="connsiteY3" fmla="*/ 173790 h 173790"/>
                  <a:gd name="connsiteX4" fmla="*/ 254000 w 408517"/>
                  <a:gd name="connsiteY4" fmla="*/ 169556 h 173790"/>
                  <a:gd name="connsiteX5" fmla="*/ 313267 w 408517"/>
                  <a:gd name="connsiteY5" fmla="*/ 144156 h 173790"/>
                  <a:gd name="connsiteX6" fmla="*/ 349250 w 408517"/>
                  <a:gd name="connsiteY6" fmla="*/ 161090 h 173790"/>
                  <a:gd name="connsiteX7" fmla="*/ 406400 w 408517"/>
                  <a:gd name="connsiteY7" fmla="*/ 161089 h 173790"/>
                  <a:gd name="connsiteX8" fmla="*/ 408517 w 408517"/>
                  <a:gd name="connsiteY8" fmla="*/ 2340 h 173790"/>
                  <a:gd name="connsiteX0-1" fmla="*/ 337536 w 408517"/>
                  <a:gd name="connsiteY0-2" fmla="*/ 0 h 173790"/>
                  <a:gd name="connsiteX1-3" fmla="*/ 221720 w 408517"/>
                  <a:gd name="connsiteY1-4" fmla="*/ 109230 h 173790"/>
                  <a:gd name="connsiteX2-5" fmla="*/ 13975 w 408517"/>
                  <a:gd name="connsiteY2-6" fmla="*/ 150773 h 173790"/>
                  <a:gd name="connsiteX3-7" fmla="*/ 0 w 408517"/>
                  <a:gd name="connsiteY3-8" fmla="*/ 173790 h 173790"/>
                  <a:gd name="connsiteX4-9" fmla="*/ 254000 w 408517"/>
                  <a:gd name="connsiteY4-10" fmla="*/ 169556 h 173790"/>
                  <a:gd name="connsiteX5-11" fmla="*/ 313267 w 408517"/>
                  <a:gd name="connsiteY5-12" fmla="*/ 144156 h 173790"/>
                  <a:gd name="connsiteX6-13" fmla="*/ 349250 w 408517"/>
                  <a:gd name="connsiteY6-14" fmla="*/ 161090 h 173790"/>
                  <a:gd name="connsiteX7-15" fmla="*/ 406400 w 408517"/>
                  <a:gd name="connsiteY7-16" fmla="*/ 161089 h 173790"/>
                  <a:gd name="connsiteX8-17" fmla="*/ 408517 w 408517"/>
                  <a:gd name="connsiteY8-18" fmla="*/ 2340 h 173790"/>
                  <a:gd name="connsiteX9" fmla="*/ 337536 w 408517"/>
                  <a:gd name="connsiteY9" fmla="*/ 0 h 1737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517" h="173790">
                    <a:moveTo>
                      <a:pt x="337536" y="0"/>
                    </a:moveTo>
                    <a:lnTo>
                      <a:pt x="221720" y="109230"/>
                    </a:lnTo>
                    <a:lnTo>
                      <a:pt x="13975" y="150773"/>
                    </a:lnTo>
                    <a:lnTo>
                      <a:pt x="0" y="173790"/>
                    </a:lnTo>
                    <a:lnTo>
                      <a:pt x="254000" y="169556"/>
                    </a:lnTo>
                    <a:lnTo>
                      <a:pt x="313267" y="144156"/>
                    </a:lnTo>
                    <a:lnTo>
                      <a:pt x="349250" y="161090"/>
                    </a:lnTo>
                    <a:lnTo>
                      <a:pt x="406400" y="161089"/>
                    </a:lnTo>
                    <a:cubicBezTo>
                      <a:pt x="407106" y="108173"/>
                      <a:pt x="407811" y="55256"/>
                      <a:pt x="408517" y="2340"/>
                    </a:cubicBezTo>
                    <a:lnTo>
                      <a:pt x="337536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03" name="椭圆 20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10437703" y="5707973"/>
            <a:ext cx="165100" cy="1651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4" name="椭圆 203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9360898" y="4724836"/>
            <a:ext cx="88533" cy="8853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5" name="椭圆 204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9975901" y="1956779"/>
            <a:ext cx="88533" cy="8853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6" name="等腰三角形 205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flipV="1">
            <a:off x="8638918" y="3983438"/>
            <a:ext cx="150191" cy="129475"/>
          </a:xfrm>
          <a:prstGeom prst="triangl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7" name="等腰三角形 20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 rot="20438208">
            <a:off x="11278493" y="2527711"/>
            <a:ext cx="101213" cy="87253"/>
          </a:xfrm>
          <a:prstGeom prst="triangl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片 14" descr="朴素贝叶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2172970"/>
            <a:ext cx="7448550" cy="3812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" grpId="0"/>
      <p:bldP spid="203" grpId="0" bldLvl="0" animBg="1"/>
      <p:bldP spid="204" grpId="0" bldLvl="0" animBg="1"/>
      <p:bldP spid="205" grpId="0" bldLvl="0" animBg="1"/>
      <p:bldP spid="206" grpId="0" bldLvl="0" animBg="1"/>
      <p:bldP spid="20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1320802" y="998014"/>
            <a:ext cx="46735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极端随机树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逻辑回归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5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 descr="极端随机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2080260"/>
            <a:ext cx="7426960" cy="3839845"/>
          </a:xfrm>
          <a:prstGeom prst="rect">
            <a:avLst/>
          </a:prstGeom>
        </p:spPr>
      </p:pic>
      <p:grpSp>
        <p:nvGrpSpPr>
          <p:cNvPr id="8" name="组合 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8627745" y="2008282"/>
            <a:ext cx="2845352" cy="3585968"/>
            <a:chOff x="4584700" y="1940337"/>
            <a:chExt cx="2845352" cy="3585968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4584700" y="5526193"/>
              <a:ext cx="15957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4850296" y="1940337"/>
              <a:ext cx="2579756" cy="3585968"/>
              <a:chOff x="4850296" y="1940337"/>
              <a:chExt cx="2579756" cy="3585968"/>
            </a:xfrm>
          </p:grpSpPr>
          <p:cxnSp>
            <p:nvCxnSpPr>
              <p:cNvPr id="119" name="直接连接符 118"/>
              <p:cNvCxnSpPr/>
              <p:nvPr/>
            </p:nvCxnSpPr>
            <p:spPr>
              <a:xfrm>
                <a:off x="4850296" y="5526193"/>
                <a:ext cx="2579756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任意多边形: 形状 26"/>
              <p:cNvSpPr/>
              <p:nvPr/>
            </p:nvSpPr>
            <p:spPr>
              <a:xfrm>
                <a:off x="5418551" y="5348688"/>
                <a:ext cx="365702" cy="177617"/>
              </a:xfrm>
              <a:custGeom>
                <a:avLst/>
                <a:gdLst>
                  <a:gd name="connsiteX0" fmla="*/ 11430 w 502920"/>
                  <a:gd name="connsiteY0" fmla="*/ 12954 h 274320"/>
                  <a:gd name="connsiteX1" fmla="*/ 17525 w 502920"/>
                  <a:gd name="connsiteY1" fmla="*/ 230886 h 274320"/>
                  <a:gd name="connsiteX2" fmla="*/ 44958 w 502920"/>
                  <a:gd name="connsiteY2" fmla="*/ 258318 h 274320"/>
                  <a:gd name="connsiteX3" fmla="*/ 482345 w 502920"/>
                  <a:gd name="connsiteY3" fmla="*/ 272034 h 274320"/>
                  <a:gd name="connsiteX4" fmla="*/ 497585 w 502920"/>
                  <a:gd name="connsiteY4" fmla="*/ 244602 h 274320"/>
                  <a:gd name="connsiteX5" fmla="*/ 316230 w 502920"/>
                  <a:gd name="connsiteY5" fmla="*/ 133350 h 274320"/>
                  <a:gd name="connsiteX6" fmla="*/ 186690 w 502920"/>
                  <a:gd name="connsiteY6" fmla="*/ 11430 h 274320"/>
                  <a:gd name="connsiteX7" fmla="*/ 11430 w 502920"/>
                  <a:gd name="connsiteY7" fmla="*/ 12954 h 274320"/>
                  <a:gd name="connsiteX0-1" fmla="*/ 34357 w 482901"/>
                  <a:gd name="connsiteY0-2" fmla="*/ 1524 h 260604"/>
                  <a:gd name="connsiteX1-3" fmla="*/ 80 w 482901"/>
                  <a:gd name="connsiteY1-4" fmla="*/ 219456 h 260604"/>
                  <a:gd name="connsiteX2-5" fmla="*/ 27513 w 482901"/>
                  <a:gd name="connsiteY2-6" fmla="*/ 246888 h 260604"/>
                  <a:gd name="connsiteX3-7" fmla="*/ 464900 w 482901"/>
                  <a:gd name="connsiteY3-8" fmla="*/ 260604 h 260604"/>
                  <a:gd name="connsiteX4-9" fmla="*/ 480140 w 482901"/>
                  <a:gd name="connsiteY4-10" fmla="*/ 233172 h 260604"/>
                  <a:gd name="connsiteX5-11" fmla="*/ 298785 w 482901"/>
                  <a:gd name="connsiteY5-12" fmla="*/ 121920 h 260604"/>
                  <a:gd name="connsiteX6-13" fmla="*/ 169245 w 482901"/>
                  <a:gd name="connsiteY6-14" fmla="*/ 0 h 260604"/>
                  <a:gd name="connsiteX7-15" fmla="*/ 34357 w 482901"/>
                  <a:gd name="connsiteY7-16" fmla="*/ 1524 h 2606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482901" h="260604">
                    <a:moveTo>
                      <a:pt x="34357" y="1524"/>
                    </a:moveTo>
                    <a:cubicBezTo>
                      <a:pt x="36389" y="74168"/>
                      <a:pt x="-1952" y="146812"/>
                      <a:pt x="80" y="219456"/>
                    </a:cubicBezTo>
                    <a:cubicBezTo>
                      <a:pt x="80" y="234696"/>
                      <a:pt x="12273" y="246888"/>
                      <a:pt x="27513" y="246888"/>
                    </a:cubicBezTo>
                    <a:lnTo>
                      <a:pt x="464900" y="260604"/>
                    </a:lnTo>
                    <a:cubicBezTo>
                      <a:pt x="478617" y="260604"/>
                      <a:pt x="487760" y="245364"/>
                      <a:pt x="480140" y="233172"/>
                    </a:cubicBezTo>
                    <a:cubicBezTo>
                      <a:pt x="463377" y="205740"/>
                      <a:pt x="419180" y="163068"/>
                      <a:pt x="298785" y="121920"/>
                    </a:cubicBezTo>
                    <a:cubicBezTo>
                      <a:pt x="221060" y="59436"/>
                      <a:pt x="169245" y="0"/>
                      <a:pt x="169245" y="0"/>
                    </a:cubicBezTo>
                    <a:lnTo>
                      <a:pt x="34357" y="152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93" name="任意多边形: 形状 92"/>
              <p:cNvSpPr/>
              <p:nvPr/>
            </p:nvSpPr>
            <p:spPr>
              <a:xfrm>
                <a:off x="5311968" y="3659774"/>
                <a:ext cx="407607" cy="1694109"/>
              </a:xfrm>
              <a:custGeom>
                <a:avLst/>
                <a:gdLst>
                  <a:gd name="connsiteX0" fmla="*/ 33677 w 407607"/>
                  <a:gd name="connsiteY0" fmla="*/ 0 h 1694109"/>
                  <a:gd name="connsiteX1" fmla="*/ 407607 w 407607"/>
                  <a:gd name="connsiteY1" fmla="*/ 0 h 1694109"/>
                  <a:gd name="connsiteX2" fmla="*/ 404490 w 407607"/>
                  <a:gd name="connsiteY2" fmla="*/ 77902 h 1694109"/>
                  <a:gd name="connsiteX3" fmla="*/ 404101 w 407607"/>
                  <a:gd name="connsiteY3" fmla="*/ 77902 h 1694109"/>
                  <a:gd name="connsiteX4" fmla="*/ 282963 w 407607"/>
                  <a:gd name="connsiteY4" fmla="*/ 1693070 h 1694109"/>
                  <a:gd name="connsiteX5" fmla="*/ 131314 w 407607"/>
                  <a:gd name="connsiteY5" fmla="*/ 1694109 h 1694109"/>
                  <a:gd name="connsiteX6" fmla="*/ 48219 w 407607"/>
                  <a:gd name="connsiteY6" fmla="*/ 414440 h 1694109"/>
                  <a:gd name="connsiteX7" fmla="*/ 32639 w 407607"/>
                  <a:gd name="connsiteY7" fmla="*/ 67516 h 1694109"/>
                  <a:gd name="connsiteX8" fmla="*/ 33677 w 407607"/>
                  <a:gd name="connsiteY8" fmla="*/ 67010 h 169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7607" h="1694109">
                    <a:moveTo>
                      <a:pt x="33677" y="0"/>
                    </a:moveTo>
                    <a:lnTo>
                      <a:pt x="407607" y="0"/>
                    </a:lnTo>
                    <a:lnTo>
                      <a:pt x="404490" y="77902"/>
                    </a:lnTo>
                    <a:lnTo>
                      <a:pt x="404101" y="77902"/>
                    </a:lnTo>
                    <a:lnTo>
                      <a:pt x="282963" y="1693070"/>
                    </a:lnTo>
                    <a:lnTo>
                      <a:pt x="131314" y="1694109"/>
                    </a:lnTo>
                    <a:cubicBezTo>
                      <a:pt x="131314" y="1694109"/>
                      <a:pt x="77302" y="574398"/>
                      <a:pt x="48219" y="414440"/>
                    </a:cubicBezTo>
                    <a:cubicBezTo>
                      <a:pt x="-37994" y="293951"/>
                      <a:pt x="13941" y="89329"/>
                      <a:pt x="32639" y="67516"/>
                    </a:cubicBezTo>
                    <a:lnTo>
                      <a:pt x="33677" y="6701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6" name="任意多边形: 形状 115"/>
              <p:cNvSpPr/>
              <p:nvPr/>
            </p:nvSpPr>
            <p:spPr>
              <a:xfrm>
                <a:off x="5311678" y="3672474"/>
                <a:ext cx="406839" cy="231821"/>
              </a:xfrm>
              <a:custGeom>
                <a:avLst/>
                <a:gdLst>
                  <a:gd name="connsiteX0" fmla="*/ 32909 w 406839"/>
                  <a:gd name="connsiteY0" fmla="*/ 0 h 231821"/>
                  <a:gd name="connsiteX1" fmla="*/ 406839 w 406839"/>
                  <a:gd name="connsiteY1" fmla="*/ 0 h 231821"/>
                  <a:gd name="connsiteX2" fmla="*/ 403722 w 406839"/>
                  <a:gd name="connsiteY2" fmla="*/ 77902 h 231821"/>
                  <a:gd name="connsiteX3" fmla="*/ 403333 w 406839"/>
                  <a:gd name="connsiteY3" fmla="*/ 77902 h 231821"/>
                  <a:gd name="connsiteX4" fmla="*/ 397320 w 406839"/>
                  <a:gd name="connsiteY4" fmla="*/ 158085 h 231821"/>
                  <a:gd name="connsiteX5" fmla="*/ 347085 w 406839"/>
                  <a:gd name="connsiteY5" fmla="*/ 155609 h 231821"/>
                  <a:gd name="connsiteX6" fmla="*/ 23528 w 406839"/>
                  <a:gd name="connsiteY6" fmla="*/ 219358 h 231821"/>
                  <a:gd name="connsiteX7" fmla="*/ 0 w 406839"/>
                  <a:gd name="connsiteY7" fmla="*/ 231821 h 231821"/>
                  <a:gd name="connsiteX8" fmla="*/ 320 w 406839"/>
                  <a:gd name="connsiteY8" fmla="*/ 203975 h 231821"/>
                  <a:gd name="connsiteX9" fmla="*/ 31871 w 406839"/>
                  <a:gd name="connsiteY9" fmla="*/ 67516 h 231821"/>
                  <a:gd name="connsiteX10" fmla="*/ 32909 w 406839"/>
                  <a:gd name="connsiteY10" fmla="*/ 67010 h 23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839" h="231821">
                    <a:moveTo>
                      <a:pt x="32909" y="0"/>
                    </a:moveTo>
                    <a:lnTo>
                      <a:pt x="406839" y="0"/>
                    </a:lnTo>
                    <a:lnTo>
                      <a:pt x="403722" y="77902"/>
                    </a:lnTo>
                    <a:lnTo>
                      <a:pt x="403333" y="77902"/>
                    </a:lnTo>
                    <a:lnTo>
                      <a:pt x="397320" y="158085"/>
                    </a:lnTo>
                    <a:lnTo>
                      <a:pt x="347085" y="155609"/>
                    </a:lnTo>
                    <a:cubicBezTo>
                      <a:pt x="232315" y="155609"/>
                      <a:pt x="122976" y="178309"/>
                      <a:pt x="23528" y="219358"/>
                    </a:cubicBezTo>
                    <a:lnTo>
                      <a:pt x="0" y="231821"/>
                    </a:lnTo>
                    <a:lnTo>
                      <a:pt x="320" y="203975"/>
                    </a:lnTo>
                    <a:cubicBezTo>
                      <a:pt x="4864" y="135031"/>
                      <a:pt x="22522" y="78423"/>
                      <a:pt x="31871" y="67516"/>
                    </a:cubicBezTo>
                    <a:lnTo>
                      <a:pt x="32909" y="6701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" name="任意多边形: 形状 41"/>
              <p:cNvSpPr/>
              <p:nvPr/>
            </p:nvSpPr>
            <p:spPr>
              <a:xfrm>
                <a:off x="6389731" y="5348688"/>
                <a:ext cx="362418" cy="177617"/>
              </a:xfrm>
              <a:custGeom>
                <a:avLst/>
                <a:gdLst>
                  <a:gd name="connsiteX0" fmla="*/ 500348 w 502920"/>
                  <a:gd name="connsiteY0" fmla="*/ 12954 h 274320"/>
                  <a:gd name="connsiteX1" fmla="*/ 494252 w 502920"/>
                  <a:gd name="connsiteY1" fmla="*/ 230886 h 274320"/>
                  <a:gd name="connsiteX2" fmla="*/ 466821 w 502920"/>
                  <a:gd name="connsiteY2" fmla="*/ 258318 h 274320"/>
                  <a:gd name="connsiteX3" fmla="*/ 29432 w 502920"/>
                  <a:gd name="connsiteY3" fmla="*/ 272034 h 274320"/>
                  <a:gd name="connsiteX4" fmla="*/ 14192 w 502920"/>
                  <a:gd name="connsiteY4" fmla="*/ 244602 h 274320"/>
                  <a:gd name="connsiteX5" fmla="*/ 195548 w 502920"/>
                  <a:gd name="connsiteY5" fmla="*/ 133350 h 274320"/>
                  <a:gd name="connsiteX6" fmla="*/ 325088 w 502920"/>
                  <a:gd name="connsiteY6" fmla="*/ 11430 h 274320"/>
                  <a:gd name="connsiteX7" fmla="*/ 500348 w 502920"/>
                  <a:gd name="connsiteY7" fmla="*/ 12954 h 274320"/>
                  <a:gd name="connsiteX0-1" fmla="*/ 460715 w 482935"/>
                  <a:gd name="connsiteY0-2" fmla="*/ 1524 h 260604"/>
                  <a:gd name="connsiteX1-3" fmla="*/ 482823 w 482935"/>
                  <a:gd name="connsiteY1-4" fmla="*/ 219456 h 260604"/>
                  <a:gd name="connsiteX2-5" fmla="*/ 455392 w 482935"/>
                  <a:gd name="connsiteY2-6" fmla="*/ 246888 h 260604"/>
                  <a:gd name="connsiteX3-7" fmla="*/ 18003 w 482935"/>
                  <a:gd name="connsiteY3-8" fmla="*/ 260604 h 260604"/>
                  <a:gd name="connsiteX4-9" fmla="*/ 2763 w 482935"/>
                  <a:gd name="connsiteY4-10" fmla="*/ 233172 h 260604"/>
                  <a:gd name="connsiteX5-11" fmla="*/ 184119 w 482935"/>
                  <a:gd name="connsiteY5-12" fmla="*/ 121920 h 260604"/>
                  <a:gd name="connsiteX6-13" fmla="*/ 313659 w 482935"/>
                  <a:gd name="connsiteY6-14" fmla="*/ 0 h 260604"/>
                  <a:gd name="connsiteX7-15" fmla="*/ 460715 w 482935"/>
                  <a:gd name="connsiteY7-16" fmla="*/ 1524 h 2606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482935" h="260604">
                    <a:moveTo>
                      <a:pt x="460715" y="1524"/>
                    </a:moveTo>
                    <a:cubicBezTo>
                      <a:pt x="458683" y="74168"/>
                      <a:pt x="484855" y="146812"/>
                      <a:pt x="482823" y="219456"/>
                    </a:cubicBezTo>
                    <a:cubicBezTo>
                      <a:pt x="482823" y="234696"/>
                      <a:pt x="470632" y="246888"/>
                      <a:pt x="455392" y="246888"/>
                    </a:cubicBezTo>
                    <a:lnTo>
                      <a:pt x="18003" y="260604"/>
                    </a:lnTo>
                    <a:cubicBezTo>
                      <a:pt x="4287" y="260604"/>
                      <a:pt x="-4857" y="245364"/>
                      <a:pt x="2763" y="233172"/>
                    </a:cubicBezTo>
                    <a:cubicBezTo>
                      <a:pt x="19527" y="205740"/>
                      <a:pt x="63723" y="163068"/>
                      <a:pt x="184119" y="121920"/>
                    </a:cubicBezTo>
                    <a:cubicBezTo>
                      <a:pt x="261843" y="59436"/>
                      <a:pt x="313659" y="0"/>
                      <a:pt x="313659" y="0"/>
                    </a:cubicBezTo>
                    <a:lnTo>
                      <a:pt x="460715" y="152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" name="任意多边形: 形状 4"/>
              <p:cNvSpPr/>
              <p:nvPr/>
            </p:nvSpPr>
            <p:spPr>
              <a:xfrm>
                <a:off x="5947567" y="3426588"/>
                <a:ext cx="228512" cy="186965"/>
              </a:xfrm>
              <a:custGeom>
                <a:avLst/>
                <a:gdLst>
                  <a:gd name="connsiteX0" fmla="*/ 78485 w 335280"/>
                  <a:gd name="connsiteY0" fmla="*/ 11430 h 274320"/>
                  <a:gd name="connsiteX1" fmla="*/ 217170 w 335280"/>
                  <a:gd name="connsiteY1" fmla="*/ 22098 h 274320"/>
                  <a:gd name="connsiteX2" fmla="*/ 325374 w 335280"/>
                  <a:gd name="connsiteY2" fmla="*/ 194310 h 274320"/>
                  <a:gd name="connsiteX3" fmla="*/ 221742 w 335280"/>
                  <a:gd name="connsiteY3" fmla="*/ 275082 h 274320"/>
                  <a:gd name="connsiteX4" fmla="*/ 11430 w 335280"/>
                  <a:gd name="connsiteY4" fmla="*/ 119634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280" h="274320">
                    <a:moveTo>
                      <a:pt x="78485" y="11430"/>
                    </a:moveTo>
                    <a:lnTo>
                      <a:pt x="217170" y="22098"/>
                    </a:lnTo>
                    <a:lnTo>
                      <a:pt x="325374" y="194310"/>
                    </a:lnTo>
                    <a:lnTo>
                      <a:pt x="221742" y="275082"/>
                    </a:lnTo>
                    <a:lnTo>
                      <a:pt x="11430" y="119634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3" name="任意多边形: 形状 42"/>
              <p:cNvSpPr/>
              <p:nvPr/>
            </p:nvSpPr>
            <p:spPr>
              <a:xfrm>
                <a:off x="6001579" y="3405814"/>
                <a:ext cx="228512" cy="207738"/>
              </a:xfrm>
              <a:custGeom>
                <a:avLst/>
                <a:gdLst>
                  <a:gd name="connsiteX0" fmla="*/ 240030 w 335280"/>
                  <a:gd name="connsiteY0" fmla="*/ 11430 h 304800"/>
                  <a:gd name="connsiteX1" fmla="*/ 98297 w 335280"/>
                  <a:gd name="connsiteY1" fmla="*/ 43434 h 304800"/>
                  <a:gd name="connsiteX2" fmla="*/ 11430 w 335280"/>
                  <a:gd name="connsiteY2" fmla="*/ 236982 h 304800"/>
                  <a:gd name="connsiteX3" fmla="*/ 131825 w 335280"/>
                  <a:gd name="connsiteY3" fmla="*/ 304038 h 304800"/>
                  <a:gd name="connsiteX4" fmla="*/ 326897 w 335280"/>
                  <a:gd name="connsiteY4" fmla="*/ 113538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280" h="304800">
                    <a:moveTo>
                      <a:pt x="240030" y="11430"/>
                    </a:moveTo>
                    <a:lnTo>
                      <a:pt x="98297" y="43434"/>
                    </a:lnTo>
                    <a:lnTo>
                      <a:pt x="11430" y="236982"/>
                    </a:lnTo>
                    <a:lnTo>
                      <a:pt x="131825" y="304038"/>
                    </a:lnTo>
                    <a:lnTo>
                      <a:pt x="326897" y="113538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6589479" y="2504229"/>
                <a:ext cx="176578" cy="280447"/>
              </a:xfrm>
              <a:custGeom>
                <a:avLst/>
                <a:gdLst>
                  <a:gd name="connsiteX0" fmla="*/ 258318 w 259080"/>
                  <a:gd name="connsiteY0" fmla="*/ 11430 h 411480"/>
                  <a:gd name="connsiteX1" fmla="*/ 11430 w 259080"/>
                  <a:gd name="connsiteY1" fmla="*/ 11430 h 411480"/>
                  <a:gd name="connsiteX2" fmla="*/ 11430 w 259080"/>
                  <a:gd name="connsiteY2" fmla="*/ 304038 h 411480"/>
                  <a:gd name="connsiteX3" fmla="*/ 134874 w 259080"/>
                  <a:gd name="connsiteY3" fmla="*/ 409194 h 411480"/>
                  <a:gd name="connsiteX4" fmla="*/ 258318 w 259080"/>
                  <a:gd name="connsiteY4" fmla="*/ 320802 h 411480"/>
                  <a:gd name="connsiteX5" fmla="*/ 258318 w 259080"/>
                  <a:gd name="connsiteY5" fmla="*/ 11430 h 411480"/>
                  <a:gd name="connsiteX6" fmla="*/ 258318 w 259080"/>
                  <a:gd name="connsiteY6" fmla="*/ 1143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" h="411480">
                    <a:moveTo>
                      <a:pt x="258318" y="11430"/>
                    </a:moveTo>
                    <a:lnTo>
                      <a:pt x="11430" y="11430"/>
                    </a:lnTo>
                    <a:lnTo>
                      <a:pt x="11430" y="304038"/>
                    </a:lnTo>
                    <a:lnTo>
                      <a:pt x="134874" y="409194"/>
                    </a:lnTo>
                    <a:lnTo>
                      <a:pt x="258318" y="320802"/>
                    </a:lnTo>
                    <a:lnTo>
                      <a:pt x="258318" y="11430"/>
                    </a:lnTo>
                    <a:lnTo>
                      <a:pt x="258318" y="1143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2" name="任意多边形: 形状 111"/>
              <p:cNvSpPr/>
              <p:nvPr/>
            </p:nvSpPr>
            <p:spPr>
              <a:xfrm>
                <a:off x="6144398" y="2647049"/>
                <a:ext cx="773872" cy="1031422"/>
              </a:xfrm>
              <a:custGeom>
                <a:avLst/>
                <a:gdLst>
                  <a:gd name="connsiteX0" fmla="*/ 625292 w 773872"/>
                  <a:gd name="connsiteY0" fmla="*/ 0 h 1031422"/>
                  <a:gd name="connsiteX1" fmla="*/ 657493 w 773872"/>
                  <a:gd name="connsiteY1" fmla="*/ 0 h 1031422"/>
                  <a:gd name="connsiteX2" fmla="*/ 773826 w 773872"/>
                  <a:gd name="connsiteY2" fmla="*/ 338614 h 1031422"/>
                  <a:gd name="connsiteX3" fmla="*/ 682420 w 773872"/>
                  <a:gd name="connsiteY3" fmla="*/ 1031422 h 1031422"/>
                  <a:gd name="connsiteX4" fmla="*/ 315762 w 773872"/>
                  <a:gd name="connsiteY4" fmla="*/ 1018957 h 1031422"/>
                  <a:gd name="connsiteX5" fmla="*/ 308492 w 773872"/>
                  <a:gd name="connsiteY5" fmla="*/ 872680 h 1031422"/>
                  <a:gd name="connsiteX6" fmla="*/ 299565 w 773872"/>
                  <a:gd name="connsiteY6" fmla="*/ 761250 h 1031422"/>
                  <a:gd name="connsiteX7" fmla="*/ 59205 w 773872"/>
                  <a:gd name="connsiteY7" fmla="*/ 865231 h 1031422"/>
                  <a:gd name="connsiteX8" fmla="*/ 0 w 773872"/>
                  <a:gd name="connsiteY8" fmla="*/ 758246 h 1031422"/>
                  <a:gd name="connsiteX9" fmla="*/ 287103 w 773872"/>
                  <a:gd name="connsiteY9" fmla="*/ 600930 h 1031422"/>
                  <a:gd name="connsiteX10" fmla="*/ 285381 w 773872"/>
                  <a:gd name="connsiteY10" fmla="*/ 578568 h 1031422"/>
                  <a:gd name="connsiteX11" fmla="*/ 280447 w 773872"/>
                  <a:gd name="connsiteY11" fmla="*/ 444560 h 1031422"/>
                  <a:gd name="connsiteX12" fmla="*/ 399897 w 773872"/>
                  <a:gd name="connsiteY12" fmla="*/ 72709 h 1031422"/>
                  <a:gd name="connsiteX0-1" fmla="*/ 299565 w 773872"/>
                  <a:gd name="connsiteY0-2" fmla="*/ 761250 h 1031422"/>
                  <a:gd name="connsiteX1-3" fmla="*/ 59205 w 773872"/>
                  <a:gd name="connsiteY1-4" fmla="*/ 865231 h 1031422"/>
                  <a:gd name="connsiteX2-5" fmla="*/ 0 w 773872"/>
                  <a:gd name="connsiteY2-6" fmla="*/ 758246 h 1031422"/>
                  <a:gd name="connsiteX3-7" fmla="*/ 287103 w 773872"/>
                  <a:gd name="connsiteY3-8" fmla="*/ 600930 h 1031422"/>
                  <a:gd name="connsiteX4-9" fmla="*/ 285381 w 773872"/>
                  <a:gd name="connsiteY4-10" fmla="*/ 578568 h 1031422"/>
                  <a:gd name="connsiteX5-11" fmla="*/ 280447 w 773872"/>
                  <a:gd name="connsiteY5-12" fmla="*/ 444560 h 1031422"/>
                  <a:gd name="connsiteX6-13" fmla="*/ 399897 w 773872"/>
                  <a:gd name="connsiteY6-14" fmla="*/ 72709 h 1031422"/>
                  <a:gd name="connsiteX7-15" fmla="*/ 625292 w 773872"/>
                  <a:gd name="connsiteY7-16" fmla="*/ 0 h 1031422"/>
                  <a:gd name="connsiteX8-17" fmla="*/ 657493 w 773872"/>
                  <a:gd name="connsiteY8-18" fmla="*/ 0 h 1031422"/>
                  <a:gd name="connsiteX9-19" fmla="*/ 773826 w 773872"/>
                  <a:gd name="connsiteY9-20" fmla="*/ 338614 h 1031422"/>
                  <a:gd name="connsiteX10-21" fmla="*/ 682420 w 773872"/>
                  <a:gd name="connsiteY10-22" fmla="*/ 1031422 h 1031422"/>
                  <a:gd name="connsiteX11-23" fmla="*/ 315762 w 773872"/>
                  <a:gd name="connsiteY11-24" fmla="*/ 1018957 h 1031422"/>
                  <a:gd name="connsiteX12-25" fmla="*/ 308492 w 773872"/>
                  <a:gd name="connsiteY12-26" fmla="*/ 872680 h 1031422"/>
                  <a:gd name="connsiteX13" fmla="*/ 391005 w 773872"/>
                  <a:gd name="connsiteY13" fmla="*/ 852690 h 1031422"/>
                  <a:gd name="connsiteX0-27" fmla="*/ 585315 w 773872"/>
                  <a:gd name="connsiteY0-28" fmla="*/ 635838 h 1031422"/>
                  <a:gd name="connsiteX1-29" fmla="*/ 59205 w 773872"/>
                  <a:gd name="connsiteY1-30" fmla="*/ 865231 h 1031422"/>
                  <a:gd name="connsiteX2-31" fmla="*/ 0 w 773872"/>
                  <a:gd name="connsiteY2-32" fmla="*/ 758246 h 1031422"/>
                  <a:gd name="connsiteX3-33" fmla="*/ 287103 w 773872"/>
                  <a:gd name="connsiteY3-34" fmla="*/ 600930 h 1031422"/>
                  <a:gd name="connsiteX4-35" fmla="*/ 285381 w 773872"/>
                  <a:gd name="connsiteY4-36" fmla="*/ 578568 h 1031422"/>
                  <a:gd name="connsiteX5-37" fmla="*/ 280447 w 773872"/>
                  <a:gd name="connsiteY5-38" fmla="*/ 444560 h 1031422"/>
                  <a:gd name="connsiteX6-39" fmla="*/ 399897 w 773872"/>
                  <a:gd name="connsiteY6-40" fmla="*/ 72709 h 1031422"/>
                  <a:gd name="connsiteX7-41" fmla="*/ 625292 w 773872"/>
                  <a:gd name="connsiteY7-42" fmla="*/ 0 h 1031422"/>
                  <a:gd name="connsiteX8-43" fmla="*/ 657493 w 773872"/>
                  <a:gd name="connsiteY8-44" fmla="*/ 0 h 1031422"/>
                  <a:gd name="connsiteX9-45" fmla="*/ 773826 w 773872"/>
                  <a:gd name="connsiteY9-46" fmla="*/ 338614 h 1031422"/>
                  <a:gd name="connsiteX10-47" fmla="*/ 682420 w 773872"/>
                  <a:gd name="connsiteY10-48" fmla="*/ 1031422 h 1031422"/>
                  <a:gd name="connsiteX11-49" fmla="*/ 315762 w 773872"/>
                  <a:gd name="connsiteY11-50" fmla="*/ 1018957 h 1031422"/>
                  <a:gd name="connsiteX12-51" fmla="*/ 308492 w 773872"/>
                  <a:gd name="connsiteY12-52" fmla="*/ 872680 h 1031422"/>
                  <a:gd name="connsiteX13-53" fmla="*/ 391005 w 773872"/>
                  <a:gd name="connsiteY13-54" fmla="*/ 852690 h 1031422"/>
                  <a:gd name="connsiteX0-55" fmla="*/ 585315 w 773872"/>
                  <a:gd name="connsiteY0-56" fmla="*/ 635838 h 1031422"/>
                  <a:gd name="connsiteX1-57" fmla="*/ 59205 w 773872"/>
                  <a:gd name="connsiteY1-58" fmla="*/ 865231 h 1031422"/>
                  <a:gd name="connsiteX2-59" fmla="*/ 0 w 773872"/>
                  <a:gd name="connsiteY2-60" fmla="*/ 758246 h 1031422"/>
                  <a:gd name="connsiteX3-61" fmla="*/ 287103 w 773872"/>
                  <a:gd name="connsiteY3-62" fmla="*/ 600930 h 1031422"/>
                  <a:gd name="connsiteX4-63" fmla="*/ 285381 w 773872"/>
                  <a:gd name="connsiteY4-64" fmla="*/ 578568 h 1031422"/>
                  <a:gd name="connsiteX5-65" fmla="*/ 280447 w 773872"/>
                  <a:gd name="connsiteY5-66" fmla="*/ 444560 h 1031422"/>
                  <a:gd name="connsiteX6-67" fmla="*/ 399897 w 773872"/>
                  <a:gd name="connsiteY6-68" fmla="*/ 72709 h 1031422"/>
                  <a:gd name="connsiteX7-69" fmla="*/ 625292 w 773872"/>
                  <a:gd name="connsiteY7-70" fmla="*/ 0 h 1031422"/>
                  <a:gd name="connsiteX8-71" fmla="*/ 657493 w 773872"/>
                  <a:gd name="connsiteY8-72" fmla="*/ 0 h 1031422"/>
                  <a:gd name="connsiteX9-73" fmla="*/ 773826 w 773872"/>
                  <a:gd name="connsiteY9-74" fmla="*/ 338614 h 1031422"/>
                  <a:gd name="connsiteX10-75" fmla="*/ 682420 w 773872"/>
                  <a:gd name="connsiteY10-76" fmla="*/ 1031422 h 1031422"/>
                  <a:gd name="connsiteX11-77" fmla="*/ 315762 w 773872"/>
                  <a:gd name="connsiteY11-78" fmla="*/ 1018957 h 1031422"/>
                  <a:gd name="connsiteX12-79" fmla="*/ 308492 w 773872"/>
                  <a:gd name="connsiteY12-80" fmla="*/ 872680 h 1031422"/>
                  <a:gd name="connsiteX13-81" fmla="*/ 302105 w 773872"/>
                  <a:gd name="connsiteY13-82" fmla="*/ 760615 h 1031422"/>
                  <a:gd name="connsiteX0-83" fmla="*/ 585315 w 773872"/>
                  <a:gd name="connsiteY0-84" fmla="*/ 635838 h 1031422"/>
                  <a:gd name="connsiteX1-85" fmla="*/ 511394 w 773872"/>
                  <a:gd name="connsiteY1-86" fmla="*/ 665098 h 1031422"/>
                  <a:gd name="connsiteX2-87" fmla="*/ 59205 w 773872"/>
                  <a:gd name="connsiteY2-88" fmla="*/ 865231 h 1031422"/>
                  <a:gd name="connsiteX3-89" fmla="*/ 0 w 773872"/>
                  <a:gd name="connsiteY3-90" fmla="*/ 758246 h 1031422"/>
                  <a:gd name="connsiteX4-91" fmla="*/ 287103 w 773872"/>
                  <a:gd name="connsiteY4-92" fmla="*/ 600930 h 1031422"/>
                  <a:gd name="connsiteX5-93" fmla="*/ 285381 w 773872"/>
                  <a:gd name="connsiteY5-94" fmla="*/ 578568 h 1031422"/>
                  <a:gd name="connsiteX6-95" fmla="*/ 280447 w 773872"/>
                  <a:gd name="connsiteY6-96" fmla="*/ 444560 h 1031422"/>
                  <a:gd name="connsiteX7-97" fmla="*/ 399897 w 773872"/>
                  <a:gd name="connsiteY7-98" fmla="*/ 72709 h 1031422"/>
                  <a:gd name="connsiteX8-99" fmla="*/ 625292 w 773872"/>
                  <a:gd name="connsiteY8-100" fmla="*/ 0 h 1031422"/>
                  <a:gd name="connsiteX9-101" fmla="*/ 657493 w 773872"/>
                  <a:gd name="connsiteY9-102" fmla="*/ 0 h 1031422"/>
                  <a:gd name="connsiteX10-103" fmla="*/ 773826 w 773872"/>
                  <a:gd name="connsiteY10-104" fmla="*/ 338614 h 1031422"/>
                  <a:gd name="connsiteX11-105" fmla="*/ 682420 w 773872"/>
                  <a:gd name="connsiteY11-106" fmla="*/ 1031422 h 1031422"/>
                  <a:gd name="connsiteX12-107" fmla="*/ 315762 w 773872"/>
                  <a:gd name="connsiteY12-108" fmla="*/ 1018957 h 1031422"/>
                  <a:gd name="connsiteX13-109" fmla="*/ 308492 w 773872"/>
                  <a:gd name="connsiteY13-110" fmla="*/ 872680 h 1031422"/>
                  <a:gd name="connsiteX14" fmla="*/ 302105 w 773872"/>
                  <a:gd name="connsiteY14" fmla="*/ 760615 h 1031422"/>
                  <a:gd name="connsiteX0-111" fmla="*/ 620240 w 773872"/>
                  <a:gd name="connsiteY0-112" fmla="*/ 424700 h 1031422"/>
                  <a:gd name="connsiteX1-113" fmla="*/ 511394 w 773872"/>
                  <a:gd name="connsiteY1-114" fmla="*/ 665098 h 1031422"/>
                  <a:gd name="connsiteX2-115" fmla="*/ 59205 w 773872"/>
                  <a:gd name="connsiteY2-116" fmla="*/ 865231 h 1031422"/>
                  <a:gd name="connsiteX3-117" fmla="*/ 0 w 773872"/>
                  <a:gd name="connsiteY3-118" fmla="*/ 758246 h 1031422"/>
                  <a:gd name="connsiteX4-119" fmla="*/ 287103 w 773872"/>
                  <a:gd name="connsiteY4-120" fmla="*/ 600930 h 1031422"/>
                  <a:gd name="connsiteX5-121" fmla="*/ 285381 w 773872"/>
                  <a:gd name="connsiteY5-122" fmla="*/ 578568 h 1031422"/>
                  <a:gd name="connsiteX6-123" fmla="*/ 280447 w 773872"/>
                  <a:gd name="connsiteY6-124" fmla="*/ 444560 h 1031422"/>
                  <a:gd name="connsiteX7-125" fmla="*/ 399897 w 773872"/>
                  <a:gd name="connsiteY7-126" fmla="*/ 72709 h 1031422"/>
                  <a:gd name="connsiteX8-127" fmla="*/ 625292 w 773872"/>
                  <a:gd name="connsiteY8-128" fmla="*/ 0 h 1031422"/>
                  <a:gd name="connsiteX9-129" fmla="*/ 657493 w 773872"/>
                  <a:gd name="connsiteY9-130" fmla="*/ 0 h 1031422"/>
                  <a:gd name="connsiteX10-131" fmla="*/ 773826 w 773872"/>
                  <a:gd name="connsiteY10-132" fmla="*/ 338614 h 1031422"/>
                  <a:gd name="connsiteX11-133" fmla="*/ 682420 w 773872"/>
                  <a:gd name="connsiteY11-134" fmla="*/ 1031422 h 1031422"/>
                  <a:gd name="connsiteX12-135" fmla="*/ 315762 w 773872"/>
                  <a:gd name="connsiteY12-136" fmla="*/ 1018957 h 1031422"/>
                  <a:gd name="connsiteX13-137" fmla="*/ 308492 w 773872"/>
                  <a:gd name="connsiteY13-138" fmla="*/ 872680 h 1031422"/>
                  <a:gd name="connsiteX14-139" fmla="*/ 302105 w 773872"/>
                  <a:gd name="connsiteY14-140" fmla="*/ 760615 h 1031422"/>
                  <a:gd name="connsiteX0-141" fmla="*/ 620240 w 773872"/>
                  <a:gd name="connsiteY0-142" fmla="*/ 424700 h 1031422"/>
                  <a:gd name="connsiteX1-143" fmla="*/ 508219 w 773872"/>
                  <a:gd name="connsiteY1-144" fmla="*/ 644460 h 1031422"/>
                  <a:gd name="connsiteX2-145" fmla="*/ 59205 w 773872"/>
                  <a:gd name="connsiteY2-146" fmla="*/ 865231 h 1031422"/>
                  <a:gd name="connsiteX3-147" fmla="*/ 0 w 773872"/>
                  <a:gd name="connsiteY3-148" fmla="*/ 758246 h 1031422"/>
                  <a:gd name="connsiteX4-149" fmla="*/ 287103 w 773872"/>
                  <a:gd name="connsiteY4-150" fmla="*/ 600930 h 1031422"/>
                  <a:gd name="connsiteX5-151" fmla="*/ 285381 w 773872"/>
                  <a:gd name="connsiteY5-152" fmla="*/ 578568 h 1031422"/>
                  <a:gd name="connsiteX6-153" fmla="*/ 280447 w 773872"/>
                  <a:gd name="connsiteY6-154" fmla="*/ 444560 h 1031422"/>
                  <a:gd name="connsiteX7-155" fmla="*/ 399897 w 773872"/>
                  <a:gd name="connsiteY7-156" fmla="*/ 72709 h 1031422"/>
                  <a:gd name="connsiteX8-157" fmla="*/ 625292 w 773872"/>
                  <a:gd name="connsiteY8-158" fmla="*/ 0 h 1031422"/>
                  <a:gd name="connsiteX9-159" fmla="*/ 657493 w 773872"/>
                  <a:gd name="connsiteY9-160" fmla="*/ 0 h 1031422"/>
                  <a:gd name="connsiteX10-161" fmla="*/ 773826 w 773872"/>
                  <a:gd name="connsiteY10-162" fmla="*/ 338614 h 1031422"/>
                  <a:gd name="connsiteX11-163" fmla="*/ 682420 w 773872"/>
                  <a:gd name="connsiteY11-164" fmla="*/ 1031422 h 1031422"/>
                  <a:gd name="connsiteX12-165" fmla="*/ 315762 w 773872"/>
                  <a:gd name="connsiteY12-166" fmla="*/ 1018957 h 1031422"/>
                  <a:gd name="connsiteX13-167" fmla="*/ 308492 w 773872"/>
                  <a:gd name="connsiteY13-168" fmla="*/ 872680 h 1031422"/>
                  <a:gd name="connsiteX14-169" fmla="*/ 302105 w 773872"/>
                  <a:gd name="connsiteY14-170" fmla="*/ 760615 h 1031422"/>
                  <a:gd name="connsiteX0-171" fmla="*/ 599603 w 773872"/>
                  <a:gd name="connsiteY0-172" fmla="*/ 377075 h 1031422"/>
                  <a:gd name="connsiteX1-173" fmla="*/ 508219 w 773872"/>
                  <a:gd name="connsiteY1-174" fmla="*/ 644460 h 1031422"/>
                  <a:gd name="connsiteX2-175" fmla="*/ 59205 w 773872"/>
                  <a:gd name="connsiteY2-176" fmla="*/ 865231 h 1031422"/>
                  <a:gd name="connsiteX3-177" fmla="*/ 0 w 773872"/>
                  <a:gd name="connsiteY3-178" fmla="*/ 758246 h 1031422"/>
                  <a:gd name="connsiteX4-179" fmla="*/ 287103 w 773872"/>
                  <a:gd name="connsiteY4-180" fmla="*/ 600930 h 1031422"/>
                  <a:gd name="connsiteX5-181" fmla="*/ 285381 w 773872"/>
                  <a:gd name="connsiteY5-182" fmla="*/ 578568 h 1031422"/>
                  <a:gd name="connsiteX6-183" fmla="*/ 280447 w 773872"/>
                  <a:gd name="connsiteY6-184" fmla="*/ 444560 h 1031422"/>
                  <a:gd name="connsiteX7-185" fmla="*/ 399897 w 773872"/>
                  <a:gd name="connsiteY7-186" fmla="*/ 72709 h 1031422"/>
                  <a:gd name="connsiteX8-187" fmla="*/ 625292 w 773872"/>
                  <a:gd name="connsiteY8-188" fmla="*/ 0 h 1031422"/>
                  <a:gd name="connsiteX9-189" fmla="*/ 657493 w 773872"/>
                  <a:gd name="connsiteY9-190" fmla="*/ 0 h 1031422"/>
                  <a:gd name="connsiteX10-191" fmla="*/ 773826 w 773872"/>
                  <a:gd name="connsiteY10-192" fmla="*/ 338614 h 1031422"/>
                  <a:gd name="connsiteX11-193" fmla="*/ 682420 w 773872"/>
                  <a:gd name="connsiteY11-194" fmla="*/ 1031422 h 1031422"/>
                  <a:gd name="connsiteX12-195" fmla="*/ 315762 w 773872"/>
                  <a:gd name="connsiteY12-196" fmla="*/ 1018957 h 1031422"/>
                  <a:gd name="connsiteX13-197" fmla="*/ 308492 w 773872"/>
                  <a:gd name="connsiteY13-198" fmla="*/ 872680 h 1031422"/>
                  <a:gd name="connsiteX14-199" fmla="*/ 302105 w 773872"/>
                  <a:gd name="connsiteY14-200" fmla="*/ 760615 h 1031422"/>
                  <a:gd name="connsiteX0-201" fmla="*/ 599603 w 773872"/>
                  <a:gd name="connsiteY0-202" fmla="*/ 377075 h 1031422"/>
                  <a:gd name="connsiteX1-203" fmla="*/ 508219 w 773872"/>
                  <a:gd name="connsiteY1-204" fmla="*/ 644460 h 1031422"/>
                  <a:gd name="connsiteX2-205" fmla="*/ 59205 w 773872"/>
                  <a:gd name="connsiteY2-206" fmla="*/ 865231 h 1031422"/>
                  <a:gd name="connsiteX3-207" fmla="*/ 0 w 773872"/>
                  <a:gd name="connsiteY3-208" fmla="*/ 758246 h 1031422"/>
                  <a:gd name="connsiteX4-209" fmla="*/ 287103 w 773872"/>
                  <a:gd name="connsiteY4-210" fmla="*/ 600930 h 1031422"/>
                  <a:gd name="connsiteX5-211" fmla="*/ 285381 w 773872"/>
                  <a:gd name="connsiteY5-212" fmla="*/ 578568 h 1031422"/>
                  <a:gd name="connsiteX6-213" fmla="*/ 280447 w 773872"/>
                  <a:gd name="connsiteY6-214" fmla="*/ 444560 h 1031422"/>
                  <a:gd name="connsiteX7-215" fmla="*/ 399897 w 773872"/>
                  <a:gd name="connsiteY7-216" fmla="*/ 72709 h 1031422"/>
                  <a:gd name="connsiteX8-217" fmla="*/ 625292 w 773872"/>
                  <a:gd name="connsiteY8-218" fmla="*/ 0 h 1031422"/>
                  <a:gd name="connsiteX9-219" fmla="*/ 657493 w 773872"/>
                  <a:gd name="connsiteY9-220" fmla="*/ 0 h 1031422"/>
                  <a:gd name="connsiteX10-221" fmla="*/ 773826 w 773872"/>
                  <a:gd name="connsiteY10-222" fmla="*/ 338614 h 1031422"/>
                  <a:gd name="connsiteX11-223" fmla="*/ 682420 w 773872"/>
                  <a:gd name="connsiteY11-224" fmla="*/ 1031422 h 1031422"/>
                  <a:gd name="connsiteX12-225" fmla="*/ 315762 w 773872"/>
                  <a:gd name="connsiteY12-226" fmla="*/ 1018957 h 1031422"/>
                  <a:gd name="connsiteX13-227" fmla="*/ 308492 w 773872"/>
                  <a:gd name="connsiteY13-228" fmla="*/ 872680 h 1031422"/>
                  <a:gd name="connsiteX14-229" fmla="*/ 302105 w 773872"/>
                  <a:gd name="connsiteY14-230" fmla="*/ 747915 h 10314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53" y="connsiteY13-54"/>
                  </a:cxn>
                  <a:cxn ang="0">
                    <a:pos x="connsiteX14-139" y="connsiteY14-140"/>
                  </a:cxn>
                </a:cxnLst>
                <a:rect l="l" t="t" r="r" b="b"/>
                <a:pathLst>
                  <a:path w="773872" h="1031422">
                    <a:moveTo>
                      <a:pt x="599603" y="377075"/>
                    </a:moveTo>
                    <a:lnTo>
                      <a:pt x="508219" y="644460"/>
                    </a:lnTo>
                    <a:lnTo>
                      <a:pt x="59205" y="865231"/>
                    </a:lnTo>
                    <a:lnTo>
                      <a:pt x="0" y="758246"/>
                    </a:lnTo>
                    <a:lnTo>
                      <a:pt x="287103" y="600930"/>
                    </a:lnTo>
                    <a:lnTo>
                      <a:pt x="285381" y="578568"/>
                    </a:lnTo>
                    <a:cubicBezTo>
                      <a:pt x="282395" y="531681"/>
                      <a:pt x="280447" y="486627"/>
                      <a:pt x="280447" y="444560"/>
                    </a:cubicBezTo>
                    <a:cubicBezTo>
                      <a:pt x="281486" y="367697"/>
                      <a:pt x="400936" y="75825"/>
                      <a:pt x="399897" y="72709"/>
                    </a:cubicBezTo>
                    <a:lnTo>
                      <a:pt x="625292" y="0"/>
                    </a:lnTo>
                    <a:lnTo>
                      <a:pt x="657493" y="0"/>
                    </a:lnTo>
                    <a:cubicBezTo>
                      <a:pt x="759284" y="10387"/>
                      <a:pt x="774865" y="293950"/>
                      <a:pt x="773826" y="338614"/>
                    </a:cubicBezTo>
                    <a:cubicBezTo>
                      <a:pt x="773826" y="338614"/>
                      <a:pt x="727085" y="1031422"/>
                      <a:pt x="682420" y="1031422"/>
                    </a:cubicBezTo>
                    <a:lnTo>
                      <a:pt x="315762" y="1018957"/>
                    </a:lnTo>
                    <a:cubicBezTo>
                      <a:pt x="314724" y="971437"/>
                      <a:pt x="311997" y="922294"/>
                      <a:pt x="308492" y="872680"/>
                    </a:cubicBezTo>
                    <a:cubicBezTo>
                      <a:pt x="305516" y="835537"/>
                      <a:pt x="302105" y="747915"/>
                      <a:pt x="302105" y="74791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363360" y="3751237"/>
                <a:ext cx="135030" cy="332382"/>
              </a:xfrm>
              <a:custGeom>
                <a:avLst/>
                <a:gdLst>
                  <a:gd name="connsiteX0" fmla="*/ 54779 w 198120"/>
                  <a:gd name="connsiteY0" fmla="*/ 243755 h 487680"/>
                  <a:gd name="connsiteX1" fmla="*/ 12107 w 198120"/>
                  <a:gd name="connsiteY1" fmla="*/ 57827 h 487680"/>
                  <a:gd name="connsiteX2" fmla="*/ 27347 w 198120"/>
                  <a:gd name="connsiteY2" fmla="*/ 33443 h 487680"/>
                  <a:gd name="connsiteX3" fmla="*/ 117264 w 198120"/>
                  <a:gd name="connsiteY3" fmla="*/ 12107 h 487680"/>
                  <a:gd name="connsiteX4" fmla="*/ 141647 w 198120"/>
                  <a:gd name="connsiteY4" fmla="*/ 27347 h 487680"/>
                  <a:gd name="connsiteX5" fmla="*/ 184319 w 198120"/>
                  <a:gd name="connsiteY5" fmla="*/ 213275 h 487680"/>
                  <a:gd name="connsiteX6" fmla="*/ 144696 w 198120"/>
                  <a:gd name="connsiteY6" fmla="*/ 470831 h 487680"/>
                  <a:gd name="connsiteX7" fmla="*/ 105071 w 198120"/>
                  <a:gd name="connsiteY7" fmla="*/ 469307 h 487680"/>
                  <a:gd name="connsiteX8" fmla="*/ 54779 w 198120"/>
                  <a:gd name="connsiteY8" fmla="*/ 243755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" h="487680">
                    <a:moveTo>
                      <a:pt x="54779" y="243755"/>
                    </a:moveTo>
                    <a:lnTo>
                      <a:pt x="12107" y="57827"/>
                    </a:lnTo>
                    <a:cubicBezTo>
                      <a:pt x="9059" y="47159"/>
                      <a:pt x="16679" y="34967"/>
                      <a:pt x="27347" y="33443"/>
                    </a:cubicBezTo>
                    <a:lnTo>
                      <a:pt x="117264" y="12107"/>
                    </a:lnTo>
                    <a:cubicBezTo>
                      <a:pt x="127931" y="9059"/>
                      <a:pt x="140124" y="16679"/>
                      <a:pt x="141647" y="27347"/>
                    </a:cubicBezTo>
                    <a:lnTo>
                      <a:pt x="184319" y="213275"/>
                    </a:lnTo>
                    <a:cubicBezTo>
                      <a:pt x="196511" y="266615"/>
                      <a:pt x="167556" y="390059"/>
                      <a:pt x="144696" y="470831"/>
                    </a:cubicBezTo>
                    <a:cubicBezTo>
                      <a:pt x="138599" y="492167"/>
                      <a:pt x="109644" y="490643"/>
                      <a:pt x="105071" y="469307"/>
                    </a:cubicBezTo>
                    <a:lnTo>
                      <a:pt x="54779" y="243755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5492620" y="3148219"/>
                <a:ext cx="540120" cy="384316"/>
              </a:xfrm>
              <a:custGeom>
                <a:avLst/>
                <a:gdLst>
                  <a:gd name="connsiteX0" fmla="*/ 11430 w 792480"/>
                  <a:gd name="connsiteY0" fmla="*/ 223266 h 563880"/>
                  <a:gd name="connsiteX1" fmla="*/ 11430 w 792480"/>
                  <a:gd name="connsiteY1" fmla="*/ 223266 h 563880"/>
                  <a:gd name="connsiteX2" fmla="*/ 142494 w 792480"/>
                  <a:gd name="connsiteY2" fmla="*/ 11430 h 563880"/>
                  <a:gd name="connsiteX3" fmla="*/ 142494 w 792480"/>
                  <a:gd name="connsiteY3" fmla="*/ 11430 h 563880"/>
                  <a:gd name="connsiteX4" fmla="*/ 790194 w 792480"/>
                  <a:gd name="connsiteY4" fmla="*/ 407670 h 563880"/>
                  <a:gd name="connsiteX5" fmla="*/ 790194 w 792480"/>
                  <a:gd name="connsiteY5" fmla="*/ 407670 h 563880"/>
                  <a:gd name="connsiteX6" fmla="*/ 695705 w 792480"/>
                  <a:gd name="connsiteY6" fmla="*/ 561594 h 563880"/>
                  <a:gd name="connsiteX7" fmla="*/ 11430 w 792480"/>
                  <a:gd name="connsiteY7" fmla="*/ 223266 h 563880"/>
                  <a:gd name="connsiteX8" fmla="*/ 11430 w 792480"/>
                  <a:gd name="connsiteY8" fmla="*/ 223266 h 5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2480" h="563880">
                    <a:moveTo>
                      <a:pt x="11430" y="223266"/>
                    </a:moveTo>
                    <a:lnTo>
                      <a:pt x="11430" y="223266"/>
                    </a:lnTo>
                    <a:lnTo>
                      <a:pt x="142494" y="11430"/>
                    </a:lnTo>
                    <a:lnTo>
                      <a:pt x="142494" y="11430"/>
                    </a:lnTo>
                    <a:lnTo>
                      <a:pt x="790194" y="407670"/>
                    </a:lnTo>
                    <a:lnTo>
                      <a:pt x="790194" y="407670"/>
                    </a:lnTo>
                    <a:lnTo>
                      <a:pt x="695705" y="561594"/>
                    </a:lnTo>
                    <a:lnTo>
                      <a:pt x="11430" y="223266"/>
                    </a:lnTo>
                    <a:lnTo>
                      <a:pt x="11430" y="2232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4" name="任意多边形: 形状 8"/>
              <p:cNvSpPr/>
              <p:nvPr/>
            </p:nvSpPr>
            <p:spPr>
              <a:xfrm>
                <a:off x="5406408" y="2504229"/>
                <a:ext cx="176578" cy="280447"/>
              </a:xfrm>
              <a:custGeom>
                <a:avLst/>
                <a:gdLst>
                  <a:gd name="connsiteX0" fmla="*/ 11430 w 259080"/>
                  <a:gd name="connsiteY0" fmla="*/ 11430 h 411480"/>
                  <a:gd name="connsiteX1" fmla="*/ 259843 w 259080"/>
                  <a:gd name="connsiteY1" fmla="*/ 11430 h 411480"/>
                  <a:gd name="connsiteX2" fmla="*/ 259843 w 259080"/>
                  <a:gd name="connsiteY2" fmla="*/ 304038 h 411480"/>
                  <a:gd name="connsiteX3" fmla="*/ 136398 w 259080"/>
                  <a:gd name="connsiteY3" fmla="*/ 409194 h 411480"/>
                  <a:gd name="connsiteX4" fmla="*/ 11430 w 259080"/>
                  <a:gd name="connsiteY4" fmla="*/ 320802 h 411480"/>
                  <a:gd name="connsiteX5" fmla="*/ 11430 w 259080"/>
                  <a:gd name="connsiteY5" fmla="*/ 11430 h 411480"/>
                  <a:gd name="connsiteX6" fmla="*/ 11430 w 259080"/>
                  <a:gd name="connsiteY6" fmla="*/ 1143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080" h="411480">
                    <a:moveTo>
                      <a:pt x="11430" y="11430"/>
                    </a:moveTo>
                    <a:lnTo>
                      <a:pt x="259843" y="11430"/>
                    </a:lnTo>
                    <a:lnTo>
                      <a:pt x="259843" y="304038"/>
                    </a:lnTo>
                    <a:lnTo>
                      <a:pt x="136398" y="409194"/>
                    </a:lnTo>
                    <a:lnTo>
                      <a:pt x="11430" y="320802"/>
                    </a:lnTo>
                    <a:lnTo>
                      <a:pt x="11430" y="11430"/>
                    </a:lnTo>
                    <a:lnTo>
                      <a:pt x="11430" y="1143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89" name="任意多边形: 形状 88"/>
              <p:cNvSpPr/>
              <p:nvPr/>
            </p:nvSpPr>
            <p:spPr>
              <a:xfrm>
                <a:off x="5258394" y="2647049"/>
                <a:ext cx="496495" cy="1198652"/>
              </a:xfrm>
              <a:custGeom>
                <a:avLst/>
                <a:gdLst>
                  <a:gd name="connsiteX0" fmla="*/ 120486 w 497532"/>
                  <a:gd name="connsiteY0" fmla="*/ 0 h 1198652"/>
                  <a:gd name="connsiteX1" fmla="*/ 152686 w 497532"/>
                  <a:gd name="connsiteY1" fmla="*/ 0 h 1198652"/>
                  <a:gd name="connsiteX2" fmla="*/ 378082 w 497532"/>
                  <a:gd name="connsiteY2" fmla="*/ 72709 h 1198652"/>
                  <a:gd name="connsiteX3" fmla="*/ 497532 w 497532"/>
                  <a:gd name="connsiteY3" fmla="*/ 444561 h 1198652"/>
                  <a:gd name="connsiteX4" fmla="*/ 462217 w 497532"/>
                  <a:gd name="connsiteY4" fmla="*/ 1018957 h 1198652"/>
                  <a:gd name="connsiteX5" fmla="*/ 212952 w 497532"/>
                  <a:gd name="connsiteY5" fmla="*/ 1027431 h 1198652"/>
                  <a:gd name="connsiteX6" fmla="*/ 231627 w 497532"/>
                  <a:gd name="connsiteY6" fmla="*/ 1184110 h 1198652"/>
                  <a:gd name="connsiteX7" fmla="*/ 109061 w 497532"/>
                  <a:gd name="connsiteY7" fmla="*/ 1198652 h 1198652"/>
                  <a:gd name="connsiteX8" fmla="*/ 1037 w 497532"/>
                  <a:gd name="connsiteY8" fmla="*/ 690731 h 1198652"/>
                  <a:gd name="connsiteX9" fmla="*/ 3688 w 497532"/>
                  <a:gd name="connsiteY9" fmla="*/ 690406 h 1198652"/>
                  <a:gd name="connsiteX10" fmla="*/ 0 w 497532"/>
                  <a:gd name="connsiteY10" fmla="*/ 678267 h 1198652"/>
                  <a:gd name="connsiteX11" fmla="*/ 18526 w 497532"/>
                  <a:gd name="connsiteY11" fmla="*/ 524180 h 1198652"/>
                  <a:gd name="connsiteX12" fmla="*/ 12154 w 497532"/>
                  <a:gd name="connsiteY12" fmla="*/ 446865 h 1198652"/>
                  <a:gd name="connsiteX13" fmla="*/ 4153 w 497532"/>
                  <a:gd name="connsiteY13" fmla="*/ 338614 h 1198652"/>
                  <a:gd name="connsiteX14" fmla="*/ 120486 w 497532"/>
                  <a:gd name="connsiteY14" fmla="*/ 0 h 1198652"/>
                  <a:gd name="connsiteX0-1" fmla="*/ 119449 w 496495"/>
                  <a:gd name="connsiteY0-2" fmla="*/ 0 h 1198652"/>
                  <a:gd name="connsiteX1-3" fmla="*/ 151649 w 496495"/>
                  <a:gd name="connsiteY1-4" fmla="*/ 0 h 1198652"/>
                  <a:gd name="connsiteX2-5" fmla="*/ 377045 w 496495"/>
                  <a:gd name="connsiteY2-6" fmla="*/ 72709 h 1198652"/>
                  <a:gd name="connsiteX3-7" fmla="*/ 496495 w 496495"/>
                  <a:gd name="connsiteY3-8" fmla="*/ 444561 h 1198652"/>
                  <a:gd name="connsiteX4-9" fmla="*/ 461180 w 496495"/>
                  <a:gd name="connsiteY4-10" fmla="*/ 1018957 h 1198652"/>
                  <a:gd name="connsiteX5-11" fmla="*/ 211915 w 496495"/>
                  <a:gd name="connsiteY5-12" fmla="*/ 1027431 h 1198652"/>
                  <a:gd name="connsiteX6-13" fmla="*/ 230590 w 496495"/>
                  <a:gd name="connsiteY6-14" fmla="*/ 1184110 h 1198652"/>
                  <a:gd name="connsiteX7-15" fmla="*/ 108024 w 496495"/>
                  <a:gd name="connsiteY7-16" fmla="*/ 1198652 h 1198652"/>
                  <a:gd name="connsiteX8-17" fmla="*/ 0 w 496495"/>
                  <a:gd name="connsiteY8-18" fmla="*/ 690731 h 1198652"/>
                  <a:gd name="connsiteX9-19" fmla="*/ 2651 w 496495"/>
                  <a:gd name="connsiteY9-20" fmla="*/ 690406 h 1198652"/>
                  <a:gd name="connsiteX10-21" fmla="*/ 17489 w 496495"/>
                  <a:gd name="connsiteY10-22" fmla="*/ 524180 h 1198652"/>
                  <a:gd name="connsiteX11-23" fmla="*/ 11117 w 496495"/>
                  <a:gd name="connsiteY11-24" fmla="*/ 446865 h 1198652"/>
                  <a:gd name="connsiteX12-25" fmla="*/ 3116 w 496495"/>
                  <a:gd name="connsiteY12-26" fmla="*/ 338614 h 1198652"/>
                  <a:gd name="connsiteX13-27" fmla="*/ 119449 w 496495"/>
                  <a:gd name="connsiteY13-28" fmla="*/ 0 h 1198652"/>
                  <a:gd name="connsiteX0-29" fmla="*/ 119449 w 496495"/>
                  <a:gd name="connsiteY0-30" fmla="*/ 0 h 1198652"/>
                  <a:gd name="connsiteX1-31" fmla="*/ 151649 w 496495"/>
                  <a:gd name="connsiteY1-32" fmla="*/ 0 h 1198652"/>
                  <a:gd name="connsiteX2-33" fmla="*/ 377045 w 496495"/>
                  <a:gd name="connsiteY2-34" fmla="*/ 72709 h 1198652"/>
                  <a:gd name="connsiteX3-35" fmla="*/ 496495 w 496495"/>
                  <a:gd name="connsiteY3-36" fmla="*/ 444561 h 1198652"/>
                  <a:gd name="connsiteX4-37" fmla="*/ 461180 w 496495"/>
                  <a:gd name="connsiteY4-38" fmla="*/ 1018957 h 1198652"/>
                  <a:gd name="connsiteX5-39" fmla="*/ 211915 w 496495"/>
                  <a:gd name="connsiteY5-40" fmla="*/ 1027431 h 1198652"/>
                  <a:gd name="connsiteX6-41" fmla="*/ 230590 w 496495"/>
                  <a:gd name="connsiteY6-42" fmla="*/ 1184110 h 1198652"/>
                  <a:gd name="connsiteX7-43" fmla="*/ 108024 w 496495"/>
                  <a:gd name="connsiteY7-44" fmla="*/ 1198652 h 1198652"/>
                  <a:gd name="connsiteX8-45" fmla="*/ 0 w 496495"/>
                  <a:gd name="connsiteY8-46" fmla="*/ 690731 h 1198652"/>
                  <a:gd name="connsiteX9-47" fmla="*/ 17489 w 496495"/>
                  <a:gd name="connsiteY9-48" fmla="*/ 524180 h 1198652"/>
                  <a:gd name="connsiteX10-49" fmla="*/ 11117 w 496495"/>
                  <a:gd name="connsiteY10-50" fmla="*/ 446865 h 1198652"/>
                  <a:gd name="connsiteX11-51" fmla="*/ 3116 w 496495"/>
                  <a:gd name="connsiteY11-52" fmla="*/ 338614 h 1198652"/>
                  <a:gd name="connsiteX12-53" fmla="*/ 119449 w 496495"/>
                  <a:gd name="connsiteY12-54" fmla="*/ 0 h 1198652"/>
                  <a:gd name="connsiteX0-55" fmla="*/ 211915 w 496495"/>
                  <a:gd name="connsiteY0-56" fmla="*/ 1027431 h 1198652"/>
                  <a:gd name="connsiteX1-57" fmla="*/ 230590 w 496495"/>
                  <a:gd name="connsiteY1-58" fmla="*/ 1184110 h 1198652"/>
                  <a:gd name="connsiteX2-59" fmla="*/ 108024 w 496495"/>
                  <a:gd name="connsiteY2-60" fmla="*/ 1198652 h 1198652"/>
                  <a:gd name="connsiteX3-61" fmla="*/ 0 w 496495"/>
                  <a:gd name="connsiteY3-62" fmla="*/ 690731 h 1198652"/>
                  <a:gd name="connsiteX4-63" fmla="*/ 17489 w 496495"/>
                  <a:gd name="connsiteY4-64" fmla="*/ 524180 h 1198652"/>
                  <a:gd name="connsiteX5-65" fmla="*/ 11117 w 496495"/>
                  <a:gd name="connsiteY5-66" fmla="*/ 446865 h 1198652"/>
                  <a:gd name="connsiteX6-67" fmla="*/ 3116 w 496495"/>
                  <a:gd name="connsiteY6-68" fmla="*/ 338614 h 1198652"/>
                  <a:gd name="connsiteX7-69" fmla="*/ 119449 w 496495"/>
                  <a:gd name="connsiteY7-70" fmla="*/ 0 h 1198652"/>
                  <a:gd name="connsiteX8-71" fmla="*/ 151649 w 496495"/>
                  <a:gd name="connsiteY8-72" fmla="*/ 0 h 1198652"/>
                  <a:gd name="connsiteX9-73" fmla="*/ 377045 w 496495"/>
                  <a:gd name="connsiteY9-74" fmla="*/ 72709 h 1198652"/>
                  <a:gd name="connsiteX10-75" fmla="*/ 496495 w 496495"/>
                  <a:gd name="connsiteY10-76" fmla="*/ 444561 h 1198652"/>
                  <a:gd name="connsiteX11-77" fmla="*/ 461180 w 496495"/>
                  <a:gd name="connsiteY11-78" fmla="*/ 1018957 h 1198652"/>
                  <a:gd name="connsiteX12-79" fmla="*/ 303355 w 496495"/>
                  <a:gd name="connsiteY12-80" fmla="*/ 1118871 h 1198652"/>
                  <a:gd name="connsiteX0-81" fmla="*/ 167465 w 496495"/>
                  <a:gd name="connsiteY0-82" fmla="*/ 678181 h 1198652"/>
                  <a:gd name="connsiteX1-83" fmla="*/ 230590 w 496495"/>
                  <a:gd name="connsiteY1-84" fmla="*/ 1184110 h 1198652"/>
                  <a:gd name="connsiteX2-85" fmla="*/ 108024 w 496495"/>
                  <a:gd name="connsiteY2-86" fmla="*/ 1198652 h 1198652"/>
                  <a:gd name="connsiteX3-87" fmla="*/ 0 w 496495"/>
                  <a:gd name="connsiteY3-88" fmla="*/ 690731 h 1198652"/>
                  <a:gd name="connsiteX4-89" fmla="*/ 17489 w 496495"/>
                  <a:gd name="connsiteY4-90" fmla="*/ 524180 h 1198652"/>
                  <a:gd name="connsiteX5-91" fmla="*/ 11117 w 496495"/>
                  <a:gd name="connsiteY5-92" fmla="*/ 446865 h 1198652"/>
                  <a:gd name="connsiteX6-93" fmla="*/ 3116 w 496495"/>
                  <a:gd name="connsiteY6-94" fmla="*/ 338614 h 1198652"/>
                  <a:gd name="connsiteX7-95" fmla="*/ 119449 w 496495"/>
                  <a:gd name="connsiteY7-96" fmla="*/ 0 h 1198652"/>
                  <a:gd name="connsiteX8-97" fmla="*/ 151649 w 496495"/>
                  <a:gd name="connsiteY8-98" fmla="*/ 0 h 1198652"/>
                  <a:gd name="connsiteX9-99" fmla="*/ 377045 w 496495"/>
                  <a:gd name="connsiteY9-100" fmla="*/ 72709 h 1198652"/>
                  <a:gd name="connsiteX10-101" fmla="*/ 496495 w 496495"/>
                  <a:gd name="connsiteY10-102" fmla="*/ 444561 h 1198652"/>
                  <a:gd name="connsiteX11-103" fmla="*/ 461180 w 496495"/>
                  <a:gd name="connsiteY11-104" fmla="*/ 1018957 h 1198652"/>
                  <a:gd name="connsiteX12-105" fmla="*/ 303355 w 496495"/>
                  <a:gd name="connsiteY12-106" fmla="*/ 1118871 h 1198652"/>
                  <a:gd name="connsiteX0-107" fmla="*/ 167465 w 496495"/>
                  <a:gd name="connsiteY0-108" fmla="*/ 678181 h 1198652"/>
                  <a:gd name="connsiteX1-109" fmla="*/ 171848 w 496495"/>
                  <a:gd name="connsiteY1-110" fmla="*/ 753998 h 1198652"/>
                  <a:gd name="connsiteX2-111" fmla="*/ 230590 w 496495"/>
                  <a:gd name="connsiteY2-112" fmla="*/ 1184110 h 1198652"/>
                  <a:gd name="connsiteX3-113" fmla="*/ 108024 w 496495"/>
                  <a:gd name="connsiteY3-114" fmla="*/ 1198652 h 1198652"/>
                  <a:gd name="connsiteX4-115" fmla="*/ 0 w 496495"/>
                  <a:gd name="connsiteY4-116" fmla="*/ 690731 h 1198652"/>
                  <a:gd name="connsiteX5-117" fmla="*/ 17489 w 496495"/>
                  <a:gd name="connsiteY5-118" fmla="*/ 524180 h 1198652"/>
                  <a:gd name="connsiteX6-119" fmla="*/ 11117 w 496495"/>
                  <a:gd name="connsiteY6-120" fmla="*/ 446865 h 1198652"/>
                  <a:gd name="connsiteX7-121" fmla="*/ 3116 w 496495"/>
                  <a:gd name="connsiteY7-122" fmla="*/ 338614 h 1198652"/>
                  <a:gd name="connsiteX8-123" fmla="*/ 119449 w 496495"/>
                  <a:gd name="connsiteY8-124" fmla="*/ 0 h 1198652"/>
                  <a:gd name="connsiteX9-125" fmla="*/ 151649 w 496495"/>
                  <a:gd name="connsiteY9-126" fmla="*/ 0 h 1198652"/>
                  <a:gd name="connsiteX10-127" fmla="*/ 377045 w 496495"/>
                  <a:gd name="connsiteY10-128" fmla="*/ 72709 h 1198652"/>
                  <a:gd name="connsiteX11-129" fmla="*/ 496495 w 496495"/>
                  <a:gd name="connsiteY11-130" fmla="*/ 444561 h 1198652"/>
                  <a:gd name="connsiteX12-131" fmla="*/ 461180 w 496495"/>
                  <a:gd name="connsiteY12-132" fmla="*/ 1018957 h 1198652"/>
                  <a:gd name="connsiteX13-133" fmla="*/ 303355 w 496495"/>
                  <a:gd name="connsiteY13-134" fmla="*/ 1118871 h 1198652"/>
                  <a:gd name="connsiteX0-135" fmla="*/ 180165 w 496495"/>
                  <a:gd name="connsiteY0-136" fmla="*/ 492444 h 1198652"/>
                  <a:gd name="connsiteX1-137" fmla="*/ 171848 w 496495"/>
                  <a:gd name="connsiteY1-138" fmla="*/ 753998 h 1198652"/>
                  <a:gd name="connsiteX2-139" fmla="*/ 230590 w 496495"/>
                  <a:gd name="connsiteY2-140" fmla="*/ 1184110 h 1198652"/>
                  <a:gd name="connsiteX3-141" fmla="*/ 108024 w 496495"/>
                  <a:gd name="connsiteY3-142" fmla="*/ 1198652 h 1198652"/>
                  <a:gd name="connsiteX4-143" fmla="*/ 0 w 496495"/>
                  <a:gd name="connsiteY4-144" fmla="*/ 690731 h 1198652"/>
                  <a:gd name="connsiteX5-145" fmla="*/ 17489 w 496495"/>
                  <a:gd name="connsiteY5-146" fmla="*/ 524180 h 1198652"/>
                  <a:gd name="connsiteX6-147" fmla="*/ 11117 w 496495"/>
                  <a:gd name="connsiteY6-148" fmla="*/ 446865 h 1198652"/>
                  <a:gd name="connsiteX7-149" fmla="*/ 3116 w 496495"/>
                  <a:gd name="connsiteY7-150" fmla="*/ 338614 h 1198652"/>
                  <a:gd name="connsiteX8-151" fmla="*/ 119449 w 496495"/>
                  <a:gd name="connsiteY8-152" fmla="*/ 0 h 1198652"/>
                  <a:gd name="connsiteX9-153" fmla="*/ 151649 w 496495"/>
                  <a:gd name="connsiteY9-154" fmla="*/ 0 h 1198652"/>
                  <a:gd name="connsiteX10-155" fmla="*/ 377045 w 496495"/>
                  <a:gd name="connsiteY10-156" fmla="*/ 72709 h 1198652"/>
                  <a:gd name="connsiteX11-157" fmla="*/ 496495 w 496495"/>
                  <a:gd name="connsiteY11-158" fmla="*/ 444561 h 1198652"/>
                  <a:gd name="connsiteX12-159" fmla="*/ 461180 w 496495"/>
                  <a:gd name="connsiteY12-160" fmla="*/ 1018957 h 1198652"/>
                  <a:gd name="connsiteX13-161" fmla="*/ 303355 w 496495"/>
                  <a:gd name="connsiteY13-162" fmla="*/ 1118871 h 1198652"/>
                  <a:gd name="connsiteX0-163" fmla="*/ 180165 w 496495"/>
                  <a:gd name="connsiteY0-164" fmla="*/ 492444 h 1198652"/>
                  <a:gd name="connsiteX1-165" fmla="*/ 160736 w 496495"/>
                  <a:gd name="connsiteY1-166" fmla="*/ 671448 h 1198652"/>
                  <a:gd name="connsiteX2-167" fmla="*/ 230590 w 496495"/>
                  <a:gd name="connsiteY2-168" fmla="*/ 1184110 h 1198652"/>
                  <a:gd name="connsiteX3-169" fmla="*/ 108024 w 496495"/>
                  <a:gd name="connsiteY3-170" fmla="*/ 1198652 h 1198652"/>
                  <a:gd name="connsiteX4-171" fmla="*/ 0 w 496495"/>
                  <a:gd name="connsiteY4-172" fmla="*/ 690731 h 1198652"/>
                  <a:gd name="connsiteX5-173" fmla="*/ 17489 w 496495"/>
                  <a:gd name="connsiteY5-174" fmla="*/ 524180 h 1198652"/>
                  <a:gd name="connsiteX6-175" fmla="*/ 11117 w 496495"/>
                  <a:gd name="connsiteY6-176" fmla="*/ 446865 h 1198652"/>
                  <a:gd name="connsiteX7-177" fmla="*/ 3116 w 496495"/>
                  <a:gd name="connsiteY7-178" fmla="*/ 338614 h 1198652"/>
                  <a:gd name="connsiteX8-179" fmla="*/ 119449 w 496495"/>
                  <a:gd name="connsiteY8-180" fmla="*/ 0 h 1198652"/>
                  <a:gd name="connsiteX9-181" fmla="*/ 151649 w 496495"/>
                  <a:gd name="connsiteY9-182" fmla="*/ 0 h 1198652"/>
                  <a:gd name="connsiteX10-183" fmla="*/ 377045 w 496495"/>
                  <a:gd name="connsiteY10-184" fmla="*/ 72709 h 1198652"/>
                  <a:gd name="connsiteX11-185" fmla="*/ 496495 w 496495"/>
                  <a:gd name="connsiteY11-186" fmla="*/ 444561 h 1198652"/>
                  <a:gd name="connsiteX12-187" fmla="*/ 461180 w 496495"/>
                  <a:gd name="connsiteY12-188" fmla="*/ 1018957 h 1198652"/>
                  <a:gd name="connsiteX13-189" fmla="*/ 303355 w 496495"/>
                  <a:gd name="connsiteY13-190" fmla="*/ 1118871 h 1198652"/>
                  <a:gd name="connsiteX0-191" fmla="*/ 184928 w 496495"/>
                  <a:gd name="connsiteY0-192" fmla="*/ 482919 h 1198652"/>
                  <a:gd name="connsiteX1-193" fmla="*/ 160736 w 496495"/>
                  <a:gd name="connsiteY1-194" fmla="*/ 671448 h 1198652"/>
                  <a:gd name="connsiteX2-195" fmla="*/ 230590 w 496495"/>
                  <a:gd name="connsiteY2-196" fmla="*/ 1184110 h 1198652"/>
                  <a:gd name="connsiteX3-197" fmla="*/ 108024 w 496495"/>
                  <a:gd name="connsiteY3-198" fmla="*/ 1198652 h 1198652"/>
                  <a:gd name="connsiteX4-199" fmla="*/ 0 w 496495"/>
                  <a:gd name="connsiteY4-200" fmla="*/ 690731 h 1198652"/>
                  <a:gd name="connsiteX5-201" fmla="*/ 17489 w 496495"/>
                  <a:gd name="connsiteY5-202" fmla="*/ 524180 h 1198652"/>
                  <a:gd name="connsiteX6-203" fmla="*/ 11117 w 496495"/>
                  <a:gd name="connsiteY6-204" fmla="*/ 446865 h 1198652"/>
                  <a:gd name="connsiteX7-205" fmla="*/ 3116 w 496495"/>
                  <a:gd name="connsiteY7-206" fmla="*/ 338614 h 1198652"/>
                  <a:gd name="connsiteX8-207" fmla="*/ 119449 w 496495"/>
                  <a:gd name="connsiteY8-208" fmla="*/ 0 h 1198652"/>
                  <a:gd name="connsiteX9-209" fmla="*/ 151649 w 496495"/>
                  <a:gd name="connsiteY9-210" fmla="*/ 0 h 1198652"/>
                  <a:gd name="connsiteX10-211" fmla="*/ 377045 w 496495"/>
                  <a:gd name="connsiteY10-212" fmla="*/ 72709 h 1198652"/>
                  <a:gd name="connsiteX11-213" fmla="*/ 496495 w 496495"/>
                  <a:gd name="connsiteY11-214" fmla="*/ 444561 h 1198652"/>
                  <a:gd name="connsiteX12-215" fmla="*/ 461180 w 496495"/>
                  <a:gd name="connsiteY12-216" fmla="*/ 1018957 h 1198652"/>
                  <a:gd name="connsiteX13-217" fmla="*/ 303355 w 496495"/>
                  <a:gd name="connsiteY13-218" fmla="*/ 1118871 h 1198652"/>
                  <a:gd name="connsiteX0-219" fmla="*/ 184928 w 496495"/>
                  <a:gd name="connsiteY0-220" fmla="*/ 482919 h 1198652"/>
                  <a:gd name="connsiteX1-221" fmla="*/ 160736 w 496495"/>
                  <a:gd name="connsiteY1-222" fmla="*/ 671448 h 1198652"/>
                  <a:gd name="connsiteX2-223" fmla="*/ 230590 w 496495"/>
                  <a:gd name="connsiteY2-224" fmla="*/ 1184110 h 1198652"/>
                  <a:gd name="connsiteX3-225" fmla="*/ 108024 w 496495"/>
                  <a:gd name="connsiteY3-226" fmla="*/ 1198652 h 1198652"/>
                  <a:gd name="connsiteX4-227" fmla="*/ 0 w 496495"/>
                  <a:gd name="connsiteY4-228" fmla="*/ 690731 h 1198652"/>
                  <a:gd name="connsiteX5-229" fmla="*/ 17489 w 496495"/>
                  <a:gd name="connsiteY5-230" fmla="*/ 524180 h 1198652"/>
                  <a:gd name="connsiteX6-231" fmla="*/ 11117 w 496495"/>
                  <a:gd name="connsiteY6-232" fmla="*/ 446865 h 1198652"/>
                  <a:gd name="connsiteX7-233" fmla="*/ 3116 w 496495"/>
                  <a:gd name="connsiteY7-234" fmla="*/ 338614 h 1198652"/>
                  <a:gd name="connsiteX8-235" fmla="*/ 119449 w 496495"/>
                  <a:gd name="connsiteY8-236" fmla="*/ 0 h 1198652"/>
                  <a:gd name="connsiteX9-237" fmla="*/ 151649 w 496495"/>
                  <a:gd name="connsiteY9-238" fmla="*/ 0 h 1198652"/>
                  <a:gd name="connsiteX10-239" fmla="*/ 377045 w 496495"/>
                  <a:gd name="connsiteY10-240" fmla="*/ 72709 h 1198652"/>
                  <a:gd name="connsiteX11-241" fmla="*/ 496495 w 496495"/>
                  <a:gd name="connsiteY11-242" fmla="*/ 444561 h 1198652"/>
                  <a:gd name="connsiteX12-243" fmla="*/ 461180 w 496495"/>
                  <a:gd name="connsiteY12-244" fmla="*/ 1018957 h 1198652"/>
                  <a:gd name="connsiteX13-245" fmla="*/ 214455 w 496495"/>
                  <a:gd name="connsiteY13-246" fmla="*/ 1018859 h 11986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496495" h="1198652">
                    <a:moveTo>
                      <a:pt x="184928" y="482919"/>
                    </a:moveTo>
                    <a:lnTo>
                      <a:pt x="160736" y="671448"/>
                    </a:lnTo>
                    <a:lnTo>
                      <a:pt x="230590" y="1184110"/>
                    </a:lnTo>
                    <a:lnTo>
                      <a:pt x="108024" y="1198652"/>
                    </a:lnTo>
                    <a:lnTo>
                      <a:pt x="0" y="690731"/>
                    </a:lnTo>
                    <a:lnTo>
                      <a:pt x="17489" y="524180"/>
                    </a:lnTo>
                    <a:lnTo>
                      <a:pt x="11117" y="446865"/>
                    </a:lnTo>
                    <a:cubicBezTo>
                      <a:pt x="6038" y="381914"/>
                      <a:pt x="3116" y="338614"/>
                      <a:pt x="3116" y="338614"/>
                    </a:cubicBezTo>
                    <a:cubicBezTo>
                      <a:pt x="3116" y="293950"/>
                      <a:pt x="17657" y="10387"/>
                      <a:pt x="119449" y="0"/>
                    </a:cubicBezTo>
                    <a:lnTo>
                      <a:pt x="151649" y="0"/>
                    </a:lnTo>
                    <a:lnTo>
                      <a:pt x="377045" y="72709"/>
                    </a:lnTo>
                    <a:cubicBezTo>
                      <a:pt x="376006" y="75825"/>
                      <a:pt x="495456" y="367697"/>
                      <a:pt x="496495" y="444561"/>
                    </a:cubicBezTo>
                    <a:cubicBezTo>
                      <a:pt x="496495" y="612829"/>
                      <a:pt x="465334" y="828877"/>
                      <a:pt x="461180" y="1018957"/>
                    </a:cubicBezTo>
                    <a:cubicBezTo>
                      <a:pt x="378092" y="1021782"/>
                      <a:pt x="214455" y="1018859"/>
                      <a:pt x="214455" y="101885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任意多边形: 形状 10"/>
              <p:cNvSpPr/>
              <p:nvPr/>
            </p:nvSpPr>
            <p:spPr>
              <a:xfrm>
                <a:off x="5303578" y="2609137"/>
                <a:ext cx="342768" cy="186965"/>
              </a:xfrm>
              <a:custGeom>
                <a:avLst/>
                <a:gdLst>
                  <a:gd name="connsiteX0" fmla="*/ 73914 w 502920"/>
                  <a:gd name="connsiteY0" fmla="*/ 11430 h 274320"/>
                  <a:gd name="connsiteX1" fmla="*/ 11430 w 502920"/>
                  <a:gd name="connsiteY1" fmla="*/ 107442 h 274320"/>
                  <a:gd name="connsiteX2" fmla="*/ 438150 w 502920"/>
                  <a:gd name="connsiteY2" fmla="*/ 262890 h 274320"/>
                  <a:gd name="connsiteX3" fmla="*/ 493014 w 502920"/>
                  <a:gd name="connsiteY3" fmla="*/ 154686 h 274320"/>
                  <a:gd name="connsiteX4" fmla="*/ 73914 w 502920"/>
                  <a:gd name="connsiteY4" fmla="*/ 11430 h 274320"/>
                  <a:gd name="connsiteX5" fmla="*/ 73914 w 502920"/>
                  <a:gd name="connsiteY5" fmla="*/ 1143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2920" h="274320">
                    <a:moveTo>
                      <a:pt x="73914" y="11430"/>
                    </a:moveTo>
                    <a:lnTo>
                      <a:pt x="11430" y="107442"/>
                    </a:lnTo>
                    <a:lnTo>
                      <a:pt x="438150" y="262890"/>
                    </a:lnTo>
                    <a:lnTo>
                      <a:pt x="493014" y="154686"/>
                    </a:lnTo>
                    <a:lnTo>
                      <a:pt x="73914" y="11430"/>
                    </a:lnTo>
                    <a:lnTo>
                      <a:pt x="73914" y="1143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415495" y="3131011"/>
                <a:ext cx="82270" cy="703308"/>
              </a:xfrm>
              <a:custGeom>
                <a:avLst/>
                <a:gdLst>
                  <a:gd name="connsiteX0" fmla="*/ 201930 w 213360"/>
                  <a:gd name="connsiteY0" fmla="*/ 11430 h 1158240"/>
                  <a:gd name="connsiteX1" fmla="*/ 197358 w 213360"/>
                  <a:gd name="connsiteY1" fmla="*/ 1157478 h 1158240"/>
                  <a:gd name="connsiteX2" fmla="*/ 11430 w 213360"/>
                  <a:gd name="connsiteY2" fmla="*/ 526542 h 1158240"/>
                  <a:gd name="connsiteX0-1" fmla="*/ 190500 w 190501"/>
                  <a:gd name="connsiteY0-2" fmla="*/ 0 h 1267169"/>
                  <a:gd name="connsiteX1-3" fmla="*/ 120710 w 190501"/>
                  <a:gd name="connsiteY1-4" fmla="*/ 1267168 h 1267169"/>
                  <a:gd name="connsiteX2-5" fmla="*/ 0 w 190501"/>
                  <a:gd name="connsiteY2-6" fmla="*/ 515112 h 1267169"/>
                  <a:gd name="connsiteX3" fmla="*/ 190500 w 190501"/>
                  <a:gd name="connsiteY3" fmla="*/ 0 h 1267169"/>
                  <a:gd name="connsiteX0-7" fmla="*/ 64721 w 120711"/>
                  <a:gd name="connsiteY0-8" fmla="*/ 0 h 1176327"/>
                  <a:gd name="connsiteX1-9" fmla="*/ 120710 w 120711"/>
                  <a:gd name="connsiteY1-10" fmla="*/ 1176327 h 1176327"/>
                  <a:gd name="connsiteX2-11" fmla="*/ 0 w 120711"/>
                  <a:gd name="connsiteY2-12" fmla="*/ 424271 h 1176327"/>
                  <a:gd name="connsiteX3-13" fmla="*/ 64721 w 120711"/>
                  <a:gd name="connsiteY3-14" fmla="*/ 0 h 1176327"/>
                  <a:gd name="connsiteX0-15" fmla="*/ 55404 w 120710"/>
                  <a:gd name="connsiteY0-16" fmla="*/ 0 h 1031915"/>
                  <a:gd name="connsiteX1-17" fmla="*/ 120710 w 120710"/>
                  <a:gd name="connsiteY1-18" fmla="*/ 1031915 h 1031915"/>
                  <a:gd name="connsiteX2-19" fmla="*/ 0 w 120710"/>
                  <a:gd name="connsiteY2-20" fmla="*/ 279859 h 1031915"/>
                  <a:gd name="connsiteX3-21" fmla="*/ 55404 w 120710"/>
                  <a:gd name="connsiteY3-22" fmla="*/ 0 h 10319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13" y="connsiteY3-14"/>
                  </a:cxn>
                </a:cxnLst>
                <a:rect l="l" t="t" r="r" b="b"/>
                <a:pathLst>
                  <a:path w="120710" h="1031915">
                    <a:moveTo>
                      <a:pt x="55404" y="0"/>
                    </a:moveTo>
                    <a:lnTo>
                      <a:pt x="120710" y="1031915"/>
                    </a:lnTo>
                    <a:lnTo>
                      <a:pt x="0" y="279859"/>
                    </a:lnTo>
                    <a:lnTo>
                      <a:pt x="5540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19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5392905" y="3888806"/>
                <a:ext cx="103869" cy="31161"/>
              </a:xfrm>
              <a:custGeom>
                <a:avLst/>
                <a:gdLst>
                  <a:gd name="connsiteX0" fmla="*/ 11430 w 152400"/>
                  <a:gd name="connsiteY0" fmla="*/ 41910 h 45720"/>
                  <a:gd name="connsiteX1" fmla="*/ 142495 w 152400"/>
                  <a:gd name="connsiteY1" fmla="*/ 11430 h 45720"/>
                  <a:gd name="connsiteX2" fmla="*/ 11430 w 152400"/>
                  <a:gd name="connsiteY2" fmla="*/ 4191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" h="45720">
                    <a:moveTo>
                      <a:pt x="11430" y="41910"/>
                    </a:moveTo>
                    <a:lnTo>
                      <a:pt x="142495" y="11430"/>
                    </a:lnTo>
                    <a:cubicBezTo>
                      <a:pt x="140970" y="11430"/>
                      <a:pt x="11430" y="41910"/>
                      <a:pt x="11430" y="41910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13" name="任意多边形: 形状 112"/>
              <p:cNvSpPr/>
              <p:nvPr/>
            </p:nvSpPr>
            <p:spPr>
              <a:xfrm>
                <a:off x="6461200" y="3659774"/>
                <a:ext cx="406568" cy="1694109"/>
              </a:xfrm>
              <a:custGeom>
                <a:avLst/>
                <a:gdLst>
                  <a:gd name="connsiteX0" fmla="*/ 0 w 406568"/>
                  <a:gd name="connsiteY0" fmla="*/ 0 h 1694109"/>
                  <a:gd name="connsiteX1" fmla="*/ 373930 w 406568"/>
                  <a:gd name="connsiteY1" fmla="*/ 0 h 1694109"/>
                  <a:gd name="connsiteX2" fmla="*/ 373930 w 406568"/>
                  <a:gd name="connsiteY2" fmla="*/ 67516 h 1694109"/>
                  <a:gd name="connsiteX3" fmla="*/ 373930 w 406568"/>
                  <a:gd name="connsiteY3" fmla="*/ 67516 h 1694109"/>
                  <a:gd name="connsiteX4" fmla="*/ 358350 w 406568"/>
                  <a:gd name="connsiteY4" fmla="*/ 414440 h 1694109"/>
                  <a:gd name="connsiteX5" fmla="*/ 275254 w 406568"/>
                  <a:gd name="connsiteY5" fmla="*/ 1694109 h 1694109"/>
                  <a:gd name="connsiteX6" fmla="*/ 123604 w 406568"/>
                  <a:gd name="connsiteY6" fmla="*/ 1693070 h 1694109"/>
                  <a:gd name="connsiteX7" fmla="*/ 2467 w 406568"/>
                  <a:gd name="connsiteY7" fmla="*/ 77902 h 1694109"/>
                  <a:gd name="connsiteX8" fmla="*/ 2077 w 406568"/>
                  <a:gd name="connsiteY8" fmla="*/ 77902 h 169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568" h="1694109">
                    <a:moveTo>
                      <a:pt x="0" y="0"/>
                    </a:moveTo>
                    <a:lnTo>
                      <a:pt x="373930" y="0"/>
                    </a:lnTo>
                    <a:lnTo>
                      <a:pt x="373930" y="67516"/>
                    </a:lnTo>
                    <a:lnTo>
                      <a:pt x="373930" y="67516"/>
                    </a:lnTo>
                    <a:cubicBezTo>
                      <a:pt x="392626" y="89329"/>
                      <a:pt x="444561" y="293951"/>
                      <a:pt x="358350" y="414440"/>
                    </a:cubicBezTo>
                    <a:cubicBezTo>
                      <a:pt x="329266" y="574398"/>
                      <a:pt x="275254" y="1694109"/>
                      <a:pt x="275254" y="1694109"/>
                    </a:cubicBezTo>
                    <a:lnTo>
                      <a:pt x="123604" y="1693070"/>
                    </a:lnTo>
                    <a:lnTo>
                      <a:pt x="2467" y="77902"/>
                    </a:lnTo>
                    <a:lnTo>
                      <a:pt x="2077" y="7790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6441327" y="3031884"/>
                <a:ext cx="307907" cy="412026"/>
              </a:xfrm>
              <a:custGeom>
                <a:avLst/>
                <a:gdLst>
                  <a:gd name="connsiteX0" fmla="*/ 386334 w 396240"/>
                  <a:gd name="connsiteY0" fmla="*/ 11430 h 685800"/>
                  <a:gd name="connsiteX1" fmla="*/ 182118 w 396240"/>
                  <a:gd name="connsiteY1" fmla="*/ 517398 h 685800"/>
                  <a:gd name="connsiteX2" fmla="*/ 11430 w 396240"/>
                  <a:gd name="connsiteY2" fmla="*/ 674370 h 685800"/>
                  <a:gd name="connsiteX3" fmla="*/ 221742 w 396240"/>
                  <a:gd name="connsiteY3" fmla="*/ 648462 h 685800"/>
                  <a:gd name="connsiteX0-1" fmla="*/ 521647 w 521647"/>
                  <a:gd name="connsiteY0-2" fmla="*/ 0 h 523187"/>
                  <a:gd name="connsiteX1-3" fmla="*/ 170688 w 521647"/>
                  <a:gd name="connsiteY1-4" fmla="*/ 366215 h 523187"/>
                  <a:gd name="connsiteX2-5" fmla="*/ 0 w 521647"/>
                  <a:gd name="connsiteY2-6" fmla="*/ 523187 h 523187"/>
                  <a:gd name="connsiteX3-7" fmla="*/ 210312 w 521647"/>
                  <a:gd name="connsiteY3-8" fmla="*/ 497279 h 523187"/>
                  <a:gd name="connsiteX4" fmla="*/ 521647 w 521647"/>
                  <a:gd name="connsiteY4" fmla="*/ 0 h 523187"/>
                  <a:gd name="connsiteX0-9" fmla="*/ 521647 w 521647"/>
                  <a:gd name="connsiteY0-10" fmla="*/ 0 h 523187"/>
                  <a:gd name="connsiteX1-11" fmla="*/ 170688 w 521647"/>
                  <a:gd name="connsiteY1-12" fmla="*/ 366215 h 523187"/>
                  <a:gd name="connsiteX2-13" fmla="*/ 0 w 521647"/>
                  <a:gd name="connsiteY2-14" fmla="*/ 523187 h 523187"/>
                  <a:gd name="connsiteX3-15" fmla="*/ 210312 w 521647"/>
                  <a:gd name="connsiteY3-16" fmla="*/ 497279 h 523187"/>
                  <a:gd name="connsiteX4-17" fmla="*/ 521647 w 521647"/>
                  <a:gd name="connsiteY4-18" fmla="*/ 0 h 523187"/>
                  <a:gd name="connsiteX0-19" fmla="*/ 521647 w 521647"/>
                  <a:gd name="connsiteY0-20" fmla="*/ 0 h 523187"/>
                  <a:gd name="connsiteX1-21" fmla="*/ 170688 w 521647"/>
                  <a:gd name="connsiteY1-22" fmla="*/ 366215 h 523187"/>
                  <a:gd name="connsiteX2-23" fmla="*/ 0 w 521647"/>
                  <a:gd name="connsiteY2-24" fmla="*/ 523187 h 523187"/>
                  <a:gd name="connsiteX3-25" fmla="*/ 210312 w 521647"/>
                  <a:gd name="connsiteY3-26" fmla="*/ 497279 h 523187"/>
                  <a:gd name="connsiteX4-27" fmla="*/ 521647 w 521647"/>
                  <a:gd name="connsiteY4-28" fmla="*/ 0 h 523187"/>
                  <a:gd name="connsiteX0-29" fmla="*/ 370247 w 370247"/>
                  <a:gd name="connsiteY0-30" fmla="*/ 0 h 385762"/>
                  <a:gd name="connsiteX1-31" fmla="*/ 170688 w 370247"/>
                  <a:gd name="connsiteY1-32" fmla="*/ 228790 h 385762"/>
                  <a:gd name="connsiteX2-33" fmla="*/ 0 w 370247"/>
                  <a:gd name="connsiteY2-34" fmla="*/ 385762 h 385762"/>
                  <a:gd name="connsiteX3-35" fmla="*/ 210312 w 370247"/>
                  <a:gd name="connsiteY3-36" fmla="*/ 359854 h 385762"/>
                  <a:gd name="connsiteX4-37" fmla="*/ 370247 w 370247"/>
                  <a:gd name="connsiteY4-38" fmla="*/ 0 h 385762"/>
                  <a:gd name="connsiteX0-39" fmla="*/ 370247 w 370247"/>
                  <a:gd name="connsiteY0-40" fmla="*/ 0 h 385762"/>
                  <a:gd name="connsiteX1-41" fmla="*/ 170688 w 370247"/>
                  <a:gd name="connsiteY1-42" fmla="*/ 228790 h 385762"/>
                  <a:gd name="connsiteX2-43" fmla="*/ 0 w 370247"/>
                  <a:gd name="connsiteY2-44" fmla="*/ 385762 h 385762"/>
                  <a:gd name="connsiteX3-45" fmla="*/ 210312 w 370247"/>
                  <a:gd name="connsiteY3-46" fmla="*/ 359854 h 385762"/>
                  <a:gd name="connsiteX4-47" fmla="*/ 370247 w 370247"/>
                  <a:gd name="connsiteY4-48" fmla="*/ 0 h 385762"/>
                  <a:gd name="connsiteX0-49" fmla="*/ 370247 w 370247"/>
                  <a:gd name="connsiteY0-50" fmla="*/ 0 h 385762"/>
                  <a:gd name="connsiteX1-51" fmla="*/ 170688 w 370247"/>
                  <a:gd name="connsiteY1-52" fmla="*/ 228790 h 385762"/>
                  <a:gd name="connsiteX2-53" fmla="*/ 0 w 370247"/>
                  <a:gd name="connsiteY2-54" fmla="*/ 385762 h 385762"/>
                  <a:gd name="connsiteX3-55" fmla="*/ 224287 w 370247"/>
                  <a:gd name="connsiteY3-56" fmla="*/ 336561 h 385762"/>
                  <a:gd name="connsiteX4-57" fmla="*/ 370247 w 370247"/>
                  <a:gd name="connsiteY4-58" fmla="*/ 0 h 385762"/>
                  <a:gd name="connsiteX0-59" fmla="*/ 370247 w 370247"/>
                  <a:gd name="connsiteY0-60" fmla="*/ 0 h 385762"/>
                  <a:gd name="connsiteX1-61" fmla="*/ 170688 w 370247"/>
                  <a:gd name="connsiteY1-62" fmla="*/ 228790 h 385762"/>
                  <a:gd name="connsiteX2-63" fmla="*/ 0 w 370247"/>
                  <a:gd name="connsiteY2-64" fmla="*/ 385762 h 385762"/>
                  <a:gd name="connsiteX3-65" fmla="*/ 224287 w 370247"/>
                  <a:gd name="connsiteY3-66" fmla="*/ 336561 h 385762"/>
                  <a:gd name="connsiteX4-67" fmla="*/ 370247 w 370247"/>
                  <a:gd name="connsiteY4-68" fmla="*/ 0 h 385762"/>
                  <a:gd name="connsiteX0-69" fmla="*/ 370247 w 370247"/>
                  <a:gd name="connsiteY0-70" fmla="*/ 0 h 385762"/>
                  <a:gd name="connsiteX1-71" fmla="*/ 170688 w 370247"/>
                  <a:gd name="connsiteY1-72" fmla="*/ 228790 h 385762"/>
                  <a:gd name="connsiteX2-73" fmla="*/ 0 w 370247"/>
                  <a:gd name="connsiteY2-74" fmla="*/ 385762 h 385762"/>
                  <a:gd name="connsiteX3-75" fmla="*/ 224287 w 370247"/>
                  <a:gd name="connsiteY3-76" fmla="*/ 336561 h 385762"/>
                  <a:gd name="connsiteX4-77" fmla="*/ 370247 w 370247"/>
                  <a:gd name="connsiteY4-78" fmla="*/ 0 h 385762"/>
                  <a:gd name="connsiteX0-79" fmla="*/ 370247 w 370247"/>
                  <a:gd name="connsiteY0-80" fmla="*/ 0 h 385762"/>
                  <a:gd name="connsiteX1-81" fmla="*/ 170688 w 370247"/>
                  <a:gd name="connsiteY1-82" fmla="*/ 228790 h 385762"/>
                  <a:gd name="connsiteX2-83" fmla="*/ 0 w 370247"/>
                  <a:gd name="connsiteY2-84" fmla="*/ 385762 h 385762"/>
                  <a:gd name="connsiteX3-85" fmla="*/ 224287 w 370247"/>
                  <a:gd name="connsiteY3-86" fmla="*/ 336561 h 385762"/>
                  <a:gd name="connsiteX4-87" fmla="*/ 370247 w 370247"/>
                  <a:gd name="connsiteY4-88" fmla="*/ 0 h 385762"/>
                  <a:gd name="connsiteX0-89" fmla="*/ 447112 w 447112"/>
                  <a:gd name="connsiteY0-90" fmla="*/ 0 h 548808"/>
                  <a:gd name="connsiteX1-91" fmla="*/ 170688 w 447112"/>
                  <a:gd name="connsiteY1-92" fmla="*/ 391836 h 548808"/>
                  <a:gd name="connsiteX2-93" fmla="*/ 0 w 447112"/>
                  <a:gd name="connsiteY2-94" fmla="*/ 548808 h 548808"/>
                  <a:gd name="connsiteX3-95" fmla="*/ 224287 w 447112"/>
                  <a:gd name="connsiteY3-96" fmla="*/ 499607 h 548808"/>
                  <a:gd name="connsiteX4-97" fmla="*/ 447112 w 447112"/>
                  <a:gd name="connsiteY4-98" fmla="*/ 0 h 548808"/>
                  <a:gd name="connsiteX0-99" fmla="*/ 447112 w 447112"/>
                  <a:gd name="connsiteY0-100" fmla="*/ 0 h 548808"/>
                  <a:gd name="connsiteX1-101" fmla="*/ 170688 w 447112"/>
                  <a:gd name="connsiteY1-102" fmla="*/ 391836 h 548808"/>
                  <a:gd name="connsiteX2-103" fmla="*/ 0 w 447112"/>
                  <a:gd name="connsiteY2-104" fmla="*/ 548808 h 548808"/>
                  <a:gd name="connsiteX3-105" fmla="*/ 350065 w 447112"/>
                  <a:gd name="connsiteY3-106" fmla="*/ 432061 h 548808"/>
                  <a:gd name="connsiteX4-107" fmla="*/ 447112 w 447112"/>
                  <a:gd name="connsiteY4-108" fmla="*/ 0 h 548808"/>
                  <a:gd name="connsiteX0-109" fmla="*/ 447112 w 447112"/>
                  <a:gd name="connsiteY0-110" fmla="*/ 0 h 548808"/>
                  <a:gd name="connsiteX1-111" fmla="*/ 170688 w 447112"/>
                  <a:gd name="connsiteY1-112" fmla="*/ 391836 h 548808"/>
                  <a:gd name="connsiteX2-113" fmla="*/ 0 w 447112"/>
                  <a:gd name="connsiteY2-114" fmla="*/ 548808 h 548808"/>
                  <a:gd name="connsiteX3-115" fmla="*/ 350065 w 447112"/>
                  <a:gd name="connsiteY3-116" fmla="*/ 432061 h 548808"/>
                  <a:gd name="connsiteX4-117" fmla="*/ 447112 w 447112"/>
                  <a:gd name="connsiteY4-118" fmla="*/ 0 h 548808"/>
                  <a:gd name="connsiteX0-119" fmla="*/ 447112 w 447112"/>
                  <a:gd name="connsiteY0-120" fmla="*/ 0 h 548808"/>
                  <a:gd name="connsiteX1-121" fmla="*/ 170688 w 447112"/>
                  <a:gd name="connsiteY1-122" fmla="*/ 391836 h 548808"/>
                  <a:gd name="connsiteX2-123" fmla="*/ 0 w 447112"/>
                  <a:gd name="connsiteY2-124" fmla="*/ 548808 h 548808"/>
                  <a:gd name="connsiteX3-125" fmla="*/ 350065 w 447112"/>
                  <a:gd name="connsiteY3-126" fmla="*/ 432061 h 548808"/>
                  <a:gd name="connsiteX4-127" fmla="*/ 447112 w 447112"/>
                  <a:gd name="connsiteY4-128" fmla="*/ 0 h 548808"/>
                  <a:gd name="connsiteX0-129" fmla="*/ 447112 w 447112"/>
                  <a:gd name="connsiteY0-130" fmla="*/ 0 h 548808"/>
                  <a:gd name="connsiteX1-131" fmla="*/ 170688 w 447112"/>
                  <a:gd name="connsiteY1-132" fmla="*/ 391836 h 548808"/>
                  <a:gd name="connsiteX2-133" fmla="*/ 0 w 447112"/>
                  <a:gd name="connsiteY2-134" fmla="*/ 548808 h 548808"/>
                  <a:gd name="connsiteX3-135" fmla="*/ 350065 w 447112"/>
                  <a:gd name="connsiteY3-136" fmla="*/ 432061 h 548808"/>
                  <a:gd name="connsiteX4-137" fmla="*/ 447112 w 447112"/>
                  <a:gd name="connsiteY4-138" fmla="*/ 0 h 548808"/>
                  <a:gd name="connsiteX0-139" fmla="*/ 447112 w 447112"/>
                  <a:gd name="connsiteY0-140" fmla="*/ 0 h 548808"/>
                  <a:gd name="connsiteX1-141" fmla="*/ 291807 w 447112"/>
                  <a:gd name="connsiteY1-142" fmla="*/ 382520 h 548808"/>
                  <a:gd name="connsiteX2-143" fmla="*/ 0 w 447112"/>
                  <a:gd name="connsiteY2-144" fmla="*/ 548808 h 548808"/>
                  <a:gd name="connsiteX3-145" fmla="*/ 350065 w 447112"/>
                  <a:gd name="connsiteY3-146" fmla="*/ 432061 h 548808"/>
                  <a:gd name="connsiteX4-147" fmla="*/ 447112 w 447112"/>
                  <a:gd name="connsiteY4-148" fmla="*/ 0 h 548808"/>
                  <a:gd name="connsiteX0-149" fmla="*/ 451770 w 451770"/>
                  <a:gd name="connsiteY0-150" fmla="*/ 0 h 537163"/>
                  <a:gd name="connsiteX1-151" fmla="*/ 296465 w 451770"/>
                  <a:gd name="connsiteY1-152" fmla="*/ 382520 h 537163"/>
                  <a:gd name="connsiteX2-153" fmla="*/ 0 w 451770"/>
                  <a:gd name="connsiteY2-154" fmla="*/ 537163 h 537163"/>
                  <a:gd name="connsiteX3-155" fmla="*/ 354723 w 451770"/>
                  <a:gd name="connsiteY3-156" fmla="*/ 432061 h 537163"/>
                  <a:gd name="connsiteX4-157" fmla="*/ 451770 w 451770"/>
                  <a:gd name="connsiteY4-158" fmla="*/ 0 h 537163"/>
                  <a:gd name="connsiteX0-159" fmla="*/ 449440 w 449440"/>
                  <a:gd name="connsiteY0-160" fmla="*/ 0 h 537163"/>
                  <a:gd name="connsiteX1-161" fmla="*/ 296465 w 449440"/>
                  <a:gd name="connsiteY1-162" fmla="*/ 382520 h 537163"/>
                  <a:gd name="connsiteX2-163" fmla="*/ 0 w 449440"/>
                  <a:gd name="connsiteY2-164" fmla="*/ 537163 h 537163"/>
                  <a:gd name="connsiteX3-165" fmla="*/ 354723 w 449440"/>
                  <a:gd name="connsiteY3-166" fmla="*/ 432061 h 537163"/>
                  <a:gd name="connsiteX4-167" fmla="*/ 449440 w 449440"/>
                  <a:gd name="connsiteY4-168" fmla="*/ 0 h 537163"/>
                  <a:gd name="connsiteX0-169" fmla="*/ 449440 w 449440"/>
                  <a:gd name="connsiteY0-170" fmla="*/ 0 h 537163"/>
                  <a:gd name="connsiteX1-171" fmla="*/ 296465 w 449440"/>
                  <a:gd name="connsiteY1-172" fmla="*/ 382520 h 537163"/>
                  <a:gd name="connsiteX2-173" fmla="*/ 0 w 449440"/>
                  <a:gd name="connsiteY2-174" fmla="*/ 537163 h 537163"/>
                  <a:gd name="connsiteX3-175" fmla="*/ 347735 w 449440"/>
                  <a:gd name="connsiteY3-176" fmla="*/ 494949 h 537163"/>
                  <a:gd name="connsiteX4-177" fmla="*/ 449440 w 449440"/>
                  <a:gd name="connsiteY4-178" fmla="*/ 0 h 537163"/>
                  <a:gd name="connsiteX0-179" fmla="*/ 449440 w 449440"/>
                  <a:gd name="connsiteY0-180" fmla="*/ 0 h 537163"/>
                  <a:gd name="connsiteX1-181" fmla="*/ 296465 w 449440"/>
                  <a:gd name="connsiteY1-182" fmla="*/ 382520 h 537163"/>
                  <a:gd name="connsiteX2-183" fmla="*/ 0 w 449440"/>
                  <a:gd name="connsiteY2-184" fmla="*/ 537163 h 537163"/>
                  <a:gd name="connsiteX3-185" fmla="*/ 364038 w 449440"/>
                  <a:gd name="connsiteY3-186" fmla="*/ 471657 h 537163"/>
                  <a:gd name="connsiteX4-187" fmla="*/ 449440 w 449440"/>
                  <a:gd name="connsiteY4-188" fmla="*/ 0 h 537163"/>
                  <a:gd name="connsiteX0-189" fmla="*/ 451770 w 451770"/>
                  <a:gd name="connsiteY0-190" fmla="*/ 0 h 546480"/>
                  <a:gd name="connsiteX1-191" fmla="*/ 298795 w 451770"/>
                  <a:gd name="connsiteY1-192" fmla="*/ 382520 h 546480"/>
                  <a:gd name="connsiteX2-193" fmla="*/ 0 w 451770"/>
                  <a:gd name="connsiteY2-194" fmla="*/ 546480 h 546480"/>
                  <a:gd name="connsiteX3-195" fmla="*/ 366368 w 451770"/>
                  <a:gd name="connsiteY3-196" fmla="*/ 471657 h 546480"/>
                  <a:gd name="connsiteX4-197" fmla="*/ 451770 w 451770"/>
                  <a:gd name="connsiteY4-198" fmla="*/ 0 h 546480"/>
                  <a:gd name="connsiteX0-199" fmla="*/ 451770 w 451770"/>
                  <a:gd name="connsiteY0-200" fmla="*/ 0 h 546480"/>
                  <a:gd name="connsiteX1-201" fmla="*/ 298795 w 451770"/>
                  <a:gd name="connsiteY1-202" fmla="*/ 382520 h 546480"/>
                  <a:gd name="connsiteX2-203" fmla="*/ 0 w 451770"/>
                  <a:gd name="connsiteY2-204" fmla="*/ 546480 h 546480"/>
                  <a:gd name="connsiteX3-205" fmla="*/ 110474 w 451770"/>
                  <a:gd name="connsiteY3-206" fmla="*/ 526895 h 546480"/>
                  <a:gd name="connsiteX4-207" fmla="*/ 366368 w 451770"/>
                  <a:gd name="connsiteY4-208" fmla="*/ 471657 h 546480"/>
                  <a:gd name="connsiteX5" fmla="*/ 451770 w 451770"/>
                  <a:gd name="connsiteY5" fmla="*/ 0 h 546480"/>
                  <a:gd name="connsiteX0-209" fmla="*/ 451770 w 451770"/>
                  <a:gd name="connsiteY0-210" fmla="*/ 0 h 604537"/>
                  <a:gd name="connsiteX1-211" fmla="*/ 298795 w 451770"/>
                  <a:gd name="connsiteY1-212" fmla="*/ 382520 h 604537"/>
                  <a:gd name="connsiteX2-213" fmla="*/ 0 w 451770"/>
                  <a:gd name="connsiteY2-214" fmla="*/ 546480 h 604537"/>
                  <a:gd name="connsiteX3-215" fmla="*/ 14200 w 451770"/>
                  <a:gd name="connsiteY3-216" fmla="*/ 604537 h 604537"/>
                  <a:gd name="connsiteX4-217" fmla="*/ 366368 w 451770"/>
                  <a:gd name="connsiteY4-218" fmla="*/ 471657 h 604537"/>
                  <a:gd name="connsiteX5-219" fmla="*/ 451770 w 451770"/>
                  <a:gd name="connsiteY5-220" fmla="*/ 0 h 6045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  <a:cxn ang="0">
                    <a:pos x="connsiteX5-219" y="connsiteY5-220"/>
                  </a:cxn>
                </a:cxnLst>
                <a:rect l="l" t="t" r="r" b="b"/>
                <a:pathLst>
                  <a:path w="451770" h="604537">
                    <a:moveTo>
                      <a:pt x="451770" y="0"/>
                    </a:moveTo>
                    <a:cubicBezTo>
                      <a:pt x="434163" y="38996"/>
                      <a:pt x="365315" y="306257"/>
                      <a:pt x="298795" y="382520"/>
                    </a:cubicBezTo>
                    <a:lnTo>
                      <a:pt x="0" y="546480"/>
                    </a:lnTo>
                    <a:lnTo>
                      <a:pt x="14200" y="604537"/>
                    </a:lnTo>
                    <a:lnTo>
                      <a:pt x="366368" y="471657"/>
                    </a:lnTo>
                    <a:cubicBezTo>
                      <a:pt x="376979" y="468944"/>
                      <a:pt x="445820" y="14360"/>
                      <a:pt x="45177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9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7" name="任意多边形: 形状 44"/>
              <p:cNvSpPr/>
              <p:nvPr/>
            </p:nvSpPr>
            <p:spPr>
              <a:xfrm>
                <a:off x="6533389" y="2609137"/>
                <a:ext cx="342768" cy="186965"/>
              </a:xfrm>
              <a:custGeom>
                <a:avLst/>
                <a:gdLst>
                  <a:gd name="connsiteX0" fmla="*/ 430530 w 502920"/>
                  <a:gd name="connsiteY0" fmla="*/ 11430 h 274320"/>
                  <a:gd name="connsiteX1" fmla="*/ 493015 w 502920"/>
                  <a:gd name="connsiteY1" fmla="*/ 107442 h 274320"/>
                  <a:gd name="connsiteX2" fmla="*/ 66295 w 502920"/>
                  <a:gd name="connsiteY2" fmla="*/ 262890 h 274320"/>
                  <a:gd name="connsiteX3" fmla="*/ 11430 w 502920"/>
                  <a:gd name="connsiteY3" fmla="*/ 154686 h 274320"/>
                  <a:gd name="connsiteX4" fmla="*/ 430530 w 502920"/>
                  <a:gd name="connsiteY4" fmla="*/ 11430 h 274320"/>
                  <a:gd name="connsiteX5" fmla="*/ 430530 w 502920"/>
                  <a:gd name="connsiteY5" fmla="*/ 1143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2920" h="274320">
                    <a:moveTo>
                      <a:pt x="430530" y="11430"/>
                    </a:moveTo>
                    <a:lnTo>
                      <a:pt x="493015" y="107442"/>
                    </a:lnTo>
                    <a:lnTo>
                      <a:pt x="66295" y="262890"/>
                    </a:lnTo>
                    <a:lnTo>
                      <a:pt x="11430" y="154686"/>
                    </a:lnTo>
                    <a:lnTo>
                      <a:pt x="430530" y="11430"/>
                    </a:lnTo>
                    <a:lnTo>
                      <a:pt x="430530" y="1143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miter/>
              </a:ln>
            </p:spPr>
            <p:txBody>
              <a:bodyPr rtlCol="0" anchor="ctr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259971" y="2005443"/>
                <a:ext cx="490417" cy="660408"/>
                <a:chOff x="5245750" y="1973749"/>
                <a:chExt cx="568306" cy="765295"/>
              </a:xfrm>
            </p:grpSpPr>
            <p:sp>
              <p:nvSpPr>
                <p:cNvPr id="20" name="任意多边形: 形状 11"/>
                <p:cNvSpPr/>
                <p:nvPr/>
              </p:nvSpPr>
              <p:spPr>
                <a:xfrm>
                  <a:off x="5413917" y="2584202"/>
                  <a:ext cx="212048" cy="154842"/>
                </a:xfrm>
                <a:custGeom>
                  <a:avLst/>
                  <a:gdLst>
                    <a:gd name="connsiteX0" fmla="*/ 11430 w 106680"/>
                    <a:gd name="connsiteY0" fmla="*/ 11430 h 91440"/>
                    <a:gd name="connsiteX1" fmla="*/ 96774 w 106680"/>
                    <a:gd name="connsiteY1" fmla="*/ 89154 h 91440"/>
                    <a:gd name="connsiteX2" fmla="*/ 96774 w 106680"/>
                    <a:gd name="connsiteY2" fmla="*/ 31242 h 91440"/>
                    <a:gd name="connsiteX0-1" fmla="*/ 0 w 95825"/>
                    <a:gd name="connsiteY0-2" fmla="*/ 67259 h 67645"/>
                    <a:gd name="connsiteX1-3" fmla="*/ 95825 w 95825"/>
                    <a:gd name="connsiteY1-4" fmla="*/ 58300 h 67645"/>
                    <a:gd name="connsiteX2-5" fmla="*/ 95825 w 95825"/>
                    <a:gd name="connsiteY2-6" fmla="*/ 388 h 67645"/>
                    <a:gd name="connsiteX3" fmla="*/ 0 w 95825"/>
                    <a:gd name="connsiteY3" fmla="*/ 67259 h 67645"/>
                    <a:gd name="connsiteX0-7" fmla="*/ 0 w 97572"/>
                    <a:gd name="connsiteY0-8" fmla="*/ 67259 h 67646"/>
                    <a:gd name="connsiteX1-9" fmla="*/ 97572 w 97572"/>
                    <a:gd name="connsiteY1-10" fmla="*/ 40241 h 67646"/>
                    <a:gd name="connsiteX2-11" fmla="*/ 95825 w 97572"/>
                    <a:gd name="connsiteY2-12" fmla="*/ 388 h 67646"/>
                    <a:gd name="connsiteX3-13" fmla="*/ 0 w 97572"/>
                    <a:gd name="connsiteY3-14" fmla="*/ 67259 h 67646"/>
                    <a:gd name="connsiteX0-15" fmla="*/ 0 w 97572"/>
                    <a:gd name="connsiteY0-16" fmla="*/ 68158 h 68541"/>
                    <a:gd name="connsiteX1-17" fmla="*/ 97572 w 97572"/>
                    <a:gd name="connsiteY1-18" fmla="*/ 40237 h 68541"/>
                    <a:gd name="connsiteX2-19" fmla="*/ 95825 w 97572"/>
                    <a:gd name="connsiteY2-20" fmla="*/ 384 h 68541"/>
                    <a:gd name="connsiteX3-21" fmla="*/ 0 w 97572"/>
                    <a:gd name="connsiteY3-22" fmla="*/ 68158 h 68541"/>
                    <a:gd name="connsiteX0-23" fmla="*/ 0 w 97572"/>
                    <a:gd name="connsiteY0-24" fmla="*/ 68158 h 69339"/>
                    <a:gd name="connsiteX1-25" fmla="*/ 97572 w 97572"/>
                    <a:gd name="connsiteY1-26" fmla="*/ 40237 h 69339"/>
                    <a:gd name="connsiteX2-27" fmla="*/ 95825 w 97572"/>
                    <a:gd name="connsiteY2-28" fmla="*/ 384 h 69339"/>
                    <a:gd name="connsiteX3-29" fmla="*/ 0 w 97572"/>
                    <a:gd name="connsiteY3-30" fmla="*/ 68158 h 69339"/>
                    <a:gd name="connsiteX0-31" fmla="*/ 0 w 97572"/>
                    <a:gd name="connsiteY0-32" fmla="*/ 68477 h 69658"/>
                    <a:gd name="connsiteX1-33" fmla="*/ 97572 w 97572"/>
                    <a:gd name="connsiteY1-34" fmla="*/ 40556 h 69658"/>
                    <a:gd name="connsiteX2-35" fmla="*/ 95825 w 97572"/>
                    <a:gd name="connsiteY2-36" fmla="*/ 703 h 69658"/>
                    <a:gd name="connsiteX3-37" fmla="*/ 0 w 97572"/>
                    <a:gd name="connsiteY3-38" fmla="*/ 68477 h 69658"/>
                    <a:gd name="connsiteX0-39" fmla="*/ 0 w 97572"/>
                    <a:gd name="connsiteY0-40" fmla="*/ 68477 h 69691"/>
                    <a:gd name="connsiteX1-41" fmla="*/ 97572 w 97572"/>
                    <a:gd name="connsiteY1-42" fmla="*/ 40556 h 69691"/>
                    <a:gd name="connsiteX2-43" fmla="*/ 95825 w 97572"/>
                    <a:gd name="connsiteY2-44" fmla="*/ 703 h 69691"/>
                    <a:gd name="connsiteX3-45" fmla="*/ 0 w 97572"/>
                    <a:gd name="connsiteY3-46" fmla="*/ 68477 h 69691"/>
                    <a:gd name="connsiteX0-47" fmla="*/ 0 w 95930"/>
                    <a:gd name="connsiteY0-48" fmla="*/ 68477 h 87689"/>
                    <a:gd name="connsiteX1-49" fmla="*/ 94952 w 95930"/>
                    <a:gd name="connsiteY1-50" fmla="*/ 84800 h 87689"/>
                    <a:gd name="connsiteX2-51" fmla="*/ 95825 w 95930"/>
                    <a:gd name="connsiteY2-52" fmla="*/ 703 h 87689"/>
                    <a:gd name="connsiteX3-53" fmla="*/ 0 w 95930"/>
                    <a:gd name="connsiteY3-54" fmla="*/ 68477 h 87689"/>
                    <a:gd name="connsiteX0-55" fmla="*/ 0 w 94952"/>
                    <a:gd name="connsiteY0-56" fmla="*/ 17824 h 37036"/>
                    <a:gd name="connsiteX1-57" fmla="*/ 94952 w 94952"/>
                    <a:gd name="connsiteY1-58" fmla="*/ 34147 h 37036"/>
                    <a:gd name="connsiteX2-59" fmla="*/ 92331 w 94952"/>
                    <a:gd name="connsiteY2-60" fmla="*/ 13255 h 37036"/>
                    <a:gd name="connsiteX3-61" fmla="*/ 0 w 94952"/>
                    <a:gd name="connsiteY3-62" fmla="*/ 17824 h 37036"/>
                    <a:gd name="connsiteX0-63" fmla="*/ 0 w 98446"/>
                    <a:gd name="connsiteY0-64" fmla="*/ 8623 h 76524"/>
                    <a:gd name="connsiteX1-65" fmla="*/ 98446 w 98446"/>
                    <a:gd name="connsiteY1-66" fmla="*/ 75511 h 76524"/>
                    <a:gd name="connsiteX2-67" fmla="*/ 95825 w 98446"/>
                    <a:gd name="connsiteY2-68" fmla="*/ 54619 h 76524"/>
                    <a:gd name="connsiteX3-69" fmla="*/ 0 w 98446"/>
                    <a:gd name="connsiteY3-70" fmla="*/ 8623 h 76524"/>
                    <a:gd name="connsiteX0-71" fmla="*/ 0 w 98446"/>
                    <a:gd name="connsiteY0-72" fmla="*/ 8623 h 76921"/>
                    <a:gd name="connsiteX1-73" fmla="*/ 98446 w 98446"/>
                    <a:gd name="connsiteY1-74" fmla="*/ 75511 h 76921"/>
                    <a:gd name="connsiteX2-75" fmla="*/ 95825 w 98446"/>
                    <a:gd name="connsiteY2-76" fmla="*/ 54619 h 76921"/>
                    <a:gd name="connsiteX3-77" fmla="*/ 0 w 98446"/>
                    <a:gd name="connsiteY3-78" fmla="*/ 8623 h 76921"/>
                    <a:gd name="connsiteX0-79" fmla="*/ 0 w 98446"/>
                    <a:gd name="connsiteY0-80" fmla="*/ 14880 h 83178"/>
                    <a:gd name="connsiteX1-81" fmla="*/ 98446 w 98446"/>
                    <a:gd name="connsiteY1-82" fmla="*/ 81768 h 83178"/>
                    <a:gd name="connsiteX2-83" fmla="*/ 95825 w 98446"/>
                    <a:gd name="connsiteY2-84" fmla="*/ 60876 h 83178"/>
                    <a:gd name="connsiteX3-85" fmla="*/ 0 w 98446"/>
                    <a:gd name="connsiteY3-86" fmla="*/ 14880 h 83178"/>
                    <a:gd name="connsiteX0-87" fmla="*/ 0 w 98446"/>
                    <a:gd name="connsiteY0-88" fmla="*/ 14880 h 74415"/>
                    <a:gd name="connsiteX1-89" fmla="*/ 98446 w 98446"/>
                    <a:gd name="connsiteY1-90" fmla="*/ 72739 h 74415"/>
                    <a:gd name="connsiteX2-91" fmla="*/ 95825 w 98446"/>
                    <a:gd name="connsiteY2-92" fmla="*/ 60876 h 74415"/>
                    <a:gd name="connsiteX3-93" fmla="*/ 0 w 98446"/>
                    <a:gd name="connsiteY3-94" fmla="*/ 14880 h 74415"/>
                    <a:gd name="connsiteX0-95" fmla="*/ 0 w 116080"/>
                    <a:gd name="connsiteY0-96" fmla="*/ 14280 h 73815"/>
                    <a:gd name="connsiteX1-97" fmla="*/ 98446 w 116080"/>
                    <a:gd name="connsiteY1-98" fmla="*/ 72139 h 73815"/>
                    <a:gd name="connsiteX2-99" fmla="*/ 116067 w 116080"/>
                    <a:gd name="connsiteY2-100" fmla="*/ 65508 h 73815"/>
                    <a:gd name="connsiteX3-101" fmla="*/ 0 w 116080"/>
                    <a:gd name="connsiteY3-102" fmla="*/ 14280 h 73815"/>
                    <a:gd name="connsiteX0-103" fmla="*/ 0 w 116664"/>
                    <a:gd name="connsiteY0-104" fmla="*/ 14280 h 88070"/>
                    <a:gd name="connsiteX1-105" fmla="*/ 116664 w 116664"/>
                    <a:gd name="connsiteY1-106" fmla="*/ 86788 h 88070"/>
                    <a:gd name="connsiteX2-107" fmla="*/ 116067 w 116664"/>
                    <a:gd name="connsiteY2-108" fmla="*/ 65508 h 88070"/>
                    <a:gd name="connsiteX3-109" fmla="*/ 0 w 116664"/>
                    <a:gd name="connsiteY3-110" fmla="*/ 14280 h 8807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13" y="connsiteY3-14"/>
                    </a:cxn>
                  </a:cxnLst>
                  <a:rect l="l" t="t" r="r" b="b"/>
                  <a:pathLst>
                    <a:path w="116664" h="88070">
                      <a:moveTo>
                        <a:pt x="0" y="14280"/>
                      </a:moveTo>
                      <a:cubicBezTo>
                        <a:pt x="36892" y="43800"/>
                        <a:pt x="96368" y="96998"/>
                        <a:pt x="116664" y="86788"/>
                      </a:cubicBezTo>
                      <a:cubicBezTo>
                        <a:pt x="116082" y="73504"/>
                        <a:pt x="116649" y="78792"/>
                        <a:pt x="116067" y="65508"/>
                      </a:cubicBezTo>
                      <a:cubicBezTo>
                        <a:pt x="87619" y="58904"/>
                        <a:pt x="1373" y="-35098"/>
                        <a:pt x="0" y="1428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  <a:alpha val="2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1" name="任意多边形: 形状 12"/>
                <p:cNvSpPr/>
                <p:nvPr/>
              </p:nvSpPr>
              <p:spPr>
                <a:xfrm>
                  <a:off x="5272671" y="2051000"/>
                  <a:ext cx="541385" cy="656295"/>
                </a:xfrm>
                <a:custGeom>
                  <a:avLst/>
                  <a:gdLst>
                    <a:gd name="connsiteX0" fmla="*/ 803823 w 807720"/>
                    <a:gd name="connsiteY0" fmla="*/ 638751 h 975360"/>
                    <a:gd name="connsiteX1" fmla="*/ 747435 w 807720"/>
                    <a:gd name="connsiteY1" fmla="*/ 490923 h 975360"/>
                    <a:gd name="connsiteX2" fmla="*/ 758103 w 807720"/>
                    <a:gd name="connsiteY2" fmla="*/ 244035 h 975360"/>
                    <a:gd name="connsiteX3" fmla="*/ 343575 w 807720"/>
                    <a:gd name="connsiteY3" fmla="*/ 12387 h 975360"/>
                    <a:gd name="connsiteX4" fmla="*/ 12867 w 807720"/>
                    <a:gd name="connsiteY4" fmla="*/ 431487 h 975360"/>
                    <a:gd name="connsiteX5" fmla="*/ 407583 w 807720"/>
                    <a:gd name="connsiteY5" fmla="*/ 932883 h 975360"/>
                    <a:gd name="connsiteX6" fmla="*/ 677331 w 807720"/>
                    <a:gd name="connsiteY6" fmla="*/ 859731 h 975360"/>
                    <a:gd name="connsiteX7" fmla="*/ 707811 w 807720"/>
                    <a:gd name="connsiteY7" fmla="*/ 814011 h 975360"/>
                    <a:gd name="connsiteX8" fmla="*/ 683428 w 807720"/>
                    <a:gd name="connsiteY8" fmla="*/ 750003 h 975360"/>
                    <a:gd name="connsiteX9" fmla="*/ 738291 w 807720"/>
                    <a:gd name="connsiteY9" fmla="*/ 739335 h 975360"/>
                    <a:gd name="connsiteX10" fmla="*/ 735243 w 807720"/>
                    <a:gd name="connsiteY10" fmla="*/ 698187 h 975360"/>
                    <a:gd name="connsiteX11" fmla="*/ 803823 w 807720"/>
                    <a:gd name="connsiteY11" fmla="*/ 638751 h 975360"/>
                    <a:gd name="connsiteX0-1" fmla="*/ 726861 w 861024"/>
                    <a:gd name="connsiteY0-2" fmla="*/ 727905 h 963941"/>
                    <a:gd name="connsiteX1-3" fmla="*/ 723813 w 861024"/>
                    <a:gd name="connsiteY1-4" fmla="*/ 686757 h 963941"/>
                    <a:gd name="connsiteX2-5" fmla="*/ 792393 w 861024"/>
                    <a:gd name="connsiteY2-6" fmla="*/ 627321 h 963941"/>
                    <a:gd name="connsiteX3-7" fmla="*/ 736005 w 861024"/>
                    <a:gd name="connsiteY3-8" fmla="*/ 479493 h 963941"/>
                    <a:gd name="connsiteX4-9" fmla="*/ 746673 w 861024"/>
                    <a:gd name="connsiteY4-10" fmla="*/ 232605 h 963941"/>
                    <a:gd name="connsiteX5-11" fmla="*/ 332145 w 861024"/>
                    <a:gd name="connsiteY5-12" fmla="*/ 957 h 963941"/>
                    <a:gd name="connsiteX6-13" fmla="*/ 1437 w 861024"/>
                    <a:gd name="connsiteY6-14" fmla="*/ 420057 h 963941"/>
                    <a:gd name="connsiteX7-15" fmla="*/ 396153 w 861024"/>
                    <a:gd name="connsiteY7-16" fmla="*/ 921453 h 963941"/>
                    <a:gd name="connsiteX8-17" fmla="*/ 665901 w 861024"/>
                    <a:gd name="connsiteY8-18" fmla="*/ 848301 h 963941"/>
                    <a:gd name="connsiteX9-19" fmla="*/ 696381 w 861024"/>
                    <a:gd name="connsiteY9-20" fmla="*/ 802581 h 963941"/>
                    <a:gd name="connsiteX10-21" fmla="*/ 671998 w 861024"/>
                    <a:gd name="connsiteY10-22" fmla="*/ 738573 h 963941"/>
                    <a:gd name="connsiteX11-23" fmla="*/ 861024 w 861024"/>
                    <a:gd name="connsiteY11-24" fmla="*/ 862068 h 963941"/>
                    <a:gd name="connsiteX0-25" fmla="*/ 726861 w 794336"/>
                    <a:gd name="connsiteY0-26" fmla="*/ 727905 h 963941"/>
                    <a:gd name="connsiteX1-27" fmla="*/ 723813 w 794336"/>
                    <a:gd name="connsiteY1-28" fmla="*/ 686757 h 963941"/>
                    <a:gd name="connsiteX2-29" fmla="*/ 792393 w 794336"/>
                    <a:gd name="connsiteY2-30" fmla="*/ 627321 h 963941"/>
                    <a:gd name="connsiteX3-31" fmla="*/ 736005 w 794336"/>
                    <a:gd name="connsiteY3-32" fmla="*/ 479493 h 963941"/>
                    <a:gd name="connsiteX4-33" fmla="*/ 746673 w 794336"/>
                    <a:gd name="connsiteY4-34" fmla="*/ 232605 h 963941"/>
                    <a:gd name="connsiteX5-35" fmla="*/ 332145 w 794336"/>
                    <a:gd name="connsiteY5-36" fmla="*/ 957 h 963941"/>
                    <a:gd name="connsiteX6-37" fmla="*/ 1437 w 794336"/>
                    <a:gd name="connsiteY6-38" fmla="*/ 420057 h 963941"/>
                    <a:gd name="connsiteX7-39" fmla="*/ 396153 w 794336"/>
                    <a:gd name="connsiteY7-40" fmla="*/ 921453 h 963941"/>
                    <a:gd name="connsiteX8-41" fmla="*/ 665901 w 794336"/>
                    <a:gd name="connsiteY8-42" fmla="*/ 848301 h 963941"/>
                    <a:gd name="connsiteX9-43" fmla="*/ 696381 w 794336"/>
                    <a:gd name="connsiteY9-44" fmla="*/ 802581 h 963941"/>
                    <a:gd name="connsiteX10-45" fmla="*/ 671998 w 794336"/>
                    <a:gd name="connsiteY10-46" fmla="*/ 738573 h 963941"/>
                    <a:gd name="connsiteX0-47" fmla="*/ 726861 w 794336"/>
                    <a:gd name="connsiteY0-48" fmla="*/ 727905 h 963941"/>
                    <a:gd name="connsiteX1-49" fmla="*/ 723813 w 794336"/>
                    <a:gd name="connsiteY1-50" fmla="*/ 686757 h 963941"/>
                    <a:gd name="connsiteX2-51" fmla="*/ 792393 w 794336"/>
                    <a:gd name="connsiteY2-52" fmla="*/ 627321 h 963941"/>
                    <a:gd name="connsiteX3-53" fmla="*/ 736005 w 794336"/>
                    <a:gd name="connsiteY3-54" fmla="*/ 479493 h 963941"/>
                    <a:gd name="connsiteX4-55" fmla="*/ 746673 w 794336"/>
                    <a:gd name="connsiteY4-56" fmla="*/ 232605 h 963941"/>
                    <a:gd name="connsiteX5-57" fmla="*/ 332145 w 794336"/>
                    <a:gd name="connsiteY5-58" fmla="*/ 957 h 963941"/>
                    <a:gd name="connsiteX6-59" fmla="*/ 1437 w 794336"/>
                    <a:gd name="connsiteY6-60" fmla="*/ 420057 h 963941"/>
                    <a:gd name="connsiteX7-61" fmla="*/ 396153 w 794336"/>
                    <a:gd name="connsiteY7-62" fmla="*/ 921453 h 963941"/>
                    <a:gd name="connsiteX8-63" fmla="*/ 665901 w 794336"/>
                    <a:gd name="connsiteY8-64" fmla="*/ 848301 h 963941"/>
                    <a:gd name="connsiteX9-65" fmla="*/ 671998 w 794336"/>
                    <a:gd name="connsiteY9-66" fmla="*/ 738573 h 963941"/>
                    <a:gd name="connsiteX0-67" fmla="*/ 726861 w 794336"/>
                    <a:gd name="connsiteY0-68" fmla="*/ 727905 h 963941"/>
                    <a:gd name="connsiteX1-69" fmla="*/ 723813 w 794336"/>
                    <a:gd name="connsiteY1-70" fmla="*/ 686757 h 963941"/>
                    <a:gd name="connsiteX2-71" fmla="*/ 792393 w 794336"/>
                    <a:gd name="connsiteY2-72" fmla="*/ 627321 h 963941"/>
                    <a:gd name="connsiteX3-73" fmla="*/ 736005 w 794336"/>
                    <a:gd name="connsiteY3-74" fmla="*/ 479493 h 963941"/>
                    <a:gd name="connsiteX4-75" fmla="*/ 746673 w 794336"/>
                    <a:gd name="connsiteY4-76" fmla="*/ 232605 h 963941"/>
                    <a:gd name="connsiteX5-77" fmla="*/ 332145 w 794336"/>
                    <a:gd name="connsiteY5-78" fmla="*/ 957 h 963941"/>
                    <a:gd name="connsiteX6-79" fmla="*/ 1437 w 794336"/>
                    <a:gd name="connsiteY6-80" fmla="*/ 420057 h 963941"/>
                    <a:gd name="connsiteX7-81" fmla="*/ 396153 w 794336"/>
                    <a:gd name="connsiteY7-82" fmla="*/ 921453 h 963941"/>
                    <a:gd name="connsiteX8-83" fmla="*/ 665901 w 794336"/>
                    <a:gd name="connsiteY8-84" fmla="*/ 848301 h 963941"/>
                    <a:gd name="connsiteX9-85" fmla="*/ 588146 w 794336"/>
                    <a:gd name="connsiteY9-86" fmla="*/ 701305 h 963941"/>
                    <a:gd name="connsiteX0-87" fmla="*/ 726861 w 794336"/>
                    <a:gd name="connsiteY0-88" fmla="*/ 727905 h 963941"/>
                    <a:gd name="connsiteX1-89" fmla="*/ 723813 w 794336"/>
                    <a:gd name="connsiteY1-90" fmla="*/ 686757 h 963941"/>
                    <a:gd name="connsiteX2-91" fmla="*/ 792393 w 794336"/>
                    <a:gd name="connsiteY2-92" fmla="*/ 627321 h 963941"/>
                    <a:gd name="connsiteX3-93" fmla="*/ 736005 w 794336"/>
                    <a:gd name="connsiteY3-94" fmla="*/ 479493 h 963941"/>
                    <a:gd name="connsiteX4-95" fmla="*/ 746673 w 794336"/>
                    <a:gd name="connsiteY4-96" fmla="*/ 232605 h 963941"/>
                    <a:gd name="connsiteX5-97" fmla="*/ 332145 w 794336"/>
                    <a:gd name="connsiteY5-98" fmla="*/ 957 h 963941"/>
                    <a:gd name="connsiteX6-99" fmla="*/ 1437 w 794336"/>
                    <a:gd name="connsiteY6-100" fmla="*/ 420057 h 963941"/>
                    <a:gd name="connsiteX7-101" fmla="*/ 396153 w 794336"/>
                    <a:gd name="connsiteY7-102" fmla="*/ 921453 h 963941"/>
                    <a:gd name="connsiteX8-103" fmla="*/ 665901 w 794336"/>
                    <a:gd name="connsiteY8-104" fmla="*/ 848301 h 963941"/>
                    <a:gd name="connsiteX9-105" fmla="*/ 606780 w 794336"/>
                    <a:gd name="connsiteY9-106" fmla="*/ 719939 h 963941"/>
                    <a:gd name="connsiteX0-107" fmla="*/ 726861 w 794336"/>
                    <a:gd name="connsiteY0-108" fmla="*/ 727905 h 963941"/>
                    <a:gd name="connsiteX1-109" fmla="*/ 723813 w 794336"/>
                    <a:gd name="connsiteY1-110" fmla="*/ 686757 h 963941"/>
                    <a:gd name="connsiteX2-111" fmla="*/ 792393 w 794336"/>
                    <a:gd name="connsiteY2-112" fmla="*/ 627321 h 963941"/>
                    <a:gd name="connsiteX3-113" fmla="*/ 736005 w 794336"/>
                    <a:gd name="connsiteY3-114" fmla="*/ 479493 h 963941"/>
                    <a:gd name="connsiteX4-115" fmla="*/ 746673 w 794336"/>
                    <a:gd name="connsiteY4-116" fmla="*/ 232605 h 963941"/>
                    <a:gd name="connsiteX5-117" fmla="*/ 332145 w 794336"/>
                    <a:gd name="connsiteY5-118" fmla="*/ 957 h 963941"/>
                    <a:gd name="connsiteX6-119" fmla="*/ 1437 w 794336"/>
                    <a:gd name="connsiteY6-120" fmla="*/ 420057 h 963941"/>
                    <a:gd name="connsiteX7-121" fmla="*/ 396153 w 794336"/>
                    <a:gd name="connsiteY7-122" fmla="*/ 921453 h 963941"/>
                    <a:gd name="connsiteX8-123" fmla="*/ 665901 w 794336"/>
                    <a:gd name="connsiteY8-124" fmla="*/ 848301 h 963941"/>
                    <a:gd name="connsiteX9-125" fmla="*/ 606780 w 794336"/>
                    <a:gd name="connsiteY9-126" fmla="*/ 719939 h 963941"/>
                    <a:gd name="connsiteX0-127" fmla="*/ 726861 w 794336"/>
                    <a:gd name="connsiteY0-128" fmla="*/ 727905 h 963941"/>
                    <a:gd name="connsiteX1-129" fmla="*/ 723813 w 794336"/>
                    <a:gd name="connsiteY1-130" fmla="*/ 686757 h 963941"/>
                    <a:gd name="connsiteX2-131" fmla="*/ 792393 w 794336"/>
                    <a:gd name="connsiteY2-132" fmla="*/ 627321 h 963941"/>
                    <a:gd name="connsiteX3-133" fmla="*/ 736005 w 794336"/>
                    <a:gd name="connsiteY3-134" fmla="*/ 479493 h 963941"/>
                    <a:gd name="connsiteX4-135" fmla="*/ 746673 w 794336"/>
                    <a:gd name="connsiteY4-136" fmla="*/ 232605 h 963941"/>
                    <a:gd name="connsiteX5-137" fmla="*/ 332145 w 794336"/>
                    <a:gd name="connsiteY5-138" fmla="*/ 957 h 963941"/>
                    <a:gd name="connsiteX6-139" fmla="*/ 1437 w 794336"/>
                    <a:gd name="connsiteY6-140" fmla="*/ 420057 h 963941"/>
                    <a:gd name="connsiteX7-141" fmla="*/ 396153 w 794336"/>
                    <a:gd name="connsiteY7-142" fmla="*/ 921453 h 963941"/>
                    <a:gd name="connsiteX8-143" fmla="*/ 665901 w 794336"/>
                    <a:gd name="connsiteY8-144" fmla="*/ 848301 h 963941"/>
                    <a:gd name="connsiteX9-145" fmla="*/ 606780 w 794336"/>
                    <a:gd name="connsiteY9-146" fmla="*/ 719939 h 963941"/>
                    <a:gd name="connsiteX0-147" fmla="*/ 726861 w 794336"/>
                    <a:gd name="connsiteY0-148" fmla="*/ 727905 h 963941"/>
                    <a:gd name="connsiteX1-149" fmla="*/ 723813 w 794336"/>
                    <a:gd name="connsiteY1-150" fmla="*/ 686757 h 963941"/>
                    <a:gd name="connsiteX2-151" fmla="*/ 792393 w 794336"/>
                    <a:gd name="connsiteY2-152" fmla="*/ 627321 h 963941"/>
                    <a:gd name="connsiteX3-153" fmla="*/ 736005 w 794336"/>
                    <a:gd name="connsiteY3-154" fmla="*/ 479493 h 963941"/>
                    <a:gd name="connsiteX4-155" fmla="*/ 746673 w 794336"/>
                    <a:gd name="connsiteY4-156" fmla="*/ 232605 h 963941"/>
                    <a:gd name="connsiteX5-157" fmla="*/ 332145 w 794336"/>
                    <a:gd name="connsiteY5-158" fmla="*/ 957 h 963941"/>
                    <a:gd name="connsiteX6-159" fmla="*/ 1437 w 794336"/>
                    <a:gd name="connsiteY6-160" fmla="*/ 420057 h 963941"/>
                    <a:gd name="connsiteX7-161" fmla="*/ 396153 w 794336"/>
                    <a:gd name="connsiteY7-162" fmla="*/ 921453 h 963941"/>
                    <a:gd name="connsiteX8-163" fmla="*/ 665901 w 794336"/>
                    <a:gd name="connsiteY8-164" fmla="*/ 848301 h 963941"/>
                    <a:gd name="connsiteX9-165" fmla="*/ 606780 w 794336"/>
                    <a:gd name="connsiteY9-166" fmla="*/ 719939 h 963941"/>
                    <a:gd name="connsiteX0-167" fmla="*/ 726861 w 794336"/>
                    <a:gd name="connsiteY0-168" fmla="*/ 727905 h 963941"/>
                    <a:gd name="connsiteX1-169" fmla="*/ 723813 w 794336"/>
                    <a:gd name="connsiteY1-170" fmla="*/ 686757 h 963941"/>
                    <a:gd name="connsiteX2-171" fmla="*/ 792393 w 794336"/>
                    <a:gd name="connsiteY2-172" fmla="*/ 627321 h 963941"/>
                    <a:gd name="connsiteX3-173" fmla="*/ 736005 w 794336"/>
                    <a:gd name="connsiteY3-174" fmla="*/ 479493 h 963941"/>
                    <a:gd name="connsiteX4-175" fmla="*/ 746673 w 794336"/>
                    <a:gd name="connsiteY4-176" fmla="*/ 232605 h 963941"/>
                    <a:gd name="connsiteX5-177" fmla="*/ 332145 w 794336"/>
                    <a:gd name="connsiteY5-178" fmla="*/ 957 h 963941"/>
                    <a:gd name="connsiteX6-179" fmla="*/ 1437 w 794336"/>
                    <a:gd name="connsiteY6-180" fmla="*/ 420057 h 963941"/>
                    <a:gd name="connsiteX7-181" fmla="*/ 396153 w 794336"/>
                    <a:gd name="connsiteY7-182" fmla="*/ 921453 h 963941"/>
                    <a:gd name="connsiteX8-183" fmla="*/ 665901 w 794336"/>
                    <a:gd name="connsiteY8-184" fmla="*/ 848301 h 963941"/>
                    <a:gd name="connsiteX9-185" fmla="*/ 606780 w 794336"/>
                    <a:gd name="connsiteY9-186" fmla="*/ 743231 h 963941"/>
                    <a:gd name="connsiteX0-187" fmla="*/ 726861 w 794336"/>
                    <a:gd name="connsiteY0-188" fmla="*/ 727905 h 963941"/>
                    <a:gd name="connsiteX1-189" fmla="*/ 723813 w 794336"/>
                    <a:gd name="connsiteY1-190" fmla="*/ 686757 h 963941"/>
                    <a:gd name="connsiteX2-191" fmla="*/ 792393 w 794336"/>
                    <a:gd name="connsiteY2-192" fmla="*/ 627321 h 963941"/>
                    <a:gd name="connsiteX3-193" fmla="*/ 736005 w 794336"/>
                    <a:gd name="connsiteY3-194" fmla="*/ 479493 h 963941"/>
                    <a:gd name="connsiteX4-195" fmla="*/ 746673 w 794336"/>
                    <a:gd name="connsiteY4-196" fmla="*/ 232605 h 963941"/>
                    <a:gd name="connsiteX5-197" fmla="*/ 332145 w 794336"/>
                    <a:gd name="connsiteY5-198" fmla="*/ 957 h 963941"/>
                    <a:gd name="connsiteX6-199" fmla="*/ 1437 w 794336"/>
                    <a:gd name="connsiteY6-200" fmla="*/ 420057 h 963941"/>
                    <a:gd name="connsiteX7-201" fmla="*/ 396153 w 794336"/>
                    <a:gd name="connsiteY7-202" fmla="*/ 921453 h 963941"/>
                    <a:gd name="connsiteX8-203" fmla="*/ 665901 w 794336"/>
                    <a:gd name="connsiteY8-204" fmla="*/ 848301 h 963941"/>
                    <a:gd name="connsiteX9-205" fmla="*/ 597463 w 794336"/>
                    <a:gd name="connsiteY9-206" fmla="*/ 761865 h 963941"/>
                    <a:gd name="connsiteX0-207" fmla="*/ 726861 w 794336"/>
                    <a:gd name="connsiteY0-208" fmla="*/ 727905 h 963941"/>
                    <a:gd name="connsiteX1-209" fmla="*/ 723813 w 794336"/>
                    <a:gd name="connsiteY1-210" fmla="*/ 686757 h 963941"/>
                    <a:gd name="connsiteX2-211" fmla="*/ 792393 w 794336"/>
                    <a:gd name="connsiteY2-212" fmla="*/ 627321 h 963941"/>
                    <a:gd name="connsiteX3-213" fmla="*/ 736005 w 794336"/>
                    <a:gd name="connsiteY3-214" fmla="*/ 479493 h 963941"/>
                    <a:gd name="connsiteX4-215" fmla="*/ 746673 w 794336"/>
                    <a:gd name="connsiteY4-216" fmla="*/ 232605 h 963941"/>
                    <a:gd name="connsiteX5-217" fmla="*/ 332145 w 794336"/>
                    <a:gd name="connsiteY5-218" fmla="*/ 957 h 963941"/>
                    <a:gd name="connsiteX6-219" fmla="*/ 1437 w 794336"/>
                    <a:gd name="connsiteY6-220" fmla="*/ 420057 h 963941"/>
                    <a:gd name="connsiteX7-221" fmla="*/ 396153 w 794336"/>
                    <a:gd name="connsiteY7-222" fmla="*/ 921453 h 963941"/>
                    <a:gd name="connsiteX8-223" fmla="*/ 665901 w 794336"/>
                    <a:gd name="connsiteY8-224" fmla="*/ 848301 h 963941"/>
                    <a:gd name="connsiteX9-225" fmla="*/ 597463 w 794336"/>
                    <a:gd name="connsiteY9-226" fmla="*/ 761865 h 963941"/>
                    <a:gd name="connsiteX0-227" fmla="*/ 726861 w 794336"/>
                    <a:gd name="connsiteY0-228" fmla="*/ 727905 h 966173"/>
                    <a:gd name="connsiteX1-229" fmla="*/ 723813 w 794336"/>
                    <a:gd name="connsiteY1-230" fmla="*/ 686757 h 966173"/>
                    <a:gd name="connsiteX2-231" fmla="*/ 792393 w 794336"/>
                    <a:gd name="connsiteY2-232" fmla="*/ 627321 h 966173"/>
                    <a:gd name="connsiteX3-233" fmla="*/ 736005 w 794336"/>
                    <a:gd name="connsiteY3-234" fmla="*/ 479493 h 966173"/>
                    <a:gd name="connsiteX4-235" fmla="*/ 746673 w 794336"/>
                    <a:gd name="connsiteY4-236" fmla="*/ 232605 h 966173"/>
                    <a:gd name="connsiteX5-237" fmla="*/ 332145 w 794336"/>
                    <a:gd name="connsiteY5-238" fmla="*/ 957 h 966173"/>
                    <a:gd name="connsiteX6-239" fmla="*/ 1437 w 794336"/>
                    <a:gd name="connsiteY6-240" fmla="*/ 420057 h 966173"/>
                    <a:gd name="connsiteX7-241" fmla="*/ 396153 w 794336"/>
                    <a:gd name="connsiteY7-242" fmla="*/ 921453 h 966173"/>
                    <a:gd name="connsiteX8-243" fmla="*/ 665901 w 794336"/>
                    <a:gd name="connsiteY8-244" fmla="*/ 848301 h 966173"/>
                    <a:gd name="connsiteX9-245" fmla="*/ 597463 w 794336"/>
                    <a:gd name="connsiteY9-246" fmla="*/ 761865 h 966173"/>
                    <a:gd name="connsiteX0-247" fmla="*/ 726861 w 794336"/>
                    <a:gd name="connsiteY0-248" fmla="*/ 727905 h 962936"/>
                    <a:gd name="connsiteX1-249" fmla="*/ 723813 w 794336"/>
                    <a:gd name="connsiteY1-250" fmla="*/ 686757 h 962936"/>
                    <a:gd name="connsiteX2-251" fmla="*/ 792393 w 794336"/>
                    <a:gd name="connsiteY2-252" fmla="*/ 627321 h 962936"/>
                    <a:gd name="connsiteX3-253" fmla="*/ 736005 w 794336"/>
                    <a:gd name="connsiteY3-254" fmla="*/ 479493 h 962936"/>
                    <a:gd name="connsiteX4-255" fmla="*/ 746673 w 794336"/>
                    <a:gd name="connsiteY4-256" fmla="*/ 232605 h 962936"/>
                    <a:gd name="connsiteX5-257" fmla="*/ 332145 w 794336"/>
                    <a:gd name="connsiteY5-258" fmla="*/ 957 h 962936"/>
                    <a:gd name="connsiteX6-259" fmla="*/ 1437 w 794336"/>
                    <a:gd name="connsiteY6-260" fmla="*/ 420057 h 962936"/>
                    <a:gd name="connsiteX7-261" fmla="*/ 403140 w 794336"/>
                    <a:gd name="connsiteY7-262" fmla="*/ 914465 h 962936"/>
                    <a:gd name="connsiteX8-263" fmla="*/ 665901 w 794336"/>
                    <a:gd name="connsiteY8-264" fmla="*/ 848301 h 962936"/>
                    <a:gd name="connsiteX9-265" fmla="*/ 597463 w 794336"/>
                    <a:gd name="connsiteY9-266" fmla="*/ 761865 h 9629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794336" h="962936">
                      <a:moveTo>
                        <a:pt x="726861" y="727905"/>
                      </a:moveTo>
                      <a:cubicBezTo>
                        <a:pt x="726861" y="717237"/>
                        <a:pt x="722289" y="695901"/>
                        <a:pt x="723813" y="686757"/>
                      </a:cubicBezTo>
                      <a:cubicBezTo>
                        <a:pt x="728385" y="654753"/>
                        <a:pt x="807633" y="660849"/>
                        <a:pt x="792393" y="627321"/>
                      </a:cubicBezTo>
                      <a:cubicBezTo>
                        <a:pt x="771058" y="577029"/>
                        <a:pt x="734481" y="516069"/>
                        <a:pt x="736005" y="479493"/>
                      </a:cubicBezTo>
                      <a:cubicBezTo>
                        <a:pt x="737529" y="436821"/>
                        <a:pt x="777153" y="337761"/>
                        <a:pt x="746673" y="232605"/>
                      </a:cubicBezTo>
                      <a:cubicBezTo>
                        <a:pt x="671998" y="-27999"/>
                        <a:pt x="332145" y="957"/>
                        <a:pt x="332145" y="957"/>
                      </a:cubicBezTo>
                      <a:cubicBezTo>
                        <a:pt x="115737" y="20769"/>
                        <a:pt x="-15327" y="232605"/>
                        <a:pt x="1437" y="420057"/>
                      </a:cubicBezTo>
                      <a:cubicBezTo>
                        <a:pt x="25821" y="633417"/>
                        <a:pt x="305172" y="852987"/>
                        <a:pt x="403140" y="914465"/>
                      </a:cubicBezTo>
                      <a:cubicBezTo>
                        <a:pt x="447050" y="942020"/>
                        <a:pt x="678093" y="1037277"/>
                        <a:pt x="665901" y="848301"/>
                      </a:cubicBezTo>
                      <a:cubicBezTo>
                        <a:pt x="711875" y="796857"/>
                        <a:pt x="654424" y="784725"/>
                        <a:pt x="597463" y="761865"/>
                      </a:cubicBezTo>
                    </a:path>
                  </a:pathLst>
                </a:custGeom>
                <a:solidFill>
                  <a:schemeClr val="bg1"/>
                </a:solidFill>
                <a:ln w="19050" cap="flat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92" name="任意多边形: 形状 91"/>
                <p:cNvSpPr/>
                <p:nvPr/>
              </p:nvSpPr>
              <p:spPr>
                <a:xfrm>
                  <a:off x="5246280" y="1973749"/>
                  <a:ext cx="551121" cy="667880"/>
                </a:xfrm>
                <a:custGeom>
                  <a:avLst/>
                  <a:gdLst>
                    <a:gd name="connsiteX0" fmla="*/ 443886 w 551121"/>
                    <a:gd name="connsiteY0" fmla="*/ 0 h 667880"/>
                    <a:gd name="connsiteX1" fmla="*/ 550250 w 551121"/>
                    <a:gd name="connsiteY1" fmla="*/ 189667 h 667880"/>
                    <a:gd name="connsiteX2" fmla="*/ 536330 w 551121"/>
                    <a:gd name="connsiteY2" fmla="*/ 239936 h 667880"/>
                    <a:gd name="connsiteX3" fmla="*/ 536330 w 551121"/>
                    <a:gd name="connsiteY3" fmla="*/ 239938 h 667880"/>
                    <a:gd name="connsiteX4" fmla="*/ 536329 w 551121"/>
                    <a:gd name="connsiteY4" fmla="*/ 239937 h 667880"/>
                    <a:gd name="connsiteX5" fmla="*/ 523437 w 551121"/>
                    <a:gd name="connsiteY5" fmla="*/ 221854 h 667880"/>
                    <a:gd name="connsiteX6" fmla="*/ 326513 w 551121"/>
                    <a:gd name="connsiteY6" fmla="*/ 251363 h 667880"/>
                    <a:gd name="connsiteX7" fmla="*/ 345210 w 551121"/>
                    <a:gd name="connsiteY7" fmla="*/ 342768 h 667880"/>
                    <a:gd name="connsiteX8" fmla="*/ 288082 w 551121"/>
                    <a:gd name="connsiteY8" fmla="*/ 512076 h 667880"/>
                    <a:gd name="connsiteX9" fmla="*/ 265526 w 551121"/>
                    <a:gd name="connsiteY9" fmla="*/ 506836 h 667880"/>
                    <a:gd name="connsiteX10" fmla="*/ 257960 w 551121"/>
                    <a:gd name="connsiteY10" fmla="*/ 416516 h 667880"/>
                    <a:gd name="connsiteX11" fmla="*/ 206025 w 551121"/>
                    <a:gd name="connsiteY11" fmla="*/ 371852 h 667880"/>
                    <a:gd name="connsiteX12" fmla="*/ 161361 w 551121"/>
                    <a:gd name="connsiteY12" fmla="*/ 423787 h 667880"/>
                    <a:gd name="connsiteX13" fmla="*/ 177981 w 551121"/>
                    <a:gd name="connsiteY13" fmla="*/ 622177 h 667880"/>
                    <a:gd name="connsiteX14" fmla="*/ 179005 w 551121"/>
                    <a:gd name="connsiteY14" fmla="*/ 625858 h 667880"/>
                    <a:gd name="connsiteX15" fmla="*/ 178678 w 551121"/>
                    <a:gd name="connsiteY15" fmla="*/ 632353 h 667880"/>
                    <a:gd name="connsiteX16" fmla="*/ 175903 w 551121"/>
                    <a:gd name="connsiteY16" fmla="*/ 667880 h 667880"/>
                    <a:gd name="connsiteX17" fmla="*/ 26331 w 551121"/>
                    <a:gd name="connsiteY17" fmla="*/ 205661 h 667880"/>
                    <a:gd name="connsiteX18" fmla="*/ 384778 w 551121"/>
                    <a:gd name="connsiteY18" fmla="*/ 36809 h 667880"/>
                    <a:gd name="connsiteX19" fmla="*/ 390026 w 551121"/>
                    <a:gd name="connsiteY19" fmla="*/ 38348 h 667880"/>
                    <a:gd name="connsiteX20" fmla="*/ 393054 w 551121"/>
                    <a:gd name="connsiteY20" fmla="*/ 38270 h 667880"/>
                    <a:gd name="connsiteX21" fmla="*/ 443886 w 551121"/>
                    <a:gd name="connsiteY21" fmla="*/ 0 h 667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51121" h="667880">
                      <a:moveTo>
                        <a:pt x="443886" y="0"/>
                      </a:moveTo>
                      <a:cubicBezTo>
                        <a:pt x="443886" y="0"/>
                        <a:pt x="562378" y="77139"/>
                        <a:pt x="550250" y="189667"/>
                      </a:cubicBezTo>
                      <a:lnTo>
                        <a:pt x="536330" y="239936"/>
                      </a:lnTo>
                      <a:lnTo>
                        <a:pt x="536330" y="239938"/>
                      </a:lnTo>
                      <a:lnTo>
                        <a:pt x="536329" y="239937"/>
                      </a:lnTo>
                      <a:lnTo>
                        <a:pt x="523437" y="221854"/>
                      </a:lnTo>
                      <a:cubicBezTo>
                        <a:pt x="479202" y="188084"/>
                        <a:pt x="345599" y="211374"/>
                        <a:pt x="326513" y="251363"/>
                      </a:cubicBezTo>
                      <a:cubicBezTo>
                        <a:pt x="313010" y="278369"/>
                        <a:pt x="330668" y="328227"/>
                        <a:pt x="345210" y="342768"/>
                      </a:cubicBezTo>
                      <a:cubicBezTo>
                        <a:pt x="283927" y="368736"/>
                        <a:pt x="287043" y="507920"/>
                        <a:pt x="288082" y="512076"/>
                      </a:cubicBezTo>
                      <a:lnTo>
                        <a:pt x="265526" y="506836"/>
                      </a:lnTo>
                      <a:lnTo>
                        <a:pt x="257960" y="416516"/>
                      </a:lnTo>
                      <a:cubicBezTo>
                        <a:pt x="255883" y="389510"/>
                        <a:pt x="233031" y="369775"/>
                        <a:pt x="206025" y="371852"/>
                      </a:cubicBezTo>
                      <a:cubicBezTo>
                        <a:pt x="179019" y="373930"/>
                        <a:pt x="159284" y="396781"/>
                        <a:pt x="161361" y="423787"/>
                      </a:cubicBezTo>
                      <a:lnTo>
                        <a:pt x="177981" y="622177"/>
                      </a:lnTo>
                      <a:lnTo>
                        <a:pt x="179005" y="625858"/>
                      </a:lnTo>
                      <a:lnTo>
                        <a:pt x="178678" y="632353"/>
                      </a:lnTo>
                      <a:cubicBezTo>
                        <a:pt x="177656" y="650027"/>
                        <a:pt x="176682" y="663465"/>
                        <a:pt x="175903" y="667880"/>
                      </a:cubicBezTo>
                      <a:cubicBezTo>
                        <a:pt x="117736" y="564010"/>
                        <a:pt x="-68190" y="383277"/>
                        <a:pt x="26331" y="205661"/>
                      </a:cubicBezTo>
                      <a:cubicBezTo>
                        <a:pt x="96443" y="71670"/>
                        <a:pt x="265880" y="17138"/>
                        <a:pt x="384778" y="36809"/>
                      </a:cubicBezTo>
                      <a:lnTo>
                        <a:pt x="390026" y="38348"/>
                      </a:lnTo>
                      <a:lnTo>
                        <a:pt x="393054" y="38270"/>
                      </a:lnTo>
                      <a:cubicBezTo>
                        <a:pt x="404740" y="37198"/>
                        <a:pt x="429863" y="31161"/>
                        <a:pt x="4438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4" name="任意多边形: 形状 97"/>
                <p:cNvSpPr/>
                <p:nvPr/>
              </p:nvSpPr>
              <p:spPr>
                <a:xfrm>
                  <a:off x="5245750" y="1976934"/>
                  <a:ext cx="480720" cy="657286"/>
                </a:xfrm>
                <a:custGeom>
                  <a:avLst/>
                  <a:gdLst>
                    <a:gd name="connsiteX0" fmla="*/ 443886 w 519793"/>
                    <a:gd name="connsiteY0" fmla="*/ 0 h 667880"/>
                    <a:gd name="connsiteX1" fmla="*/ 501616 w 519793"/>
                    <a:gd name="connsiteY1" fmla="*/ 52636 h 667880"/>
                    <a:gd name="connsiteX2" fmla="*/ 519793 w 519793"/>
                    <a:gd name="connsiteY2" fmla="*/ 81970 h 667880"/>
                    <a:gd name="connsiteX3" fmla="*/ 519361 w 519793"/>
                    <a:gd name="connsiteY3" fmla="*/ 81544 h 667880"/>
                    <a:gd name="connsiteX4" fmla="*/ 501036 w 519793"/>
                    <a:gd name="connsiteY4" fmla="*/ 67733 h 667880"/>
                    <a:gd name="connsiteX5" fmla="*/ 450204 w 519793"/>
                    <a:gd name="connsiteY5" fmla="*/ 106003 h 667880"/>
                    <a:gd name="connsiteX6" fmla="*/ 447176 w 519793"/>
                    <a:gd name="connsiteY6" fmla="*/ 106081 h 667880"/>
                    <a:gd name="connsiteX7" fmla="*/ 441928 w 519793"/>
                    <a:gd name="connsiteY7" fmla="*/ 104542 h 667880"/>
                    <a:gd name="connsiteX8" fmla="*/ 83481 w 519793"/>
                    <a:gd name="connsiteY8" fmla="*/ 273394 h 667880"/>
                    <a:gd name="connsiteX9" fmla="*/ 171851 w 519793"/>
                    <a:gd name="connsiteY9" fmla="*/ 644549 h 667880"/>
                    <a:gd name="connsiteX10" fmla="*/ 177374 w 519793"/>
                    <a:gd name="connsiteY10" fmla="*/ 652408 h 667880"/>
                    <a:gd name="connsiteX11" fmla="*/ 177200 w 519793"/>
                    <a:gd name="connsiteY11" fmla="*/ 655089 h 667880"/>
                    <a:gd name="connsiteX12" fmla="*/ 175903 w 519793"/>
                    <a:gd name="connsiteY12" fmla="*/ 667880 h 667880"/>
                    <a:gd name="connsiteX13" fmla="*/ 26331 w 519793"/>
                    <a:gd name="connsiteY13" fmla="*/ 205661 h 667880"/>
                    <a:gd name="connsiteX14" fmla="*/ 384778 w 519793"/>
                    <a:gd name="connsiteY14" fmla="*/ 36809 h 667880"/>
                    <a:gd name="connsiteX15" fmla="*/ 390026 w 519793"/>
                    <a:gd name="connsiteY15" fmla="*/ 38348 h 667880"/>
                    <a:gd name="connsiteX16" fmla="*/ 393054 w 519793"/>
                    <a:gd name="connsiteY16" fmla="*/ 38270 h 667880"/>
                    <a:gd name="connsiteX17" fmla="*/ 443886 w 519793"/>
                    <a:gd name="connsiteY17" fmla="*/ 0 h 667880"/>
                    <a:gd name="connsiteX0-1" fmla="*/ 443886 w 519793"/>
                    <a:gd name="connsiteY0-2" fmla="*/ 0 h 667880"/>
                    <a:gd name="connsiteX1-3" fmla="*/ 501616 w 519793"/>
                    <a:gd name="connsiteY1-4" fmla="*/ 52636 h 667880"/>
                    <a:gd name="connsiteX2-5" fmla="*/ 519793 w 519793"/>
                    <a:gd name="connsiteY2-6" fmla="*/ 81970 h 667880"/>
                    <a:gd name="connsiteX3-7" fmla="*/ 519361 w 519793"/>
                    <a:gd name="connsiteY3-8" fmla="*/ 81544 h 667880"/>
                    <a:gd name="connsiteX4-9" fmla="*/ 501036 w 519793"/>
                    <a:gd name="connsiteY4-10" fmla="*/ 67733 h 667880"/>
                    <a:gd name="connsiteX5-11" fmla="*/ 450204 w 519793"/>
                    <a:gd name="connsiteY5-12" fmla="*/ 106003 h 667880"/>
                    <a:gd name="connsiteX6-13" fmla="*/ 447176 w 519793"/>
                    <a:gd name="connsiteY6-14" fmla="*/ 106081 h 667880"/>
                    <a:gd name="connsiteX7-15" fmla="*/ 83481 w 519793"/>
                    <a:gd name="connsiteY7-16" fmla="*/ 273394 h 667880"/>
                    <a:gd name="connsiteX8-17" fmla="*/ 171851 w 519793"/>
                    <a:gd name="connsiteY8-18" fmla="*/ 644549 h 667880"/>
                    <a:gd name="connsiteX9-19" fmla="*/ 177374 w 519793"/>
                    <a:gd name="connsiteY9-20" fmla="*/ 652408 h 667880"/>
                    <a:gd name="connsiteX10-21" fmla="*/ 177200 w 519793"/>
                    <a:gd name="connsiteY10-22" fmla="*/ 655089 h 667880"/>
                    <a:gd name="connsiteX11-23" fmla="*/ 175903 w 519793"/>
                    <a:gd name="connsiteY11-24" fmla="*/ 667880 h 667880"/>
                    <a:gd name="connsiteX12-25" fmla="*/ 26331 w 519793"/>
                    <a:gd name="connsiteY12-26" fmla="*/ 205661 h 667880"/>
                    <a:gd name="connsiteX13-27" fmla="*/ 384778 w 519793"/>
                    <a:gd name="connsiteY13-28" fmla="*/ 36809 h 667880"/>
                    <a:gd name="connsiteX14-29" fmla="*/ 390026 w 519793"/>
                    <a:gd name="connsiteY14-30" fmla="*/ 38348 h 667880"/>
                    <a:gd name="connsiteX15-31" fmla="*/ 393054 w 519793"/>
                    <a:gd name="connsiteY15-32" fmla="*/ 38270 h 667880"/>
                    <a:gd name="connsiteX16-33" fmla="*/ 443886 w 519793"/>
                    <a:gd name="connsiteY16-34" fmla="*/ 0 h 667880"/>
                    <a:gd name="connsiteX0-35" fmla="*/ 443886 w 519793"/>
                    <a:gd name="connsiteY0-36" fmla="*/ 0 h 667880"/>
                    <a:gd name="connsiteX1-37" fmla="*/ 501616 w 519793"/>
                    <a:gd name="connsiteY1-38" fmla="*/ 52636 h 667880"/>
                    <a:gd name="connsiteX2-39" fmla="*/ 519793 w 519793"/>
                    <a:gd name="connsiteY2-40" fmla="*/ 81970 h 667880"/>
                    <a:gd name="connsiteX3-41" fmla="*/ 519361 w 519793"/>
                    <a:gd name="connsiteY3-42" fmla="*/ 81544 h 667880"/>
                    <a:gd name="connsiteX4-43" fmla="*/ 501036 w 519793"/>
                    <a:gd name="connsiteY4-44" fmla="*/ 67733 h 667880"/>
                    <a:gd name="connsiteX5-45" fmla="*/ 450204 w 519793"/>
                    <a:gd name="connsiteY5-46" fmla="*/ 106003 h 667880"/>
                    <a:gd name="connsiteX6-47" fmla="*/ 83481 w 519793"/>
                    <a:gd name="connsiteY6-48" fmla="*/ 273394 h 667880"/>
                    <a:gd name="connsiteX7-49" fmla="*/ 171851 w 519793"/>
                    <a:gd name="connsiteY7-50" fmla="*/ 644549 h 667880"/>
                    <a:gd name="connsiteX8-51" fmla="*/ 177374 w 519793"/>
                    <a:gd name="connsiteY8-52" fmla="*/ 652408 h 667880"/>
                    <a:gd name="connsiteX9-53" fmla="*/ 177200 w 519793"/>
                    <a:gd name="connsiteY9-54" fmla="*/ 655089 h 667880"/>
                    <a:gd name="connsiteX10-55" fmla="*/ 175903 w 519793"/>
                    <a:gd name="connsiteY10-56" fmla="*/ 667880 h 667880"/>
                    <a:gd name="connsiteX11-57" fmla="*/ 26331 w 519793"/>
                    <a:gd name="connsiteY11-58" fmla="*/ 205661 h 667880"/>
                    <a:gd name="connsiteX12-59" fmla="*/ 384778 w 519793"/>
                    <a:gd name="connsiteY12-60" fmla="*/ 36809 h 667880"/>
                    <a:gd name="connsiteX13-61" fmla="*/ 390026 w 519793"/>
                    <a:gd name="connsiteY13-62" fmla="*/ 38348 h 667880"/>
                    <a:gd name="connsiteX14-63" fmla="*/ 393054 w 519793"/>
                    <a:gd name="connsiteY14-64" fmla="*/ 38270 h 667880"/>
                    <a:gd name="connsiteX15-65" fmla="*/ 443886 w 519793"/>
                    <a:gd name="connsiteY15-66" fmla="*/ 0 h 667880"/>
                    <a:gd name="connsiteX0-67" fmla="*/ 443886 w 519793"/>
                    <a:gd name="connsiteY0-68" fmla="*/ 0 h 667880"/>
                    <a:gd name="connsiteX1-69" fmla="*/ 501616 w 519793"/>
                    <a:gd name="connsiteY1-70" fmla="*/ 52636 h 667880"/>
                    <a:gd name="connsiteX2-71" fmla="*/ 519793 w 519793"/>
                    <a:gd name="connsiteY2-72" fmla="*/ 81970 h 667880"/>
                    <a:gd name="connsiteX3-73" fmla="*/ 519361 w 519793"/>
                    <a:gd name="connsiteY3-74" fmla="*/ 81544 h 667880"/>
                    <a:gd name="connsiteX4-75" fmla="*/ 501036 w 519793"/>
                    <a:gd name="connsiteY4-76" fmla="*/ 67733 h 667880"/>
                    <a:gd name="connsiteX5-77" fmla="*/ 407342 w 519793"/>
                    <a:gd name="connsiteY5-78" fmla="*/ 86953 h 667880"/>
                    <a:gd name="connsiteX6-79" fmla="*/ 83481 w 519793"/>
                    <a:gd name="connsiteY6-80" fmla="*/ 273394 h 667880"/>
                    <a:gd name="connsiteX7-81" fmla="*/ 171851 w 519793"/>
                    <a:gd name="connsiteY7-82" fmla="*/ 644549 h 667880"/>
                    <a:gd name="connsiteX8-83" fmla="*/ 177374 w 519793"/>
                    <a:gd name="connsiteY8-84" fmla="*/ 652408 h 667880"/>
                    <a:gd name="connsiteX9-85" fmla="*/ 177200 w 519793"/>
                    <a:gd name="connsiteY9-86" fmla="*/ 655089 h 667880"/>
                    <a:gd name="connsiteX10-87" fmla="*/ 175903 w 519793"/>
                    <a:gd name="connsiteY10-88" fmla="*/ 667880 h 667880"/>
                    <a:gd name="connsiteX11-89" fmla="*/ 26331 w 519793"/>
                    <a:gd name="connsiteY11-90" fmla="*/ 205661 h 667880"/>
                    <a:gd name="connsiteX12-91" fmla="*/ 384778 w 519793"/>
                    <a:gd name="connsiteY12-92" fmla="*/ 36809 h 667880"/>
                    <a:gd name="connsiteX13-93" fmla="*/ 390026 w 519793"/>
                    <a:gd name="connsiteY13-94" fmla="*/ 38348 h 667880"/>
                    <a:gd name="connsiteX14-95" fmla="*/ 393054 w 519793"/>
                    <a:gd name="connsiteY14-96" fmla="*/ 38270 h 667880"/>
                    <a:gd name="connsiteX15-97" fmla="*/ 443886 w 519793"/>
                    <a:gd name="connsiteY15-98" fmla="*/ 0 h 667880"/>
                    <a:gd name="connsiteX0-99" fmla="*/ 443886 w 519793"/>
                    <a:gd name="connsiteY0-100" fmla="*/ 0 h 667880"/>
                    <a:gd name="connsiteX1-101" fmla="*/ 501616 w 519793"/>
                    <a:gd name="connsiteY1-102" fmla="*/ 52636 h 667880"/>
                    <a:gd name="connsiteX2-103" fmla="*/ 519793 w 519793"/>
                    <a:gd name="connsiteY2-104" fmla="*/ 81970 h 667880"/>
                    <a:gd name="connsiteX3-105" fmla="*/ 519361 w 519793"/>
                    <a:gd name="connsiteY3-106" fmla="*/ 81544 h 667880"/>
                    <a:gd name="connsiteX4-107" fmla="*/ 501036 w 519793"/>
                    <a:gd name="connsiteY4-108" fmla="*/ 67733 h 667880"/>
                    <a:gd name="connsiteX5-109" fmla="*/ 407342 w 519793"/>
                    <a:gd name="connsiteY5-110" fmla="*/ 86953 h 667880"/>
                    <a:gd name="connsiteX6-111" fmla="*/ 83481 w 519793"/>
                    <a:gd name="connsiteY6-112" fmla="*/ 273394 h 667880"/>
                    <a:gd name="connsiteX7-113" fmla="*/ 171851 w 519793"/>
                    <a:gd name="connsiteY7-114" fmla="*/ 644549 h 667880"/>
                    <a:gd name="connsiteX8-115" fmla="*/ 177374 w 519793"/>
                    <a:gd name="connsiteY8-116" fmla="*/ 652408 h 667880"/>
                    <a:gd name="connsiteX9-117" fmla="*/ 177200 w 519793"/>
                    <a:gd name="connsiteY9-118" fmla="*/ 655089 h 667880"/>
                    <a:gd name="connsiteX10-119" fmla="*/ 175903 w 519793"/>
                    <a:gd name="connsiteY10-120" fmla="*/ 667880 h 667880"/>
                    <a:gd name="connsiteX11-121" fmla="*/ 26331 w 519793"/>
                    <a:gd name="connsiteY11-122" fmla="*/ 205661 h 667880"/>
                    <a:gd name="connsiteX12-123" fmla="*/ 384778 w 519793"/>
                    <a:gd name="connsiteY12-124" fmla="*/ 36809 h 667880"/>
                    <a:gd name="connsiteX13-125" fmla="*/ 390026 w 519793"/>
                    <a:gd name="connsiteY13-126" fmla="*/ 38348 h 667880"/>
                    <a:gd name="connsiteX14-127" fmla="*/ 393054 w 519793"/>
                    <a:gd name="connsiteY14-128" fmla="*/ 38270 h 667880"/>
                    <a:gd name="connsiteX15-129" fmla="*/ 443886 w 519793"/>
                    <a:gd name="connsiteY15-130" fmla="*/ 0 h 667880"/>
                    <a:gd name="connsiteX0-131" fmla="*/ 443886 w 519793"/>
                    <a:gd name="connsiteY0-132" fmla="*/ 0 h 667880"/>
                    <a:gd name="connsiteX1-133" fmla="*/ 501616 w 519793"/>
                    <a:gd name="connsiteY1-134" fmla="*/ 52636 h 667880"/>
                    <a:gd name="connsiteX2-135" fmla="*/ 519793 w 519793"/>
                    <a:gd name="connsiteY2-136" fmla="*/ 81970 h 667880"/>
                    <a:gd name="connsiteX3-137" fmla="*/ 519361 w 519793"/>
                    <a:gd name="connsiteY3-138" fmla="*/ 81544 h 667880"/>
                    <a:gd name="connsiteX4-139" fmla="*/ 501036 w 519793"/>
                    <a:gd name="connsiteY4-140" fmla="*/ 67733 h 667880"/>
                    <a:gd name="connsiteX5-141" fmla="*/ 407342 w 519793"/>
                    <a:gd name="connsiteY5-142" fmla="*/ 86953 h 667880"/>
                    <a:gd name="connsiteX6-143" fmla="*/ 83481 w 519793"/>
                    <a:gd name="connsiteY6-144" fmla="*/ 273394 h 667880"/>
                    <a:gd name="connsiteX7-145" fmla="*/ 171851 w 519793"/>
                    <a:gd name="connsiteY7-146" fmla="*/ 644549 h 667880"/>
                    <a:gd name="connsiteX8-147" fmla="*/ 177374 w 519793"/>
                    <a:gd name="connsiteY8-148" fmla="*/ 652408 h 667880"/>
                    <a:gd name="connsiteX9-149" fmla="*/ 177200 w 519793"/>
                    <a:gd name="connsiteY9-150" fmla="*/ 655089 h 667880"/>
                    <a:gd name="connsiteX10-151" fmla="*/ 175903 w 519793"/>
                    <a:gd name="connsiteY10-152" fmla="*/ 667880 h 667880"/>
                    <a:gd name="connsiteX11-153" fmla="*/ 26331 w 519793"/>
                    <a:gd name="connsiteY11-154" fmla="*/ 205661 h 667880"/>
                    <a:gd name="connsiteX12-155" fmla="*/ 384778 w 519793"/>
                    <a:gd name="connsiteY12-156" fmla="*/ 36809 h 667880"/>
                    <a:gd name="connsiteX13-157" fmla="*/ 390026 w 519793"/>
                    <a:gd name="connsiteY13-158" fmla="*/ 38348 h 667880"/>
                    <a:gd name="connsiteX14-159" fmla="*/ 393054 w 519793"/>
                    <a:gd name="connsiteY14-160" fmla="*/ 38270 h 667880"/>
                    <a:gd name="connsiteX15-161" fmla="*/ 443886 w 519793"/>
                    <a:gd name="connsiteY15-162" fmla="*/ 0 h 667880"/>
                    <a:gd name="connsiteX0-163" fmla="*/ 443886 w 519793"/>
                    <a:gd name="connsiteY0-164" fmla="*/ 0 h 667880"/>
                    <a:gd name="connsiteX1-165" fmla="*/ 501616 w 519793"/>
                    <a:gd name="connsiteY1-166" fmla="*/ 52636 h 667880"/>
                    <a:gd name="connsiteX2-167" fmla="*/ 519793 w 519793"/>
                    <a:gd name="connsiteY2-168" fmla="*/ 81970 h 667880"/>
                    <a:gd name="connsiteX3-169" fmla="*/ 501036 w 519793"/>
                    <a:gd name="connsiteY3-170" fmla="*/ 67733 h 667880"/>
                    <a:gd name="connsiteX4-171" fmla="*/ 407342 w 519793"/>
                    <a:gd name="connsiteY4-172" fmla="*/ 86953 h 667880"/>
                    <a:gd name="connsiteX5-173" fmla="*/ 83481 w 519793"/>
                    <a:gd name="connsiteY5-174" fmla="*/ 273394 h 667880"/>
                    <a:gd name="connsiteX6-175" fmla="*/ 171851 w 519793"/>
                    <a:gd name="connsiteY6-176" fmla="*/ 644549 h 667880"/>
                    <a:gd name="connsiteX7-177" fmla="*/ 177374 w 519793"/>
                    <a:gd name="connsiteY7-178" fmla="*/ 652408 h 667880"/>
                    <a:gd name="connsiteX8-179" fmla="*/ 177200 w 519793"/>
                    <a:gd name="connsiteY8-180" fmla="*/ 655089 h 667880"/>
                    <a:gd name="connsiteX9-181" fmla="*/ 175903 w 519793"/>
                    <a:gd name="connsiteY9-182" fmla="*/ 667880 h 667880"/>
                    <a:gd name="connsiteX10-183" fmla="*/ 26331 w 519793"/>
                    <a:gd name="connsiteY10-184" fmla="*/ 205661 h 667880"/>
                    <a:gd name="connsiteX11-185" fmla="*/ 384778 w 519793"/>
                    <a:gd name="connsiteY11-186" fmla="*/ 36809 h 667880"/>
                    <a:gd name="connsiteX12-187" fmla="*/ 390026 w 519793"/>
                    <a:gd name="connsiteY12-188" fmla="*/ 38348 h 667880"/>
                    <a:gd name="connsiteX13-189" fmla="*/ 393054 w 519793"/>
                    <a:gd name="connsiteY13-190" fmla="*/ 38270 h 667880"/>
                    <a:gd name="connsiteX14-191" fmla="*/ 443886 w 519793"/>
                    <a:gd name="connsiteY14-192" fmla="*/ 0 h 667880"/>
                    <a:gd name="connsiteX0-193" fmla="*/ 443886 w 501616"/>
                    <a:gd name="connsiteY0-194" fmla="*/ 0 h 667880"/>
                    <a:gd name="connsiteX1-195" fmla="*/ 501616 w 501616"/>
                    <a:gd name="connsiteY1-196" fmla="*/ 52636 h 667880"/>
                    <a:gd name="connsiteX2-197" fmla="*/ 501036 w 501616"/>
                    <a:gd name="connsiteY2-198" fmla="*/ 67733 h 667880"/>
                    <a:gd name="connsiteX3-199" fmla="*/ 407342 w 501616"/>
                    <a:gd name="connsiteY3-200" fmla="*/ 86953 h 667880"/>
                    <a:gd name="connsiteX4-201" fmla="*/ 83481 w 501616"/>
                    <a:gd name="connsiteY4-202" fmla="*/ 273394 h 667880"/>
                    <a:gd name="connsiteX5-203" fmla="*/ 171851 w 501616"/>
                    <a:gd name="connsiteY5-204" fmla="*/ 644549 h 667880"/>
                    <a:gd name="connsiteX6-205" fmla="*/ 177374 w 501616"/>
                    <a:gd name="connsiteY6-206" fmla="*/ 652408 h 667880"/>
                    <a:gd name="connsiteX7-207" fmla="*/ 177200 w 501616"/>
                    <a:gd name="connsiteY7-208" fmla="*/ 655089 h 667880"/>
                    <a:gd name="connsiteX8-209" fmla="*/ 175903 w 501616"/>
                    <a:gd name="connsiteY8-210" fmla="*/ 667880 h 667880"/>
                    <a:gd name="connsiteX9-211" fmla="*/ 26331 w 501616"/>
                    <a:gd name="connsiteY9-212" fmla="*/ 205661 h 667880"/>
                    <a:gd name="connsiteX10-213" fmla="*/ 384778 w 501616"/>
                    <a:gd name="connsiteY10-214" fmla="*/ 36809 h 667880"/>
                    <a:gd name="connsiteX11-215" fmla="*/ 390026 w 501616"/>
                    <a:gd name="connsiteY11-216" fmla="*/ 38348 h 667880"/>
                    <a:gd name="connsiteX12-217" fmla="*/ 393054 w 501616"/>
                    <a:gd name="connsiteY12-218" fmla="*/ 38270 h 667880"/>
                    <a:gd name="connsiteX13-219" fmla="*/ 443886 w 501616"/>
                    <a:gd name="connsiteY13-220" fmla="*/ 0 h 667880"/>
                    <a:gd name="connsiteX0-221" fmla="*/ 443886 w 501616"/>
                    <a:gd name="connsiteY0-222" fmla="*/ 0 h 667880"/>
                    <a:gd name="connsiteX1-223" fmla="*/ 501616 w 501616"/>
                    <a:gd name="connsiteY1-224" fmla="*/ 52636 h 667880"/>
                    <a:gd name="connsiteX2-225" fmla="*/ 407342 w 501616"/>
                    <a:gd name="connsiteY2-226" fmla="*/ 86953 h 667880"/>
                    <a:gd name="connsiteX3-227" fmla="*/ 83481 w 501616"/>
                    <a:gd name="connsiteY3-228" fmla="*/ 273394 h 667880"/>
                    <a:gd name="connsiteX4-229" fmla="*/ 171851 w 501616"/>
                    <a:gd name="connsiteY4-230" fmla="*/ 644549 h 667880"/>
                    <a:gd name="connsiteX5-231" fmla="*/ 177374 w 501616"/>
                    <a:gd name="connsiteY5-232" fmla="*/ 652408 h 667880"/>
                    <a:gd name="connsiteX6-233" fmla="*/ 177200 w 501616"/>
                    <a:gd name="connsiteY6-234" fmla="*/ 655089 h 667880"/>
                    <a:gd name="connsiteX7-235" fmla="*/ 175903 w 501616"/>
                    <a:gd name="connsiteY7-236" fmla="*/ 667880 h 667880"/>
                    <a:gd name="connsiteX8-237" fmla="*/ 26331 w 501616"/>
                    <a:gd name="connsiteY8-238" fmla="*/ 205661 h 667880"/>
                    <a:gd name="connsiteX9-239" fmla="*/ 384778 w 501616"/>
                    <a:gd name="connsiteY9-240" fmla="*/ 36809 h 667880"/>
                    <a:gd name="connsiteX10-241" fmla="*/ 390026 w 501616"/>
                    <a:gd name="connsiteY10-242" fmla="*/ 38348 h 667880"/>
                    <a:gd name="connsiteX11-243" fmla="*/ 393054 w 501616"/>
                    <a:gd name="connsiteY11-244" fmla="*/ 38270 h 667880"/>
                    <a:gd name="connsiteX12-245" fmla="*/ 443886 w 501616"/>
                    <a:gd name="connsiteY12-246" fmla="*/ 0 h 667880"/>
                    <a:gd name="connsiteX0-247" fmla="*/ 443886 w 501616"/>
                    <a:gd name="connsiteY0-248" fmla="*/ 0 h 667880"/>
                    <a:gd name="connsiteX1-249" fmla="*/ 501616 w 501616"/>
                    <a:gd name="connsiteY1-250" fmla="*/ 52636 h 667880"/>
                    <a:gd name="connsiteX2-251" fmla="*/ 400992 w 501616"/>
                    <a:gd name="connsiteY2-252" fmla="*/ 75840 h 667880"/>
                    <a:gd name="connsiteX3-253" fmla="*/ 83481 w 501616"/>
                    <a:gd name="connsiteY3-254" fmla="*/ 273394 h 667880"/>
                    <a:gd name="connsiteX4-255" fmla="*/ 171851 w 501616"/>
                    <a:gd name="connsiteY4-256" fmla="*/ 644549 h 667880"/>
                    <a:gd name="connsiteX5-257" fmla="*/ 177374 w 501616"/>
                    <a:gd name="connsiteY5-258" fmla="*/ 652408 h 667880"/>
                    <a:gd name="connsiteX6-259" fmla="*/ 177200 w 501616"/>
                    <a:gd name="connsiteY6-260" fmla="*/ 655089 h 667880"/>
                    <a:gd name="connsiteX7-261" fmla="*/ 175903 w 501616"/>
                    <a:gd name="connsiteY7-262" fmla="*/ 667880 h 667880"/>
                    <a:gd name="connsiteX8-263" fmla="*/ 26331 w 501616"/>
                    <a:gd name="connsiteY8-264" fmla="*/ 205661 h 667880"/>
                    <a:gd name="connsiteX9-265" fmla="*/ 384778 w 501616"/>
                    <a:gd name="connsiteY9-266" fmla="*/ 36809 h 667880"/>
                    <a:gd name="connsiteX10-267" fmla="*/ 390026 w 501616"/>
                    <a:gd name="connsiteY10-268" fmla="*/ 38348 h 667880"/>
                    <a:gd name="connsiteX11-269" fmla="*/ 393054 w 501616"/>
                    <a:gd name="connsiteY11-270" fmla="*/ 38270 h 667880"/>
                    <a:gd name="connsiteX12-271" fmla="*/ 443886 w 501616"/>
                    <a:gd name="connsiteY12-272" fmla="*/ 0 h 667880"/>
                    <a:gd name="connsiteX0-273" fmla="*/ 443886 w 501616"/>
                    <a:gd name="connsiteY0-274" fmla="*/ 0 h 667880"/>
                    <a:gd name="connsiteX1-275" fmla="*/ 501616 w 501616"/>
                    <a:gd name="connsiteY1-276" fmla="*/ 52636 h 667880"/>
                    <a:gd name="connsiteX2-277" fmla="*/ 400992 w 501616"/>
                    <a:gd name="connsiteY2-278" fmla="*/ 75840 h 667880"/>
                    <a:gd name="connsiteX3-279" fmla="*/ 83481 w 501616"/>
                    <a:gd name="connsiteY3-280" fmla="*/ 273394 h 667880"/>
                    <a:gd name="connsiteX4-281" fmla="*/ 171851 w 501616"/>
                    <a:gd name="connsiteY4-282" fmla="*/ 644549 h 667880"/>
                    <a:gd name="connsiteX5-283" fmla="*/ 177374 w 501616"/>
                    <a:gd name="connsiteY5-284" fmla="*/ 652408 h 667880"/>
                    <a:gd name="connsiteX6-285" fmla="*/ 177200 w 501616"/>
                    <a:gd name="connsiteY6-286" fmla="*/ 655089 h 667880"/>
                    <a:gd name="connsiteX7-287" fmla="*/ 175903 w 501616"/>
                    <a:gd name="connsiteY7-288" fmla="*/ 667880 h 667880"/>
                    <a:gd name="connsiteX8-289" fmla="*/ 26331 w 501616"/>
                    <a:gd name="connsiteY8-290" fmla="*/ 205661 h 667880"/>
                    <a:gd name="connsiteX9-291" fmla="*/ 384778 w 501616"/>
                    <a:gd name="connsiteY9-292" fmla="*/ 36809 h 667880"/>
                    <a:gd name="connsiteX10-293" fmla="*/ 390026 w 501616"/>
                    <a:gd name="connsiteY10-294" fmla="*/ 38348 h 667880"/>
                    <a:gd name="connsiteX11-295" fmla="*/ 393054 w 501616"/>
                    <a:gd name="connsiteY11-296" fmla="*/ 38270 h 667880"/>
                    <a:gd name="connsiteX12-297" fmla="*/ 443886 w 501616"/>
                    <a:gd name="connsiteY12-298" fmla="*/ 0 h 667880"/>
                    <a:gd name="connsiteX0-299" fmla="*/ 443886 w 501616"/>
                    <a:gd name="connsiteY0-300" fmla="*/ 0 h 667880"/>
                    <a:gd name="connsiteX1-301" fmla="*/ 501616 w 501616"/>
                    <a:gd name="connsiteY1-302" fmla="*/ 52636 h 667880"/>
                    <a:gd name="connsiteX2-303" fmla="*/ 400992 w 501616"/>
                    <a:gd name="connsiteY2-304" fmla="*/ 75840 h 667880"/>
                    <a:gd name="connsiteX3-305" fmla="*/ 83481 w 501616"/>
                    <a:gd name="connsiteY3-306" fmla="*/ 273394 h 667880"/>
                    <a:gd name="connsiteX4-307" fmla="*/ 171851 w 501616"/>
                    <a:gd name="connsiteY4-308" fmla="*/ 644549 h 667880"/>
                    <a:gd name="connsiteX5-309" fmla="*/ 177374 w 501616"/>
                    <a:gd name="connsiteY5-310" fmla="*/ 652408 h 667880"/>
                    <a:gd name="connsiteX6-311" fmla="*/ 177200 w 501616"/>
                    <a:gd name="connsiteY6-312" fmla="*/ 655089 h 667880"/>
                    <a:gd name="connsiteX7-313" fmla="*/ 175903 w 501616"/>
                    <a:gd name="connsiteY7-314" fmla="*/ 667880 h 667880"/>
                    <a:gd name="connsiteX8-315" fmla="*/ 26331 w 501616"/>
                    <a:gd name="connsiteY8-316" fmla="*/ 205661 h 667880"/>
                    <a:gd name="connsiteX9-317" fmla="*/ 384778 w 501616"/>
                    <a:gd name="connsiteY9-318" fmla="*/ 36809 h 667880"/>
                    <a:gd name="connsiteX10-319" fmla="*/ 390026 w 501616"/>
                    <a:gd name="connsiteY10-320" fmla="*/ 38348 h 667880"/>
                    <a:gd name="connsiteX11-321" fmla="*/ 393054 w 501616"/>
                    <a:gd name="connsiteY11-322" fmla="*/ 38270 h 667880"/>
                    <a:gd name="connsiteX12-323" fmla="*/ 443886 w 501616"/>
                    <a:gd name="connsiteY12-324" fmla="*/ 0 h 667880"/>
                    <a:gd name="connsiteX0-325" fmla="*/ 443886 w 501616"/>
                    <a:gd name="connsiteY0-326" fmla="*/ 0 h 667880"/>
                    <a:gd name="connsiteX1-327" fmla="*/ 501616 w 501616"/>
                    <a:gd name="connsiteY1-328" fmla="*/ 52636 h 667880"/>
                    <a:gd name="connsiteX2-329" fmla="*/ 400992 w 501616"/>
                    <a:gd name="connsiteY2-330" fmla="*/ 75840 h 667880"/>
                    <a:gd name="connsiteX3-331" fmla="*/ 80306 w 501616"/>
                    <a:gd name="connsiteY3-332" fmla="*/ 300381 h 667880"/>
                    <a:gd name="connsiteX4-333" fmla="*/ 171851 w 501616"/>
                    <a:gd name="connsiteY4-334" fmla="*/ 644549 h 667880"/>
                    <a:gd name="connsiteX5-335" fmla="*/ 177374 w 501616"/>
                    <a:gd name="connsiteY5-336" fmla="*/ 652408 h 667880"/>
                    <a:gd name="connsiteX6-337" fmla="*/ 177200 w 501616"/>
                    <a:gd name="connsiteY6-338" fmla="*/ 655089 h 667880"/>
                    <a:gd name="connsiteX7-339" fmla="*/ 175903 w 501616"/>
                    <a:gd name="connsiteY7-340" fmla="*/ 667880 h 667880"/>
                    <a:gd name="connsiteX8-341" fmla="*/ 26331 w 501616"/>
                    <a:gd name="connsiteY8-342" fmla="*/ 205661 h 667880"/>
                    <a:gd name="connsiteX9-343" fmla="*/ 384778 w 501616"/>
                    <a:gd name="connsiteY9-344" fmla="*/ 36809 h 667880"/>
                    <a:gd name="connsiteX10-345" fmla="*/ 390026 w 501616"/>
                    <a:gd name="connsiteY10-346" fmla="*/ 38348 h 667880"/>
                    <a:gd name="connsiteX11-347" fmla="*/ 393054 w 501616"/>
                    <a:gd name="connsiteY11-348" fmla="*/ 38270 h 667880"/>
                    <a:gd name="connsiteX12-349" fmla="*/ 443886 w 501616"/>
                    <a:gd name="connsiteY12-350" fmla="*/ 0 h 667880"/>
                    <a:gd name="connsiteX0-351" fmla="*/ 443886 w 501616"/>
                    <a:gd name="connsiteY0-352" fmla="*/ 0 h 667880"/>
                    <a:gd name="connsiteX1-353" fmla="*/ 501616 w 501616"/>
                    <a:gd name="connsiteY1-354" fmla="*/ 52636 h 667880"/>
                    <a:gd name="connsiteX2-355" fmla="*/ 291455 w 501616"/>
                    <a:gd name="connsiteY2-356" fmla="*/ 96477 h 667880"/>
                    <a:gd name="connsiteX3-357" fmla="*/ 80306 w 501616"/>
                    <a:gd name="connsiteY3-358" fmla="*/ 300381 h 667880"/>
                    <a:gd name="connsiteX4-359" fmla="*/ 171851 w 501616"/>
                    <a:gd name="connsiteY4-360" fmla="*/ 644549 h 667880"/>
                    <a:gd name="connsiteX5-361" fmla="*/ 177374 w 501616"/>
                    <a:gd name="connsiteY5-362" fmla="*/ 652408 h 667880"/>
                    <a:gd name="connsiteX6-363" fmla="*/ 177200 w 501616"/>
                    <a:gd name="connsiteY6-364" fmla="*/ 655089 h 667880"/>
                    <a:gd name="connsiteX7-365" fmla="*/ 175903 w 501616"/>
                    <a:gd name="connsiteY7-366" fmla="*/ 667880 h 667880"/>
                    <a:gd name="connsiteX8-367" fmla="*/ 26331 w 501616"/>
                    <a:gd name="connsiteY8-368" fmla="*/ 205661 h 667880"/>
                    <a:gd name="connsiteX9-369" fmla="*/ 384778 w 501616"/>
                    <a:gd name="connsiteY9-370" fmla="*/ 36809 h 667880"/>
                    <a:gd name="connsiteX10-371" fmla="*/ 390026 w 501616"/>
                    <a:gd name="connsiteY10-372" fmla="*/ 38348 h 667880"/>
                    <a:gd name="connsiteX11-373" fmla="*/ 393054 w 501616"/>
                    <a:gd name="connsiteY11-374" fmla="*/ 38270 h 667880"/>
                    <a:gd name="connsiteX12-375" fmla="*/ 443886 w 501616"/>
                    <a:gd name="connsiteY12-376" fmla="*/ 0 h 667880"/>
                    <a:gd name="connsiteX0-377" fmla="*/ 443886 w 476216"/>
                    <a:gd name="connsiteY0-378" fmla="*/ 0 h 667880"/>
                    <a:gd name="connsiteX1-379" fmla="*/ 476216 w 476216"/>
                    <a:gd name="connsiteY1-380" fmla="*/ 33586 h 667880"/>
                    <a:gd name="connsiteX2-381" fmla="*/ 291455 w 476216"/>
                    <a:gd name="connsiteY2-382" fmla="*/ 96477 h 667880"/>
                    <a:gd name="connsiteX3-383" fmla="*/ 80306 w 476216"/>
                    <a:gd name="connsiteY3-384" fmla="*/ 300381 h 667880"/>
                    <a:gd name="connsiteX4-385" fmla="*/ 171851 w 476216"/>
                    <a:gd name="connsiteY4-386" fmla="*/ 644549 h 667880"/>
                    <a:gd name="connsiteX5-387" fmla="*/ 177374 w 476216"/>
                    <a:gd name="connsiteY5-388" fmla="*/ 652408 h 667880"/>
                    <a:gd name="connsiteX6-389" fmla="*/ 177200 w 476216"/>
                    <a:gd name="connsiteY6-390" fmla="*/ 655089 h 667880"/>
                    <a:gd name="connsiteX7-391" fmla="*/ 175903 w 476216"/>
                    <a:gd name="connsiteY7-392" fmla="*/ 667880 h 667880"/>
                    <a:gd name="connsiteX8-393" fmla="*/ 26331 w 476216"/>
                    <a:gd name="connsiteY8-394" fmla="*/ 205661 h 667880"/>
                    <a:gd name="connsiteX9-395" fmla="*/ 384778 w 476216"/>
                    <a:gd name="connsiteY9-396" fmla="*/ 36809 h 667880"/>
                    <a:gd name="connsiteX10-397" fmla="*/ 390026 w 476216"/>
                    <a:gd name="connsiteY10-398" fmla="*/ 38348 h 667880"/>
                    <a:gd name="connsiteX11-399" fmla="*/ 393054 w 476216"/>
                    <a:gd name="connsiteY11-400" fmla="*/ 38270 h 667880"/>
                    <a:gd name="connsiteX12-401" fmla="*/ 443886 w 476216"/>
                    <a:gd name="connsiteY12-402" fmla="*/ 0 h 667880"/>
                    <a:gd name="connsiteX0-403" fmla="*/ 443886 w 443886"/>
                    <a:gd name="connsiteY0-404" fmla="*/ 0 h 667880"/>
                    <a:gd name="connsiteX1-405" fmla="*/ 291455 w 443886"/>
                    <a:gd name="connsiteY1-406" fmla="*/ 96477 h 667880"/>
                    <a:gd name="connsiteX2-407" fmla="*/ 80306 w 443886"/>
                    <a:gd name="connsiteY2-408" fmla="*/ 300381 h 667880"/>
                    <a:gd name="connsiteX3-409" fmla="*/ 171851 w 443886"/>
                    <a:gd name="connsiteY3-410" fmla="*/ 644549 h 667880"/>
                    <a:gd name="connsiteX4-411" fmla="*/ 177374 w 443886"/>
                    <a:gd name="connsiteY4-412" fmla="*/ 652408 h 667880"/>
                    <a:gd name="connsiteX5-413" fmla="*/ 177200 w 443886"/>
                    <a:gd name="connsiteY5-414" fmla="*/ 655089 h 667880"/>
                    <a:gd name="connsiteX6-415" fmla="*/ 175903 w 443886"/>
                    <a:gd name="connsiteY6-416" fmla="*/ 667880 h 667880"/>
                    <a:gd name="connsiteX7-417" fmla="*/ 26331 w 443886"/>
                    <a:gd name="connsiteY7-418" fmla="*/ 205661 h 667880"/>
                    <a:gd name="connsiteX8-419" fmla="*/ 384778 w 443886"/>
                    <a:gd name="connsiteY8-420" fmla="*/ 36809 h 667880"/>
                    <a:gd name="connsiteX9-421" fmla="*/ 390026 w 443886"/>
                    <a:gd name="connsiteY9-422" fmla="*/ 38348 h 667880"/>
                    <a:gd name="connsiteX10-423" fmla="*/ 393054 w 443886"/>
                    <a:gd name="connsiteY10-424" fmla="*/ 38270 h 667880"/>
                    <a:gd name="connsiteX11-425" fmla="*/ 443886 w 443886"/>
                    <a:gd name="connsiteY11-426" fmla="*/ 0 h 667880"/>
                    <a:gd name="connsiteX0-427" fmla="*/ 393054 w 393054"/>
                    <a:gd name="connsiteY0-428" fmla="*/ 5360 h 634970"/>
                    <a:gd name="connsiteX1-429" fmla="*/ 291455 w 393054"/>
                    <a:gd name="connsiteY1-430" fmla="*/ 63567 h 634970"/>
                    <a:gd name="connsiteX2-431" fmla="*/ 80306 w 393054"/>
                    <a:gd name="connsiteY2-432" fmla="*/ 267471 h 634970"/>
                    <a:gd name="connsiteX3-433" fmla="*/ 171851 w 393054"/>
                    <a:gd name="connsiteY3-434" fmla="*/ 611639 h 634970"/>
                    <a:gd name="connsiteX4-435" fmla="*/ 177374 w 393054"/>
                    <a:gd name="connsiteY4-436" fmla="*/ 619498 h 634970"/>
                    <a:gd name="connsiteX5-437" fmla="*/ 177200 w 393054"/>
                    <a:gd name="connsiteY5-438" fmla="*/ 622179 h 634970"/>
                    <a:gd name="connsiteX6-439" fmla="*/ 175903 w 393054"/>
                    <a:gd name="connsiteY6-440" fmla="*/ 634970 h 634970"/>
                    <a:gd name="connsiteX7-441" fmla="*/ 26331 w 393054"/>
                    <a:gd name="connsiteY7-442" fmla="*/ 172751 h 634970"/>
                    <a:gd name="connsiteX8-443" fmla="*/ 384778 w 393054"/>
                    <a:gd name="connsiteY8-444" fmla="*/ 3899 h 634970"/>
                    <a:gd name="connsiteX9-445" fmla="*/ 390026 w 393054"/>
                    <a:gd name="connsiteY9-446" fmla="*/ 5438 h 634970"/>
                    <a:gd name="connsiteX10-447" fmla="*/ 393054 w 393054"/>
                    <a:gd name="connsiteY10-448" fmla="*/ 5360 h 634970"/>
                    <a:gd name="connsiteX0-449" fmla="*/ 393054 w 393054"/>
                    <a:gd name="connsiteY0-450" fmla="*/ 5360 h 634970"/>
                    <a:gd name="connsiteX1-451" fmla="*/ 259705 w 393054"/>
                    <a:gd name="connsiteY1-452" fmla="*/ 71505 h 634970"/>
                    <a:gd name="connsiteX2-453" fmla="*/ 80306 w 393054"/>
                    <a:gd name="connsiteY2-454" fmla="*/ 267471 h 634970"/>
                    <a:gd name="connsiteX3-455" fmla="*/ 171851 w 393054"/>
                    <a:gd name="connsiteY3-456" fmla="*/ 611639 h 634970"/>
                    <a:gd name="connsiteX4-457" fmla="*/ 177374 w 393054"/>
                    <a:gd name="connsiteY4-458" fmla="*/ 619498 h 634970"/>
                    <a:gd name="connsiteX5-459" fmla="*/ 177200 w 393054"/>
                    <a:gd name="connsiteY5-460" fmla="*/ 622179 h 634970"/>
                    <a:gd name="connsiteX6-461" fmla="*/ 175903 w 393054"/>
                    <a:gd name="connsiteY6-462" fmla="*/ 634970 h 634970"/>
                    <a:gd name="connsiteX7-463" fmla="*/ 26331 w 393054"/>
                    <a:gd name="connsiteY7-464" fmla="*/ 172751 h 634970"/>
                    <a:gd name="connsiteX8-465" fmla="*/ 384778 w 393054"/>
                    <a:gd name="connsiteY8-466" fmla="*/ 3899 h 634970"/>
                    <a:gd name="connsiteX9-467" fmla="*/ 390026 w 393054"/>
                    <a:gd name="connsiteY9-468" fmla="*/ 5438 h 634970"/>
                    <a:gd name="connsiteX10-469" fmla="*/ 393054 w 393054"/>
                    <a:gd name="connsiteY10-470" fmla="*/ 5360 h 634970"/>
                    <a:gd name="connsiteX0-471" fmla="*/ 393054 w 393054"/>
                    <a:gd name="connsiteY0-472" fmla="*/ 5360 h 634970"/>
                    <a:gd name="connsiteX1-473" fmla="*/ 259705 w 393054"/>
                    <a:gd name="connsiteY1-474" fmla="*/ 71505 h 634970"/>
                    <a:gd name="connsiteX2-475" fmla="*/ 80306 w 393054"/>
                    <a:gd name="connsiteY2-476" fmla="*/ 267471 h 634970"/>
                    <a:gd name="connsiteX3-477" fmla="*/ 171851 w 393054"/>
                    <a:gd name="connsiteY3-478" fmla="*/ 611639 h 634970"/>
                    <a:gd name="connsiteX4-479" fmla="*/ 177374 w 393054"/>
                    <a:gd name="connsiteY4-480" fmla="*/ 619498 h 634970"/>
                    <a:gd name="connsiteX5-481" fmla="*/ 177200 w 393054"/>
                    <a:gd name="connsiteY5-482" fmla="*/ 622179 h 634970"/>
                    <a:gd name="connsiteX6-483" fmla="*/ 175903 w 393054"/>
                    <a:gd name="connsiteY6-484" fmla="*/ 634970 h 634970"/>
                    <a:gd name="connsiteX7-485" fmla="*/ 26331 w 393054"/>
                    <a:gd name="connsiteY7-486" fmla="*/ 172751 h 634970"/>
                    <a:gd name="connsiteX8-487" fmla="*/ 384778 w 393054"/>
                    <a:gd name="connsiteY8-488" fmla="*/ 3899 h 634970"/>
                    <a:gd name="connsiteX9-489" fmla="*/ 390026 w 393054"/>
                    <a:gd name="connsiteY9-490" fmla="*/ 5438 h 634970"/>
                    <a:gd name="connsiteX10-491" fmla="*/ 393054 w 393054"/>
                    <a:gd name="connsiteY10-492" fmla="*/ 5360 h 634970"/>
                    <a:gd name="connsiteX0-493" fmla="*/ 393054 w 393054"/>
                    <a:gd name="connsiteY0-494" fmla="*/ 5360 h 634970"/>
                    <a:gd name="connsiteX1-495" fmla="*/ 259705 w 393054"/>
                    <a:gd name="connsiteY1-496" fmla="*/ 71505 h 634970"/>
                    <a:gd name="connsiteX2-497" fmla="*/ 93006 w 393054"/>
                    <a:gd name="connsiteY2-498" fmla="*/ 307158 h 634970"/>
                    <a:gd name="connsiteX3-499" fmla="*/ 171851 w 393054"/>
                    <a:gd name="connsiteY3-500" fmla="*/ 611639 h 634970"/>
                    <a:gd name="connsiteX4-501" fmla="*/ 177374 w 393054"/>
                    <a:gd name="connsiteY4-502" fmla="*/ 619498 h 634970"/>
                    <a:gd name="connsiteX5-503" fmla="*/ 177200 w 393054"/>
                    <a:gd name="connsiteY5-504" fmla="*/ 622179 h 634970"/>
                    <a:gd name="connsiteX6-505" fmla="*/ 175903 w 393054"/>
                    <a:gd name="connsiteY6-506" fmla="*/ 634970 h 634970"/>
                    <a:gd name="connsiteX7-507" fmla="*/ 26331 w 393054"/>
                    <a:gd name="connsiteY7-508" fmla="*/ 172751 h 634970"/>
                    <a:gd name="connsiteX8-509" fmla="*/ 384778 w 393054"/>
                    <a:gd name="connsiteY8-510" fmla="*/ 3899 h 634970"/>
                    <a:gd name="connsiteX9-511" fmla="*/ 390026 w 393054"/>
                    <a:gd name="connsiteY9-512" fmla="*/ 5438 h 634970"/>
                    <a:gd name="connsiteX10-513" fmla="*/ 393054 w 393054"/>
                    <a:gd name="connsiteY10-514" fmla="*/ 5360 h 634970"/>
                    <a:gd name="connsiteX0-515" fmla="*/ 393054 w 393054"/>
                    <a:gd name="connsiteY0-516" fmla="*/ 5360 h 634970"/>
                    <a:gd name="connsiteX1-517" fmla="*/ 259705 w 393054"/>
                    <a:gd name="connsiteY1-518" fmla="*/ 71505 h 634970"/>
                    <a:gd name="connsiteX2-519" fmla="*/ 93006 w 393054"/>
                    <a:gd name="connsiteY2-520" fmla="*/ 307158 h 634970"/>
                    <a:gd name="connsiteX3-521" fmla="*/ 171851 w 393054"/>
                    <a:gd name="connsiteY3-522" fmla="*/ 611639 h 634970"/>
                    <a:gd name="connsiteX4-523" fmla="*/ 177374 w 393054"/>
                    <a:gd name="connsiteY4-524" fmla="*/ 619498 h 634970"/>
                    <a:gd name="connsiteX5-525" fmla="*/ 177200 w 393054"/>
                    <a:gd name="connsiteY5-526" fmla="*/ 622179 h 634970"/>
                    <a:gd name="connsiteX6-527" fmla="*/ 175903 w 393054"/>
                    <a:gd name="connsiteY6-528" fmla="*/ 634970 h 634970"/>
                    <a:gd name="connsiteX7-529" fmla="*/ 26331 w 393054"/>
                    <a:gd name="connsiteY7-530" fmla="*/ 172751 h 634970"/>
                    <a:gd name="connsiteX8-531" fmla="*/ 384778 w 393054"/>
                    <a:gd name="connsiteY8-532" fmla="*/ 3899 h 634970"/>
                    <a:gd name="connsiteX9-533" fmla="*/ 390026 w 393054"/>
                    <a:gd name="connsiteY9-534" fmla="*/ 5438 h 634970"/>
                    <a:gd name="connsiteX10-535" fmla="*/ 393054 w 393054"/>
                    <a:gd name="connsiteY10-536" fmla="*/ 5360 h 634970"/>
                    <a:gd name="connsiteX0-537" fmla="*/ 393054 w 393054"/>
                    <a:gd name="connsiteY0-538" fmla="*/ 5360 h 634970"/>
                    <a:gd name="connsiteX1-539" fmla="*/ 248592 w 393054"/>
                    <a:gd name="connsiteY1-540" fmla="*/ 79442 h 634970"/>
                    <a:gd name="connsiteX2-541" fmla="*/ 93006 w 393054"/>
                    <a:gd name="connsiteY2-542" fmla="*/ 307158 h 634970"/>
                    <a:gd name="connsiteX3-543" fmla="*/ 171851 w 393054"/>
                    <a:gd name="connsiteY3-544" fmla="*/ 611639 h 634970"/>
                    <a:gd name="connsiteX4-545" fmla="*/ 177374 w 393054"/>
                    <a:gd name="connsiteY4-546" fmla="*/ 619498 h 634970"/>
                    <a:gd name="connsiteX5-547" fmla="*/ 177200 w 393054"/>
                    <a:gd name="connsiteY5-548" fmla="*/ 622179 h 634970"/>
                    <a:gd name="connsiteX6-549" fmla="*/ 175903 w 393054"/>
                    <a:gd name="connsiteY6-550" fmla="*/ 634970 h 634970"/>
                    <a:gd name="connsiteX7-551" fmla="*/ 26331 w 393054"/>
                    <a:gd name="connsiteY7-552" fmla="*/ 172751 h 634970"/>
                    <a:gd name="connsiteX8-553" fmla="*/ 384778 w 393054"/>
                    <a:gd name="connsiteY8-554" fmla="*/ 3899 h 634970"/>
                    <a:gd name="connsiteX9-555" fmla="*/ 390026 w 393054"/>
                    <a:gd name="connsiteY9-556" fmla="*/ 5438 h 634970"/>
                    <a:gd name="connsiteX10-557" fmla="*/ 393054 w 393054"/>
                    <a:gd name="connsiteY10-558" fmla="*/ 5360 h 634970"/>
                    <a:gd name="connsiteX0-559" fmla="*/ 393054 w 393054"/>
                    <a:gd name="connsiteY0-560" fmla="*/ 5360 h 634970"/>
                    <a:gd name="connsiteX1-561" fmla="*/ 248592 w 393054"/>
                    <a:gd name="connsiteY1-562" fmla="*/ 79442 h 634970"/>
                    <a:gd name="connsiteX2-563" fmla="*/ 93006 w 393054"/>
                    <a:gd name="connsiteY2-564" fmla="*/ 307158 h 634970"/>
                    <a:gd name="connsiteX3-565" fmla="*/ 171851 w 393054"/>
                    <a:gd name="connsiteY3-566" fmla="*/ 611639 h 634970"/>
                    <a:gd name="connsiteX4-567" fmla="*/ 177374 w 393054"/>
                    <a:gd name="connsiteY4-568" fmla="*/ 619498 h 634970"/>
                    <a:gd name="connsiteX5-569" fmla="*/ 177200 w 393054"/>
                    <a:gd name="connsiteY5-570" fmla="*/ 622179 h 634970"/>
                    <a:gd name="connsiteX6-571" fmla="*/ 175903 w 393054"/>
                    <a:gd name="connsiteY6-572" fmla="*/ 634970 h 634970"/>
                    <a:gd name="connsiteX7-573" fmla="*/ 26331 w 393054"/>
                    <a:gd name="connsiteY7-574" fmla="*/ 172751 h 634970"/>
                    <a:gd name="connsiteX8-575" fmla="*/ 384778 w 393054"/>
                    <a:gd name="connsiteY8-576" fmla="*/ 3899 h 634970"/>
                    <a:gd name="connsiteX9-577" fmla="*/ 390026 w 393054"/>
                    <a:gd name="connsiteY9-578" fmla="*/ 5438 h 634970"/>
                    <a:gd name="connsiteX10-579" fmla="*/ 393054 w 393054"/>
                    <a:gd name="connsiteY10-580" fmla="*/ 5360 h 634970"/>
                    <a:gd name="connsiteX0-581" fmla="*/ 390026 w 390026"/>
                    <a:gd name="connsiteY0-582" fmla="*/ 5438 h 634970"/>
                    <a:gd name="connsiteX1-583" fmla="*/ 248592 w 390026"/>
                    <a:gd name="connsiteY1-584" fmla="*/ 79442 h 634970"/>
                    <a:gd name="connsiteX2-585" fmla="*/ 93006 w 390026"/>
                    <a:gd name="connsiteY2-586" fmla="*/ 307158 h 634970"/>
                    <a:gd name="connsiteX3-587" fmla="*/ 171851 w 390026"/>
                    <a:gd name="connsiteY3-588" fmla="*/ 611639 h 634970"/>
                    <a:gd name="connsiteX4-589" fmla="*/ 177374 w 390026"/>
                    <a:gd name="connsiteY4-590" fmla="*/ 619498 h 634970"/>
                    <a:gd name="connsiteX5-591" fmla="*/ 177200 w 390026"/>
                    <a:gd name="connsiteY5-592" fmla="*/ 622179 h 634970"/>
                    <a:gd name="connsiteX6-593" fmla="*/ 175903 w 390026"/>
                    <a:gd name="connsiteY6-594" fmla="*/ 634970 h 634970"/>
                    <a:gd name="connsiteX7-595" fmla="*/ 26331 w 390026"/>
                    <a:gd name="connsiteY7-596" fmla="*/ 172751 h 634970"/>
                    <a:gd name="connsiteX8-597" fmla="*/ 384778 w 390026"/>
                    <a:gd name="connsiteY8-598" fmla="*/ 3899 h 634970"/>
                    <a:gd name="connsiteX9-599" fmla="*/ 390026 w 390026"/>
                    <a:gd name="connsiteY9-600" fmla="*/ 5438 h 634970"/>
                    <a:gd name="connsiteX0-601" fmla="*/ 384778 w 384778"/>
                    <a:gd name="connsiteY0-602" fmla="*/ 3899 h 634970"/>
                    <a:gd name="connsiteX1-603" fmla="*/ 248592 w 384778"/>
                    <a:gd name="connsiteY1-604" fmla="*/ 79442 h 634970"/>
                    <a:gd name="connsiteX2-605" fmla="*/ 93006 w 384778"/>
                    <a:gd name="connsiteY2-606" fmla="*/ 307158 h 634970"/>
                    <a:gd name="connsiteX3-607" fmla="*/ 171851 w 384778"/>
                    <a:gd name="connsiteY3-608" fmla="*/ 611639 h 634970"/>
                    <a:gd name="connsiteX4-609" fmla="*/ 177374 w 384778"/>
                    <a:gd name="connsiteY4-610" fmla="*/ 619498 h 634970"/>
                    <a:gd name="connsiteX5-611" fmla="*/ 177200 w 384778"/>
                    <a:gd name="connsiteY5-612" fmla="*/ 622179 h 634970"/>
                    <a:gd name="connsiteX6-613" fmla="*/ 175903 w 384778"/>
                    <a:gd name="connsiteY6-614" fmla="*/ 634970 h 634970"/>
                    <a:gd name="connsiteX7-615" fmla="*/ 26331 w 384778"/>
                    <a:gd name="connsiteY7-616" fmla="*/ 172751 h 634970"/>
                    <a:gd name="connsiteX8-617" fmla="*/ 384778 w 384778"/>
                    <a:gd name="connsiteY8-618" fmla="*/ 3899 h 634970"/>
                    <a:gd name="connsiteX0-619" fmla="*/ 500666 w 500666"/>
                    <a:gd name="connsiteY0-620" fmla="*/ 5553 h 611224"/>
                    <a:gd name="connsiteX1-621" fmla="*/ 248592 w 500666"/>
                    <a:gd name="connsiteY1-622" fmla="*/ 55696 h 611224"/>
                    <a:gd name="connsiteX2-623" fmla="*/ 93006 w 500666"/>
                    <a:gd name="connsiteY2-624" fmla="*/ 283412 h 611224"/>
                    <a:gd name="connsiteX3-625" fmla="*/ 171851 w 500666"/>
                    <a:gd name="connsiteY3-626" fmla="*/ 587893 h 611224"/>
                    <a:gd name="connsiteX4-627" fmla="*/ 177374 w 500666"/>
                    <a:gd name="connsiteY4-628" fmla="*/ 595752 h 611224"/>
                    <a:gd name="connsiteX5-629" fmla="*/ 177200 w 500666"/>
                    <a:gd name="connsiteY5-630" fmla="*/ 598433 h 611224"/>
                    <a:gd name="connsiteX6-631" fmla="*/ 175903 w 500666"/>
                    <a:gd name="connsiteY6-632" fmla="*/ 611224 h 611224"/>
                    <a:gd name="connsiteX7-633" fmla="*/ 26331 w 500666"/>
                    <a:gd name="connsiteY7-634" fmla="*/ 149005 h 611224"/>
                    <a:gd name="connsiteX8-635" fmla="*/ 500666 w 500666"/>
                    <a:gd name="connsiteY8-636" fmla="*/ 5553 h 611224"/>
                    <a:gd name="connsiteX0-637" fmla="*/ 500666 w 517984"/>
                    <a:gd name="connsiteY0-638" fmla="*/ 18443 h 624114"/>
                    <a:gd name="connsiteX1-639" fmla="*/ 248592 w 517984"/>
                    <a:gd name="connsiteY1-640" fmla="*/ 68586 h 624114"/>
                    <a:gd name="connsiteX2-641" fmla="*/ 93006 w 517984"/>
                    <a:gd name="connsiteY2-642" fmla="*/ 296302 h 624114"/>
                    <a:gd name="connsiteX3-643" fmla="*/ 171851 w 517984"/>
                    <a:gd name="connsiteY3-644" fmla="*/ 600783 h 624114"/>
                    <a:gd name="connsiteX4-645" fmla="*/ 177374 w 517984"/>
                    <a:gd name="connsiteY4-646" fmla="*/ 608642 h 624114"/>
                    <a:gd name="connsiteX5-647" fmla="*/ 177200 w 517984"/>
                    <a:gd name="connsiteY5-648" fmla="*/ 611323 h 624114"/>
                    <a:gd name="connsiteX6-649" fmla="*/ 175903 w 517984"/>
                    <a:gd name="connsiteY6-650" fmla="*/ 624114 h 624114"/>
                    <a:gd name="connsiteX7-651" fmla="*/ 26331 w 517984"/>
                    <a:gd name="connsiteY7-652" fmla="*/ 161895 h 624114"/>
                    <a:gd name="connsiteX8-653" fmla="*/ 443849 w 517984"/>
                    <a:gd name="connsiteY8-654" fmla="*/ 10781 h 624114"/>
                    <a:gd name="connsiteX9-655" fmla="*/ 500666 w 517984"/>
                    <a:gd name="connsiteY9-656" fmla="*/ 18443 h 624114"/>
                    <a:gd name="connsiteX0-657" fmla="*/ 500666 w 517984"/>
                    <a:gd name="connsiteY0-658" fmla="*/ 46946 h 652617"/>
                    <a:gd name="connsiteX1-659" fmla="*/ 248592 w 517984"/>
                    <a:gd name="connsiteY1-660" fmla="*/ 97089 h 652617"/>
                    <a:gd name="connsiteX2-661" fmla="*/ 93006 w 517984"/>
                    <a:gd name="connsiteY2-662" fmla="*/ 324805 h 652617"/>
                    <a:gd name="connsiteX3-663" fmla="*/ 171851 w 517984"/>
                    <a:gd name="connsiteY3-664" fmla="*/ 629286 h 652617"/>
                    <a:gd name="connsiteX4-665" fmla="*/ 177374 w 517984"/>
                    <a:gd name="connsiteY4-666" fmla="*/ 637145 h 652617"/>
                    <a:gd name="connsiteX5-667" fmla="*/ 177200 w 517984"/>
                    <a:gd name="connsiteY5-668" fmla="*/ 639826 h 652617"/>
                    <a:gd name="connsiteX6-669" fmla="*/ 175903 w 517984"/>
                    <a:gd name="connsiteY6-670" fmla="*/ 652617 h 652617"/>
                    <a:gd name="connsiteX7-671" fmla="*/ 26331 w 517984"/>
                    <a:gd name="connsiteY7-672" fmla="*/ 190398 h 652617"/>
                    <a:gd name="connsiteX8-673" fmla="*/ 443849 w 517984"/>
                    <a:gd name="connsiteY8-674" fmla="*/ 5946 h 652617"/>
                    <a:gd name="connsiteX9-675" fmla="*/ 500666 w 517984"/>
                    <a:gd name="connsiteY9-676" fmla="*/ 46946 h 652617"/>
                    <a:gd name="connsiteX0-677" fmla="*/ 500666 w 508508"/>
                    <a:gd name="connsiteY0-678" fmla="*/ 41000 h 646671"/>
                    <a:gd name="connsiteX1-679" fmla="*/ 248592 w 508508"/>
                    <a:gd name="connsiteY1-680" fmla="*/ 91143 h 646671"/>
                    <a:gd name="connsiteX2-681" fmla="*/ 93006 w 508508"/>
                    <a:gd name="connsiteY2-682" fmla="*/ 318859 h 646671"/>
                    <a:gd name="connsiteX3-683" fmla="*/ 171851 w 508508"/>
                    <a:gd name="connsiteY3-684" fmla="*/ 623340 h 646671"/>
                    <a:gd name="connsiteX4-685" fmla="*/ 177374 w 508508"/>
                    <a:gd name="connsiteY4-686" fmla="*/ 631199 h 646671"/>
                    <a:gd name="connsiteX5-687" fmla="*/ 177200 w 508508"/>
                    <a:gd name="connsiteY5-688" fmla="*/ 633880 h 646671"/>
                    <a:gd name="connsiteX6-689" fmla="*/ 175903 w 508508"/>
                    <a:gd name="connsiteY6-690" fmla="*/ 646671 h 646671"/>
                    <a:gd name="connsiteX7-691" fmla="*/ 26331 w 508508"/>
                    <a:gd name="connsiteY7-692" fmla="*/ 184452 h 646671"/>
                    <a:gd name="connsiteX8-693" fmla="*/ 443849 w 508508"/>
                    <a:gd name="connsiteY8-694" fmla="*/ 0 h 646671"/>
                    <a:gd name="connsiteX9-695" fmla="*/ 500666 w 508508"/>
                    <a:gd name="connsiteY9-696" fmla="*/ 41000 h 646671"/>
                    <a:gd name="connsiteX0-697" fmla="*/ 500666 w 508632"/>
                    <a:gd name="connsiteY0-698" fmla="*/ 50525 h 656196"/>
                    <a:gd name="connsiteX1-699" fmla="*/ 248592 w 508632"/>
                    <a:gd name="connsiteY1-700" fmla="*/ 100668 h 656196"/>
                    <a:gd name="connsiteX2-701" fmla="*/ 93006 w 508632"/>
                    <a:gd name="connsiteY2-702" fmla="*/ 328384 h 656196"/>
                    <a:gd name="connsiteX3-703" fmla="*/ 171851 w 508632"/>
                    <a:gd name="connsiteY3-704" fmla="*/ 632865 h 656196"/>
                    <a:gd name="connsiteX4-705" fmla="*/ 177374 w 508632"/>
                    <a:gd name="connsiteY4-706" fmla="*/ 640724 h 656196"/>
                    <a:gd name="connsiteX5-707" fmla="*/ 177200 w 508632"/>
                    <a:gd name="connsiteY5-708" fmla="*/ 643405 h 656196"/>
                    <a:gd name="connsiteX6-709" fmla="*/ 175903 w 508632"/>
                    <a:gd name="connsiteY6-710" fmla="*/ 656196 h 656196"/>
                    <a:gd name="connsiteX7-711" fmla="*/ 26331 w 508632"/>
                    <a:gd name="connsiteY7-712" fmla="*/ 193977 h 656196"/>
                    <a:gd name="connsiteX8-713" fmla="*/ 445437 w 508632"/>
                    <a:gd name="connsiteY8-714" fmla="*/ 0 h 656196"/>
                    <a:gd name="connsiteX9-715" fmla="*/ 500666 w 508632"/>
                    <a:gd name="connsiteY9-716" fmla="*/ 50525 h 656196"/>
                    <a:gd name="connsiteX0-717" fmla="*/ 500666 w 501095"/>
                    <a:gd name="connsiteY0-718" fmla="*/ 50525 h 656196"/>
                    <a:gd name="connsiteX1-719" fmla="*/ 248592 w 501095"/>
                    <a:gd name="connsiteY1-720" fmla="*/ 100668 h 656196"/>
                    <a:gd name="connsiteX2-721" fmla="*/ 93006 w 501095"/>
                    <a:gd name="connsiteY2-722" fmla="*/ 328384 h 656196"/>
                    <a:gd name="connsiteX3-723" fmla="*/ 171851 w 501095"/>
                    <a:gd name="connsiteY3-724" fmla="*/ 632865 h 656196"/>
                    <a:gd name="connsiteX4-725" fmla="*/ 177374 w 501095"/>
                    <a:gd name="connsiteY4-726" fmla="*/ 640724 h 656196"/>
                    <a:gd name="connsiteX5-727" fmla="*/ 177200 w 501095"/>
                    <a:gd name="connsiteY5-728" fmla="*/ 643405 h 656196"/>
                    <a:gd name="connsiteX6-729" fmla="*/ 175903 w 501095"/>
                    <a:gd name="connsiteY6-730" fmla="*/ 656196 h 656196"/>
                    <a:gd name="connsiteX7-731" fmla="*/ 26331 w 501095"/>
                    <a:gd name="connsiteY7-732" fmla="*/ 193977 h 656196"/>
                    <a:gd name="connsiteX8-733" fmla="*/ 445437 w 501095"/>
                    <a:gd name="connsiteY8-734" fmla="*/ 0 h 656196"/>
                    <a:gd name="connsiteX9-735" fmla="*/ 500666 w 501095"/>
                    <a:gd name="connsiteY9-736" fmla="*/ 50525 h 656196"/>
                    <a:gd name="connsiteX0-737" fmla="*/ 500666 w 501095"/>
                    <a:gd name="connsiteY0-738" fmla="*/ 50525 h 656196"/>
                    <a:gd name="connsiteX1-739" fmla="*/ 248592 w 501095"/>
                    <a:gd name="connsiteY1-740" fmla="*/ 100668 h 656196"/>
                    <a:gd name="connsiteX2-741" fmla="*/ 93006 w 501095"/>
                    <a:gd name="connsiteY2-742" fmla="*/ 328384 h 656196"/>
                    <a:gd name="connsiteX3-743" fmla="*/ 171851 w 501095"/>
                    <a:gd name="connsiteY3-744" fmla="*/ 632865 h 656196"/>
                    <a:gd name="connsiteX4-745" fmla="*/ 177374 w 501095"/>
                    <a:gd name="connsiteY4-746" fmla="*/ 640724 h 656196"/>
                    <a:gd name="connsiteX5-747" fmla="*/ 177200 w 501095"/>
                    <a:gd name="connsiteY5-748" fmla="*/ 643405 h 656196"/>
                    <a:gd name="connsiteX6-749" fmla="*/ 175903 w 501095"/>
                    <a:gd name="connsiteY6-750" fmla="*/ 656196 h 656196"/>
                    <a:gd name="connsiteX7-751" fmla="*/ 26331 w 501095"/>
                    <a:gd name="connsiteY7-752" fmla="*/ 193977 h 656196"/>
                    <a:gd name="connsiteX8-753" fmla="*/ 226363 w 501095"/>
                    <a:gd name="connsiteY8-754" fmla="*/ 69851 h 656196"/>
                    <a:gd name="connsiteX9-755" fmla="*/ 445437 w 501095"/>
                    <a:gd name="connsiteY9-756" fmla="*/ 0 h 656196"/>
                    <a:gd name="connsiteX10-757" fmla="*/ 500666 w 501095"/>
                    <a:gd name="connsiteY10-758" fmla="*/ 50525 h 656196"/>
                    <a:gd name="connsiteX0-759" fmla="*/ 500666 w 501095"/>
                    <a:gd name="connsiteY0-760" fmla="*/ 50525 h 656196"/>
                    <a:gd name="connsiteX1-761" fmla="*/ 248592 w 501095"/>
                    <a:gd name="connsiteY1-762" fmla="*/ 100668 h 656196"/>
                    <a:gd name="connsiteX2-763" fmla="*/ 93006 w 501095"/>
                    <a:gd name="connsiteY2-764" fmla="*/ 328384 h 656196"/>
                    <a:gd name="connsiteX3-765" fmla="*/ 171851 w 501095"/>
                    <a:gd name="connsiteY3-766" fmla="*/ 632865 h 656196"/>
                    <a:gd name="connsiteX4-767" fmla="*/ 177374 w 501095"/>
                    <a:gd name="connsiteY4-768" fmla="*/ 640724 h 656196"/>
                    <a:gd name="connsiteX5-769" fmla="*/ 177200 w 501095"/>
                    <a:gd name="connsiteY5-770" fmla="*/ 643405 h 656196"/>
                    <a:gd name="connsiteX6-771" fmla="*/ 175903 w 501095"/>
                    <a:gd name="connsiteY6-772" fmla="*/ 656196 h 656196"/>
                    <a:gd name="connsiteX7-773" fmla="*/ 26331 w 501095"/>
                    <a:gd name="connsiteY7-774" fmla="*/ 193977 h 656196"/>
                    <a:gd name="connsiteX8-775" fmla="*/ 224776 w 501095"/>
                    <a:gd name="connsiteY8-776" fmla="*/ 49214 h 656196"/>
                    <a:gd name="connsiteX9-777" fmla="*/ 445437 w 501095"/>
                    <a:gd name="connsiteY9-778" fmla="*/ 0 h 656196"/>
                    <a:gd name="connsiteX10-779" fmla="*/ 500666 w 501095"/>
                    <a:gd name="connsiteY10-780" fmla="*/ 50525 h 656196"/>
                    <a:gd name="connsiteX0-781" fmla="*/ 500666 w 501095"/>
                    <a:gd name="connsiteY0-782" fmla="*/ 53077 h 658748"/>
                    <a:gd name="connsiteX1-783" fmla="*/ 248592 w 501095"/>
                    <a:gd name="connsiteY1-784" fmla="*/ 103220 h 658748"/>
                    <a:gd name="connsiteX2-785" fmla="*/ 93006 w 501095"/>
                    <a:gd name="connsiteY2-786" fmla="*/ 330936 h 658748"/>
                    <a:gd name="connsiteX3-787" fmla="*/ 171851 w 501095"/>
                    <a:gd name="connsiteY3-788" fmla="*/ 635417 h 658748"/>
                    <a:gd name="connsiteX4-789" fmla="*/ 177374 w 501095"/>
                    <a:gd name="connsiteY4-790" fmla="*/ 643276 h 658748"/>
                    <a:gd name="connsiteX5-791" fmla="*/ 177200 w 501095"/>
                    <a:gd name="connsiteY5-792" fmla="*/ 645957 h 658748"/>
                    <a:gd name="connsiteX6-793" fmla="*/ 175903 w 501095"/>
                    <a:gd name="connsiteY6-794" fmla="*/ 658748 h 658748"/>
                    <a:gd name="connsiteX7-795" fmla="*/ 26331 w 501095"/>
                    <a:gd name="connsiteY7-796" fmla="*/ 196529 h 658748"/>
                    <a:gd name="connsiteX8-797" fmla="*/ 224776 w 501095"/>
                    <a:gd name="connsiteY8-798" fmla="*/ 51766 h 658748"/>
                    <a:gd name="connsiteX9-799" fmla="*/ 385113 w 501095"/>
                    <a:gd name="connsiteY9-800" fmla="*/ 12078 h 658748"/>
                    <a:gd name="connsiteX10-801" fmla="*/ 445437 w 501095"/>
                    <a:gd name="connsiteY10-802" fmla="*/ 2552 h 658748"/>
                    <a:gd name="connsiteX11-803" fmla="*/ 500666 w 501095"/>
                    <a:gd name="connsiteY11-804" fmla="*/ 53077 h 658748"/>
                    <a:gd name="connsiteX0-805" fmla="*/ 500666 w 501095"/>
                    <a:gd name="connsiteY0-806" fmla="*/ 51615 h 657286"/>
                    <a:gd name="connsiteX1-807" fmla="*/ 248592 w 501095"/>
                    <a:gd name="connsiteY1-808" fmla="*/ 101758 h 657286"/>
                    <a:gd name="connsiteX2-809" fmla="*/ 93006 w 501095"/>
                    <a:gd name="connsiteY2-810" fmla="*/ 329474 h 657286"/>
                    <a:gd name="connsiteX3-811" fmla="*/ 171851 w 501095"/>
                    <a:gd name="connsiteY3-812" fmla="*/ 633955 h 657286"/>
                    <a:gd name="connsiteX4-813" fmla="*/ 177374 w 501095"/>
                    <a:gd name="connsiteY4-814" fmla="*/ 641814 h 657286"/>
                    <a:gd name="connsiteX5-815" fmla="*/ 177200 w 501095"/>
                    <a:gd name="connsiteY5-816" fmla="*/ 644495 h 657286"/>
                    <a:gd name="connsiteX6-817" fmla="*/ 175903 w 501095"/>
                    <a:gd name="connsiteY6-818" fmla="*/ 657286 h 657286"/>
                    <a:gd name="connsiteX7-819" fmla="*/ 26331 w 501095"/>
                    <a:gd name="connsiteY7-820" fmla="*/ 195067 h 657286"/>
                    <a:gd name="connsiteX8-821" fmla="*/ 224776 w 501095"/>
                    <a:gd name="connsiteY8-822" fmla="*/ 50304 h 657286"/>
                    <a:gd name="connsiteX9-823" fmla="*/ 400988 w 501095"/>
                    <a:gd name="connsiteY9-824" fmla="*/ 29666 h 657286"/>
                    <a:gd name="connsiteX10-825" fmla="*/ 445437 w 501095"/>
                    <a:gd name="connsiteY10-826" fmla="*/ 1090 h 657286"/>
                    <a:gd name="connsiteX11-827" fmla="*/ 500666 w 501095"/>
                    <a:gd name="connsiteY11-828" fmla="*/ 51615 h 657286"/>
                    <a:gd name="connsiteX0-829" fmla="*/ 500666 w 501095"/>
                    <a:gd name="connsiteY0-830" fmla="*/ 51615 h 657286"/>
                    <a:gd name="connsiteX1-831" fmla="*/ 248592 w 501095"/>
                    <a:gd name="connsiteY1-832" fmla="*/ 101758 h 657286"/>
                    <a:gd name="connsiteX2-833" fmla="*/ 93006 w 501095"/>
                    <a:gd name="connsiteY2-834" fmla="*/ 329474 h 657286"/>
                    <a:gd name="connsiteX3-835" fmla="*/ 171851 w 501095"/>
                    <a:gd name="connsiteY3-836" fmla="*/ 633955 h 657286"/>
                    <a:gd name="connsiteX4-837" fmla="*/ 177374 w 501095"/>
                    <a:gd name="connsiteY4-838" fmla="*/ 641814 h 657286"/>
                    <a:gd name="connsiteX5-839" fmla="*/ 177200 w 501095"/>
                    <a:gd name="connsiteY5-840" fmla="*/ 644495 h 657286"/>
                    <a:gd name="connsiteX6-841" fmla="*/ 175903 w 501095"/>
                    <a:gd name="connsiteY6-842" fmla="*/ 657286 h 657286"/>
                    <a:gd name="connsiteX7-843" fmla="*/ 26331 w 501095"/>
                    <a:gd name="connsiteY7-844" fmla="*/ 195067 h 657286"/>
                    <a:gd name="connsiteX8-845" fmla="*/ 224776 w 501095"/>
                    <a:gd name="connsiteY8-846" fmla="*/ 50304 h 657286"/>
                    <a:gd name="connsiteX9-847" fmla="*/ 400988 w 501095"/>
                    <a:gd name="connsiteY9-848" fmla="*/ 29666 h 657286"/>
                    <a:gd name="connsiteX10-849" fmla="*/ 445437 w 501095"/>
                    <a:gd name="connsiteY10-850" fmla="*/ 1090 h 657286"/>
                    <a:gd name="connsiteX11-851" fmla="*/ 500666 w 501095"/>
                    <a:gd name="connsiteY11-852" fmla="*/ 51615 h 657286"/>
                    <a:gd name="connsiteX0-853" fmla="*/ 500666 w 501095"/>
                    <a:gd name="connsiteY0-854" fmla="*/ 51615 h 657286"/>
                    <a:gd name="connsiteX1-855" fmla="*/ 248592 w 501095"/>
                    <a:gd name="connsiteY1-856" fmla="*/ 101758 h 657286"/>
                    <a:gd name="connsiteX2-857" fmla="*/ 93006 w 501095"/>
                    <a:gd name="connsiteY2-858" fmla="*/ 329474 h 657286"/>
                    <a:gd name="connsiteX3-859" fmla="*/ 171851 w 501095"/>
                    <a:gd name="connsiteY3-860" fmla="*/ 633955 h 657286"/>
                    <a:gd name="connsiteX4-861" fmla="*/ 177374 w 501095"/>
                    <a:gd name="connsiteY4-862" fmla="*/ 641814 h 657286"/>
                    <a:gd name="connsiteX5-863" fmla="*/ 177200 w 501095"/>
                    <a:gd name="connsiteY5-864" fmla="*/ 644495 h 657286"/>
                    <a:gd name="connsiteX6-865" fmla="*/ 175903 w 501095"/>
                    <a:gd name="connsiteY6-866" fmla="*/ 657286 h 657286"/>
                    <a:gd name="connsiteX7-867" fmla="*/ 26331 w 501095"/>
                    <a:gd name="connsiteY7-868" fmla="*/ 195067 h 657286"/>
                    <a:gd name="connsiteX8-869" fmla="*/ 223189 w 501095"/>
                    <a:gd name="connsiteY8-870" fmla="*/ 50304 h 657286"/>
                    <a:gd name="connsiteX9-871" fmla="*/ 400988 w 501095"/>
                    <a:gd name="connsiteY9-872" fmla="*/ 29666 h 657286"/>
                    <a:gd name="connsiteX10-873" fmla="*/ 445437 w 501095"/>
                    <a:gd name="connsiteY10-874" fmla="*/ 1090 h 657286"/>
                    <a:gd name="connsiteX11-875" fmla="*/ 500666 w 501095"/>
                    <a:gd name="connsiteY11-876" fmla="*/ 51615 h 657286"/>
                    <a:gd name="connsiteX0-877" fmla="*/ 500666 w 501095"/>
                    <a:gd name="connsiteY0-878" fmla="*/ 51615 h 657286"/>
                    <a:gd name="connsiteX1-879" fmla="*/ 248592 w 501095"/>
                    <a:gd name="connsiteY1-880" fmla="*/ 101758 h 657286"/>
                    <a:gd name="connsiteX2-881" fmla="*/ 93006 w 501095"/>
                    <a:gd name="connsiteY2-882" fmla="*/ 329474 h 657286"/>
                    <a:gd name="connsiteX3-883" fmla="*/ 162326 w 501095"/>
                    <a:gd name="connsiteY3-884" fmla="*/ 413292 h 657286"/>
                    <a:gd name="connsiteX4-885" fmla="*/ 177374 w 501095"/>
                    <a:gd name="connsiteY4-886" fmla="*/ 641814 h 657286"/>
                    <a:gd name="connsiteX5-887" fmla="*/ 177200 w 501095"/>
                    <a:gd name="connsiteY5-888" fmla="*/ 644495 h 657286"/>
                    <a:gd name="connsiteX6-889" fmla="*/ 175903 w 501095"/>
                    <a:gd name="connsiteY6-890" fmla="*/ 657286 h 657286"/>
                    <a:gd name="connsiteX7-891" fmla="*/ 26331 w 501095"/>
                    <a:gd name="connsiteY7-892" fmla="*/ 195067 h 657286"/>
                    <a:gd name="connsiteX8-893" fmla="*/ 223189 w 501095"/>
                    <a:gd name="connsiteY8-894" fmla="*/ 50304 h 657286"/>
                    <a:gd name="connsiteX9-895" fmla="*/ 400988 w 501095"/>
                    <a:gd name="connsiteY9-896" fmla="*/ 29666 h 657286"/>
                    <a:gd name="connsiteX10-897" fmla="*/ 445437 w 501095"/>
                    <a:gd name="connsiteY10-898" fmla="*/ 1090 h 657286"/>
                    <a:gd name="connsiteX11-899" fmla="*/ 500666 w 501095"/>
                    <a:gd name="connsiteY11-900" fmla="*/ 51615 h 657286"/>
                    <a:gd name="connsiteX0-901" fmla="*/ 500666 w 501095"/>
                    <a:gd name="connsiteY0-902" fmla="*/ 51615 h 657286"/>
                    <a:gd name="connsiteX1-903" fmla="*/ 248592 w 501095"/>
                    <a:gd name="connsiteY1-904" fmla="*/ 101758 h 657286"/>
                    <a:gd name="connsiteX2-905" fmla="*/ 86656 w 501095"/>
                    <a:gd name="connsiteY2-906" fmla="*/ 291374 h 657286"/>
                    <a:gd name="connsiteX3-907" fmla="*/ 162326 w 501095"/>
                    <a:gd name="connsiteY3-908" fmla="*/ 413292 h 657286"/>
                    <a:gd name="connsiteX4-909" fmla="*/ 177374 w 501095"/>
                    <a:gd name="connsiteY4-910" fmla="*/ 641814 h 657286"/>
                    <a:gd name="connsiteX5-911" fmla="*/ 177200 w 501095"/>
                    <a:gd name="connsiteY5-912" fmla="*/ 644495 h 657286"/>
                    <a:gd name="connsiteX6-913" fmla="*/ 175903 w 501095"/>
                    <a:gd name="connsiteY6-914" fmla="*/ 657286 h 657286"/>
                    <a:gd name="connsiteX7-915" fmla="*/ 26331 w 501095"/>
                    <a:gd name="connsiteY7-916" fmla="*/ 195067 h 657286"/>
                    <a:gd name="connsiteX8-917" fmla="*/ 223189 w 501095"/>
                    <a:gd name="connsiteY8-918" fmla="*/ 50304 h 657286"/>
                    <a:gd name="connsiteX9-919" fmla="*/ 400988 w 501095"/>
                    <a:gd name="connsiteY9-920" fmla="*/ 29666 h 657286"/>
                    <a:gd name="connsiteX10-921" fmla="*/ 445437 w 501095"/>
                    <a:gd name="connsiteY10-922" fmla="*/ 1090 h 657286"/>
                    <a:gd name="connsiteX11-923" fmla="*/ 500666 w 501095"/>
                    <a:gd name="connsiteY11-924" fmla="*/ 51615 h 657286"/>
                    <a:gd name="connsiteX0-925" fmla="*/ 500666 w 501095"/>
                    <a:gd name="connsiteY0-926" fmla="*/ 51615 h 657286"/>
                    <a:gd name="connsiteX1-927" fmla="*/ 248592 w 501095"/>
                    <a:gd name="connsiteY1-928" fmla="*/ 101758 h 657286"/>
                    <a:gd name="connsiteX2-929" fmla="*/ 86656 w 501095"/>
                    <a:gd name="connsiteY2-930" fmla="*/ 291374 h 657286"/>
                    <a:gd name="connsiteX3-931" fmla="*/ 162326 w 501095"/>
                    <a:gd name="connsiteY3-932" fmla="*/ 413292 h 657286"/>
                    <a:gd name="connsiteX4-933" fmla="*/ 177374 w 501095"/>
                    <a:gd name="connsiteY4-934" fmla="*/ 641814 h 657286"/>
                    <a:gd name="connsiteX5-935" fmla="*/ 177200 w 501095"/>
                    <a:gd name="connsiteY5-936" fmla="*/ 644495 h 657286"/>
                    <a:gd name="connsiteX6-937" fmla="*/ 175903 w 501095"/>
                    <a:gd name="connsiteY6-938" fmla="*/ 657286 h 657286"/>
                    <a:gd name="connsiteX7-939" fmla="*/ 26331 w 501095"/>
                    <a:gd name="connsiteY7-940" fmla="*/ 195067 h 657286"/>
                    <a:gd name="connsiteX8-941" fmla="*/ 223189 w 501095"/>
                    <a:gd name="connsiteY8-942" fmla="*/ 50304 h 657286"/>
                    <a:gd name="connsiteX9-943" fmla="*/ 400988 w 501095"/>
                    <a:gd name="connsiteY9-944" fmla="*/ 29666 h 657286"/>
                    <a:gd name="connsiteX10-945" fmla="*/ 445437 w 501095"/>
                    <a:gd name="connsiteY10-946" fmla="*/ 1090 h 657286"/>
                    <a:gd name="connsiteX11-947" fmla="*/ 500666 w 501095"/>
                    <a:gd name="connsiteY11-948" fmla="*/ 51615 h 657286"/>
                    <a:gd name="connsiteX0-949" fmla="*/ 500666 w 501095"/>
                    <a:gd name="connsiteY0-950" fmla="*/ 51615 h 657286"/>
                    <a:gd name="connsiteX1-951" fmla="*/ 248592 w 501095"/>
                    <a:gd name="connsiteY1-952" fmla="*/ 101758 h 657286"/>
                    <a:gd name="connsiteX2-953" fmla="*/ 86656 w 501095"/>
                    <a:gd name="connsiteY2-954" fmla="*/ 291374 h 657286"/>
                    <a:gd name="connsiteX3-955" fmla="*/ 162326 w 501095"/>
                    <a:gd name="connsiteY3-956" fmla="*/ 413292 h 657286"/>
                    <a:gd name="connsiteX4-957" fmla="*/ 177374 w 501095"/>
                    <a:gd name="connsiteY4-958" fmla="*/ 641814 h 657286"/>
                    <a:gd name="connsiteX5-959" fmla="*/ 177200 w 501095"/>
                    <a:gd name="connsiteY5-960" fmla="*/ 644495 h 657286"/>
                    <a:gd name="connsiteX6-961" fmla="*/ 175903 w 501095"/>
                    <a:gd name="connsiteY6-962" fmla="*/ 657286 h 657286"/>
                    <a:gd name="connsiteX7-963" fmla="*/ 26331 w 501095"/>
                    <a:gd name="connsiteY7-964" fmla="*/ 195067 h 657286"/>
                    <a:gd name="connsiteX8-965" fmla="*/ 223189 w 501095"/>
                    <a:gd name="connsiteY8-966" fmla="*/ 50304 h 657286"/>
                    <a:gd name="connsiteX9-967" fmla="*/ 400988 w 501095"/>
                    <a:gd name="connsiteY9-968" fmla="*/ 29666 h 657286"/>
                    <a:gd name="connsiteX10-969" fmla="*/ 445437 w 501095"/>
                    <a:gd name="connsiteY10-970" fmla="*/ 1090 h 657286"/>
                    <a:gd name="connsiteX11-971" fmla="*/ 500666 w 501095"/>
                    <a:gd name="connsiteY11-972" fmla="*/ 51615 h 657286"/>
                    <a:gd name="connsiteX0-973" fmla="*/ 500666 w 501095"/>
                    <a:gd name="connsiteY0-974" fmla="*/ 51615 h 657286"/>
                    <a:gd name="connsiteX1-975" fmla="*/ 270817 w 501095"/>
                    <a:gd name="connsiteY1-976" fmla="*/ 95408 h 657286"/>
                    <a:gd name="connsiteX2-977" fmla="*/ 86656 w 501095"/>
                    <a:gd name="connsiteY2-978" fmla="*/ 291374 h 657286"/>
                    <a:gd name="connsiteX3-979" fmla="*/ 162326 w 501095"/>
                    <a:gd name="connsiteY3-980" fmla="*/ 413292 h 657286"/>
                    <a:gd name="connsiteX4-981" fmla="*/ 177374 w 501095"/>
                    <a:gd name="connsiteY4-982" fmla="*/ 641814 h 657286"/>
                    <a:gd name="connsiteX5-983" fmla="*/ 177200 w 501095"/>
                    <a:gd name="connsiteY5-984" fmla="*/ 644495 h 657286"/>
                    <a:gd name="connsiteX6-985" fmla="*/ 175903 w 501095"/>
                    <a:gd name="connsiteY6-986" fmla="*/ 657286 h 657286"/>
                    <a:gd name="connsiteX7-987" fmla="*/ 26331 w 501095"/>
                    <a:gd name="connsiteY7-988" fmla="*/ 195067 h 657286"/>
                    <a:gd name="connsiteX8-989" fmla="*/ 223189 w 501095"/>
                    <a:gd name="connsiteY8-990" fmla="*/ 50304 h 657286"/>
                    <a:gd name="connsiteX9-991" fmla="*/ 400988 w 501095"/>
                    <a:gd name="connsiteY9-992" fmla="*/ 29666 h 657286"/>
                    <a:gd name="connsiteX10-993" fmla="*/ 445437 w 501095"/>
                    <a:gd name="connsiteY10-994" fmla="*/ 1090 h 657286"/>
                    <a:gd name="connsiteX11-995" fmla="*/ 500666 w 501095"/>
                    <a:gd name="connsiteY11-996" fmla="*/ 51615 h 657286"/>
                    <a:gd name="connsiteX0-997" fmla="*/ 500666 w 501095"/>
                    <a:gd name="connsiteY0-998" fmla="*/ 51615 h 657286"/>
                    <a:gd name="connsiteX1-999" fmla="*/ 270817 w 501095"/>
                    <a:gd name="connsiteY1-1000" fmla="*/ 95408 h 657286"/>
                    <a:gd name="connsiteX2-1001" fmla="*/ 86656 w 501095"/>
                    <a:gd name="connsiteY2-1002" fmla="*/ 291374 h 657286"/>
                    <a:gd name="connsiteX3-1003" fmla="*/ 162326 w 501095"/>
                    <a:gd name="connsiteY3-1004" fmla="*/ 413292 h 657286"/>
                    <a:gd name="connsiteX4-1005" fmla="*/ 177374 w 501095"/>
                    <a:gd name="connsiteY4-1006" fmla="*/ 641814 h 657286"/>
                    <a:gd name="connsiteX5-1007" fmla="*/ 177200 w 501095"/>
                    <a:gd name="connsiteY5-1008" fmla="*/ 644495 h 657286"/>
                    <a:gd name="connsiteX6-1009" fmla="*/ 175903 w 501095"/>
                    <a:gd name="connsiteY6-1010" fmla="*/ 657286 h 657286"/>
                    <a:gd name="connsiteX7-1011" fmla="*/ 26331 w 501095"/>
                    <a:gd name="connsiteY7-1012" fmla="*/ 195067 h 657286"/>
                    <a:gd name="connsiteX8-1013" fmla="*/ 223189 w 501095"/>
                    <a:gd name="connsiteY8-1014" fmla="*/ 50304 h 657286"/>
                    <a:gd name="connsiteX9-1015" fmla="*/ 400988 w 501095"/>
                    <a:gd name="connsiteY9-1016" fmla="*/ 29666 h 657286"/>
                    <a:gd name="connsiteX10-1017" fmla="*/ 445437 w 501095"/>
                    <a:gd name="connsiteY10-1018" fmla="*/ 1090 h 657286"/>
                    <a:gd name="connsiteX11-1019" fmla="*/ 500666 w 501095"/>
                    <a:gd name="connsiteY11-1020" fmla="*/ 51615 h 657286"/>
                    <a:gd name="connsiteX0-1021" fmla="*/ 480028 w 480720"/>
                    <a:gd name="connsiteY0-1022" fmla="*/ 40503 h 657286"/>
                    <a:gd name="connsiteX1-1023" fmla="*/ 270817 w 480720"/>
                    <a:gd name="connsiteY1-1024" fmla="*/ 95408 h 657286"/>
                    <a:gd name="connsiteX2-1025" fmla="*/ 86656 w 480720"/>
                    <a:gd name="connsiteY2-1026" fmla="*/ 291374 h 657286"/>
                    <a:gd name="connsiteX3-1027" fmla="*/ 162326 w 480720"/>
                    <a:gd name="connsiteY3-1028" fmla="*/ 413292 h 657286"/>
                    <a:gd name="connsiteX4-1029" fmla="*/ 177374 w 480720"/>
                    <a:gd name="connsiteY4-1030" fmla="*/ 641814 h 657286"/>
                    <a:gd name="connsiteX5-1031" fmla="*/ 177200 w 480720"/>
                    <a:gd name="connsiteY5-1032" fmla="*/ 644495 h 657286"/>
                    <a:gd name="connsiteX6-1033" fmla="*/ 175903 w 480720"/>
                    <a:gd name="connsiteY6-1034" fmla="*/ 657286 h 657286"/>
                    <a:gd name="connsiteX7-1035" fmla="*/ 26331 w 480720"/>
                    <a:gd name="connsiteY7-1036" fmla="*/ 195067 h 657286"/>
                    <a:gd name="connsiteX8-1037" fmla="*/ 223189 w 480720"/>
                    <a:gd name="connsiteY8-1038" fmla="*/ 50304 h 657286"/>
                    <a:gd name="connsiteX9-1039" fmla="*/ 400988 w 480720"/>
                    <a:gd name="connsiteY9-1040" fmla="*/ 29666 h 657286"/>
                    <a:gd name="connsiteX10-1041" fmla="*/ 445437 w 480720"/>
                    <a:gd name="connsiteY10-1042" fmla="*/ 1090 h 657286"/>
                    <a:gd name="connsiteX11-1043" fmla="*/ 480028 w 480720"/>
                    <a:gd name="connsiteY11-1044" fmla="*/ 40503 h 657286"/>
                    <a:gd name="connsiteX0-1045" fmla="*/ 480028 w 480720"/>
                    <a:gd name="connsiteY0-1046" fmla="*/ 40503 h 657286"/>
                    <a:gd name="connsiteX1-1047" fmla="*/ 270817 w 480720"/>
                    <a:gd name="connsiteY1-1048" fmla="*/ 95408 h 657286"/>
                    <a:gd name="connsiteX2-1049" fmla="*/ 86656 w 480720"/>
                    <a:gd name="connsiteY2-1050" fmla="*/ 291374 h 657286"/>
                    <a:gd name="connsiteX3-1051" fmla="*/ 162326 w 480720"/>
                    <a:gd name="connsiteY3-1052" fmla="*/ 413292 h 657286"/>
                    <a:gd name="connsiteX4-1053" fmla="*/ 177374 w 480720"/>
                    <a:gd name="connsiteY4-1054" fmla="*/ 641814 h 657286"/>
                    <a:gd name="connsiteX5-1055" fmla="*/ 177200 w 480720"/>
                    <a:gd name="connsiteY5-1056" fmla="*/ 644495 h 657286"/>
                    <a:gd name="connsiteX6-1057" fmla="*/ 175903 w 480720"/>
                    <a:gd name="connsiteY6-1058" fmla="*/ 657286 h 657286"/>
                    <a:gd name="connsiteX7-1059" fmla="*/ 26331 w 480720"/>
                    <a:gd name="connsiteY7-1060" fmla="*/ 195067 h 657286"/>
                    <a:gd name="connsiteX8-1061" fmla="*/ 223189 w 480720"/>
                    <a:gd name="connsiteY8-1062" fmla="*/ 50304 h 657286"/>
                    <a:gd name="connsiteX9-1063" fmla="*/ 400988 w 480720"/>
                    <a:gd name="connsiteY9-1064" fmla="*/ 29666 h 657286"/>
                    <a:gd name="connsiteX10-1065" fmla="*/ 445437 w 480720"/>
                    <a:gd name="connsiteY10-1066" fmla="*/ 1090 h 657286"/>
                    <a:gd name="connsiteX11-1067" fmla="*/ 480028 w 480720"/>
                    <a:gd name="connsiteY11-1068" fmla="*/ 40503 h 657286"/>
                    <a:gd name="connsiteX0-1069" fmla="*/ 480028 w 480720"/>
                    <a:gd name="connsiteY0-1070" fmla="*/ 40503 h 657286"/>
                    <a:gd name="connsiteX1-1071" fmla="*/ 254942 w 480720"/>
                    <a:gd name="connsiteY1-1072" fmla="*/ 87471 h 657286"/>
                    <a:gd name="connsiteX2-1073" fmla="*/ 86656 w 480720"/>
                    <a:gd name="connsiteY2-1074" fmla="*/ 291374 h 657286"/>
                    <a:gd name="connsiteX3-1075" fmla="*/ 162326 w 480720"/>
                    <a:gd name="connsiteY3-1076" fmla="*/ 413292 h 657286"/>
                    <a:gd name="connsiteX4-1077" fmla="*/ 177374 w 480720"/>
                    <a:gd name="connsiteY4-1078" fmla="*/ 641814 h 657286"/>
                    <a:gd name="connsiteX5-1079" fmla="*/ 177200 w 480720"/>
                    <a:gd name="connsiteY5-1080" fmla="*/ 644495 h 657286"/>
                    <a:gd name="connsiteX6-1081" fmla="*/ 175903 w 480720"/>
                    <a:gd name="connsiteY6-1082" fmla="*/ 657286 h 657286"/>
                    <a:gd name="connsiteX7-1083" fmla="*/ 26331 w 480720"/>
                    <a:gd name="connsiteY7-1084" fmla="*/ 195067 h 657286"/>
                    <a:gd name="connsiteX8-1085" fmla="*/ 223189 w 480720"/>
                    <a:gd name="connsiteY8-1086" fmla="*/ 50304 h 657286"/>
                    <a:gd name="connsiteX9-1087" fmla="*/ 400988 w 480720"/>
                    <a:gd name="connsiteY9-1088" fmla="*/ 29666 h 657286"/>
                    <a:gd name="connsiteX10-1089" fmla="*/ 445437 w 480720"/>
                    <a:gd name="connsiteY10-1090" fmla="*/ 1090 h 657286"/>
                    <a:gd name="connsiteX11-1091" fmla="*/ 480028 w 480720"/>
                    <a:gd name="connsiteY11-1092" fmla="*/ 40503 h 657286"/>
                    <a:gd name="connsiteX0-1093" fmla="*/ 480028 w 480720"/>
                    <a:gd name="connsiteY0-1094" fmla="*/ 40503 h 657286"/>
                    <a:gd name="connsiteX1-1095" fmla="*/ 254942 w 480720"/>
                    <a:gd name="connsiteY1-1096" fmla="*/ 87471 h 657286"/>
                    <a:gd name="connsiteX2-1097" fmla="*/ 86656 w 480720"/>
                    <a:gd name="connsiteY2-1098" fmla="*/ 291374 h 657286"/>
                    <a:gd name="connsiteX3-1099" fmla="*/ 162326 w 480720"/>
                    <a:gd name="connsiteY3-1100" fmla="*/ 413292 h 657286"/>
                    <a:gd name="connsiteX4-1101" fmla="*/ 177374 w 480720"/>
                    <a:gd name="connsiteY4-1102" fmla="*/ 641814 h 657286"/>
                    <a:gd name="connsiteX5-1103" fmla="*/ 177200 w 480720"/>
                    <a:gd name="connsiteY5-1104" fmla="*/ 644495 h 657286"/>
                    <a:gd name="connsiteX6-1105" fmla="*/ 175903 w 480720"/>
                    <a:gd name="connsiteY6-1106" fmla="*/ 657286 h 657286"/>
                    <a:gd name="connsiteX7-1107" fmla="*/ 26331 w 480720"/>
                    <a:gd name="connsiteY7-1108" fmla="*/ 195067 h 657286"/>
                    <a:gd name="connsiteX8-1109" fmla="*/ 223189 w 480720"/>
                    <a:gd name="connsiteY8-1110" fmla="*/ 50304 h 657286"/>
                    <a:gd name="connsiteX9-1111" fmla="*/ 400988 w 480720"/>
                    <a:gd name="connsiteY9-1112" fmla="*/ 29666 h 657286"/>
                    <a:gd name="connsiteX10-1113" fmla="*/ 445437 w 480720"/>
                    <a:gd name="connsiteY10-1114" fmla="*/ 1090 h 657286"/>
                    <a:gd name="connsiteX11-1115" fmla="*/ 480028 w 480720"/>
                    <a:gd name="connsiteY11-1116" fmla="*/ 40503 h 657286"/>
                    <a:gd name="connsiteX0-1117" fmla="*/ 480028 w 480720"/>
                    <a:gd name="connsiteY0-1118" fmla="*/ 40503 h 657286"/>
                    <a:gd name="connsiteX1-1119" fmla="*/ 254942 w 480720"/>
                    <a:gd name="connsiteY1-1120" fmla="*/ 87471 h 657286"/>
                    <a:gd name="connsiteX2-1121" fmla="*/ 86656 w 480720"/>
                    <a:gd name="connsiteY2-1122" fmla="*/ 291374 h 657286"/>
                    <a:gd name="connsiteX3-1123" fmla="*/ 162326 w 480720"/>
                    <a:gd name="connsiteY3-1124" fmla="*/ 413292 h 657286"/>
                    <a:gd name="connsiteX4-1125" fmla="*/ 177374 w 480720"/>
                    <a:gd name="connsiteY4-1126" fmla="*/ 641814 h 657286"/>
                    <a:gd name="connsiteX5-1127" fmla="*/ 177200 w 480720"/>
                    <a:gd name="connsiteY5-1128" fmla="*/ 644495 h 657286"/>
                    <a:gd name="connsiteX6-1129" fmla="*/ 175903 w 480720"/>
                    <a:gd name="connsiteY6-1130" fmla="*/ 657286 h 657286"/>
                    <a:gd name="connsiteX7-1131" fmla="*/ 26331 w 480720"/>
                    <a:gd name="connsiteY7-1132" fmla="*/ 195067 h 657286"/>
                    <a:gd name="connsiteX8-1133" fmla="*/ 223189 w 480720"/>
                    <a:gd name="connsiteY8-1134" fmla="*/ 50304 h 657286"/>
                    <a:gd name="connsiteX9-1135" fmla="*/ 400988 w 480720"/>
                    <a:gd name="connsiteY9-1136" fmla="*/ 29666 h 657286"/>
                    <a:gd name="connsiteX10-1137" fmla="*/ 445437 w 480720"/>
                    <a:gd name="connsiteY10-1138" fmla="*/ 1090 h 657286"/>
                    <a:gd name="connsiteX11-1139" fmla="*/ 480028 w 480720"/>
                    <a:gd name="connsiteY11-1140" fmla="*/ 40503 h 657286"/>
                    <a:gd name="connsiteX0-1141" fmla="*/ 480028 w 480720"/>
                    <a:gd name="connsiteY0-1142" fmla="*/ 40503 h 657286"/>
                    <a:gd name="connsiteX1-1143" fmla="*/ 254942 w 480720"/>
                    <a:gd name="connsiteY1-1144" fmla="*/ 87471 h 657286"/>
                    <a:gd name="connsiteX2-1145" fmla="*/ 86656 w 480720"/>
                    <a:gd name="connsiteY2-1146" fmla="*/ 291374 h 657286"/>
                    <a:gd name="connsiteX3-1147" fmla="*/ 162326 w 480720"/>
                    <a:gd name="connsiteY3-1148" fmla="*/ 413292 h 657286"/>
                    <a:gd name="connsiteX4-1149" fmla="*/ 177374 w 480720"/>
                    <a:gd name="connsiteY4-1150" fmla="*/ 641814 h 657286"/>
                    <a:gd name="connsiteX5-1151" fmla="*/ 177200 w 480720"/>
                    <a:gd name="connsiteY5-1152" fmla="*/ 644495 h 657286"/>
                    <a:gd name="connsiteX6-1153" fmla="*/ 175903 w 480720"/>
                    <a:gd name="connsiteY6-1154" fmla="*/ 657286 h 657286"/>
                    <a:gd name="connsiteX7-1155" fmla="*/ 26331 w 480720"/>
                    <a:gd name="connsiteY7-1156" fmla="*/ 195067 h 657286"/>
                    <a:gd name="connsiteX8-1157" fmla="*/ 223189 w 480720"/>
                    <a:gd name="connsiteY8-1158" fmla="*/ 50304 h 657286"/>
                    <a:gd name="connsiteX9-1159" fmla="*/ 400988 w 480720"/>
                    <a:gd name="connsiteY9-1160" fmla="*/ 29666 h 657286"/>
                    <a:gd name="connsiteX10-1161" fmla="*/ 445437 w 480720"/>
                    <a:gd name="connsiteY10-1162" fmla="*/ 1090 h 657286"/>
                    <a:gd name="connsiteX11-1163" fmla="*/ 480028 w 480720"/>
                    <a:gd name="connsiteY11-1164" fmla="*/ 40503 h 65728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</a:cxnLst>
                  <a:rect l="l" t="t" r="r" b="b"/>
                  <a:pathLst>
                    <a:path w="480720" h="657286">
                      <a:moveTo>
                        <a:pt x="480028" y="40503"/>
                      </a:moveTo>
                      <a:cubicBezTo>
                        <a:pt x="418228" y="49280"/>
                        <a:pt x="358604" y="45659"/>
                        <a:pt x="254942" y="87471"/>
                      </a:cubicBezTo>
                      <a:cubicBezTo>
                        <a:pt x="151280" y="129283"/>
                        <a:pt x="84630" y="219608"/>
                        <a:pt x="86656" y="291374"/>
                      </a:cubicBezTo>
                      <a:cubicBezTo>
                        <a:pt x="88682" y="363140"/>
                        <a:pt x="108976" y="400802"/>
                        <a:pt x="162326" y="413292"/>
                      </a:cubicBezTo>
                      <a:lnTo>
                        <a:pt x="177374" y="641814"/>
                      </a:lnTo>
                      <a:lnTo>
                        <a:pt x="177200" y="644495"/>
                      </a:lnTo>
                      <a:cubicBezTo>
                        <a:pt x="176731" y="650615"/>
                        <a:pt x="176293" y="655079"/>
                        <a:pt x="175903" y="657286"/>
                      </a:cubicBezTo>
                      <a:cubicBezTo>
                        <a:pt x="117736" y="553416"/>
                        <a:pt x="-68190" y="372683"/>
                        <a:pt x="26331" y="195067"/>
                      </a:cubicBezTo>
                      <a:cubicBezTo>
                        <a:pt x="106179" y="90993"/>
                        <a:pt x="153338" y="82634"/>
                        <a:pt x="223189" y="50304"/>
                      </a:cubicBezTo>
                      <a:cubicBezTo>
                        <a:pt x="282986" y="19562"/>
                        <a:pt x="364211" y="37868"/>
                        <a:pt x="400988" y="29666"/>
                      </a:cubicBezTo>
                      <a:cubicBezTo>
                        <a:pt x="437765" y="21464"/>
                        <a:pt x="426178" y="-5743"/>
                        <a:pt x="445437" y="1090"/>
                      </a:cubicBezTo>
                      <a:cubicBezTo>
                        <a:pt x="456230" y="7343"/>
                        <a:pt x="485584" y="29282"/>
                        <a:pt x="480028" y="40503"/>
                      </a:cubicBez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 w="12700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99" name="任意多边形: 形状 98"/>
                <p:cNvSpPr/>
                <p:nvPr/>
              </p:nvSpPr>
              <p:spPr>
                <a:xfrm>
                  <a:off x="5725818" y="2047346"/>
                  <a:ext cx="34925" cy="65088"/>
                </a:xfrm>
                <a:custGeom>
                  <a:avLst/>
                  <a:gdLst>
                    <a:gd name="connsiteX0" fmla="*/ 0 w 90488"/>
                    <a:gd name="connsiteY0" fmla="*/ 0 h 258763"/>
                    <a:gd name="connsiteX1" fmla="*/ 74613 w 90488"/>
                    <a:gd name="connsiteY1" fmla="*/ 74613 h 258763"/>
                    <a:gd name="connsiteX2" fmla="*/ 90488 w 90488"/>
                    <a:gd name="connsiteY2" fmla="*/ 258763 h 258763"/>
                    <a:gd name="connsiteX0-1" fmla="*/ 0 w 74613"/>
                    <a:gd name="connsiteY0-2" fmla="*/ 0 h 74613"/>
                    <a:gd name="connsiteX1-3" fmla="*/ 74613 w 74613"/>
                    <a:gd name="connsiteY1-4" fmla="*/ 74613 h 74613"/>
                    <a:gd name="connsiteX0-5" fmla="*/ 0 w 39688"/>
                    <a:gd name="connsiteY0-6" fmla="*/ 0 h 77788"/>
                    <a:gd name="connsiteX1-7" fmla="*/ 39688 w 39688"/>
                    <a:gd name="connsiteY1-8" fmla="*/ 77788 h 77788"/>
                    <a:gd name="connsiteX0-9" fmla="*/ 0 w 39688"/>
                    <a:gd name="connsiteY0-10" fmla="*/ 0 h 77788"/>
                    <a:gd name="connsiteX1-11" fmla="*/ 39688 w 39688"/>
                    <a:gd name="connsiteY1-12" fmla="*/ 77788 h 77788"/>
                    <a:gd name="connsiteX0-13" fmla="*/ 0 w 34925"/>
                    <a:gd name="connsiteY0-14" fmla="*/ 0 h 65088"/>
                    <a:gd name="connsiteX1-15" fmla="*/ 34925 w 34925"/>
                    <a:gd name="connsiteY1-16" fmla="*/ 65088 h 65088"/>
                    <a:gd name="connsiteX0-17" fmla="*/ 0 w 34925"/>
                    <a:gd name="connsiteY0-18" fmla="*/ 0 h 65088"/>
                    <a:gd name="connsiteX1-19" fmla="*/ 34925 w 34925"/>
                    <a:gd name="connsiteY1-20" fmla="*/ 65088 h 65088"/>
                    <a:gd name="connsiteX0-21" fmla="*/ 0 w 34925"/>
                    <a:gd name="connsiteY0-22" fmla="*/ 0 h 65088"/>
                    <a:gd name="connsiteX1-23" fmla="*/ 34925 w 34925"/>
                    <a:gd name="connsiteY1-24" fmla="*/ 65088 h 6508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34925" h="65088">
                      <a:moveTo>
                        <a:pt x="0" y="0"/>
                      </a:moveTo>
                      <a:cubicBezTo>
                        <a:pt x="13891" y="18919"/>
                        <a:pt x="27781" y="39424"/>
                        <a:pt x="34925" y="65088"/>
                      </a:cubicBez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26" name="椭圆 25"/>
                <p:cNvSpPr>
                  <a:spLocks noChangeAspect="1"/>
                </p:cNvSpPr>
                <p:nvPr/>
              </p:nvSpPr>
              <p:spPr>
                <a:xfrm>
                  <a:off x="5756301" y="2131484"/>
                  <a:ext cx="26542" cy="265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117" name="任意多边形: 形状 116"/>
              <p:cNvSpPr/>
              <p:nvPr/>
            </p:nvSpPr>
            <p:spPr>
              <a:xfrm flipH="1">
                <a:off x="6469495" y="3670357"/>
                <a:ext cx="406839" cy="231821"/>
              </a:xfrm>
              <a:custGeom>
                <a:avLst/>
                <a:gdLst>
                  <a:gd name="connsiteX0" fmla="*/ 32909 w 406839"/>
                  <a:gd name="connsiteY0" fmla="*/ 0 h 231821"/>
                  <a:gd name="connsiteX1" fmla="*/ 406839 w 406839"/>
                  <a:gd name="connsiteY1" fmla="*/ 0 h 231821"/>
                  <a:gd name="connsiteX2" fmla="*/ 403722 w 406839"/>
                  <a:gd name="connsiteY2" fmla="*/ 77902 h 231821"/>
                  <a:gd name="connsiteX3" fmla="*/ 403333 w 406839"/>
                  <a:gd name="connsiteY3" fmla="*/ 77902 h 231821"/>
                  <a:gd name="connsiteX4" fmla="*/ 397320 w 406839"/>
                  <a:gd name="connsiteY4" fmla="*/ 158085 h 231821"/>
                  <a:gd name="connsiteX5" fmla="*/ 347085 w 406839"/>
                  <a:gd name="connsiteY5" fmla="*/ 155609 h 231821"/>
                  <a:gd name="connsiteX6" fmla="*/ 23528 w 406839"/>
                  <a:gd name="connsiteY6" fmla="*/ 219358 h 231821"/>
                  <a:gd name="connsiteX7" fmla="*/ 0 w 406839"/>
                  <a:gd name="connsiteY7" fmla="*/ 231821 h 231821"/>
                  <a:gd name="connsiteX8" fmla="*/ 320 w 406839"/>
                  <a:gd name="connsiteY8" fmla="*/ 203975 h 231821"/>
                  <a:gd name="connsiteX9" fmla="*/ 31871 w 406839"/>
                  <a:gd name="connsiteY9" fmla="*/ 67516 h 231821"/>
                  <a:gd name="connsiteX10" fmla="*/ 32909 w 406839"/>
                  <a:gd name="connsiteY10" fmla="*/ 67010 h 23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839" h="231821">
                    <a:moveTo>
                      <a:pt x="32909" y="0"/>
                    </a:moveTo>
                    <a:lnTo>
                      <a:pt x="406839" y="0"/>
                    </a:lnTo>
                    <a:lnTo>
                      <a:pt x="403722" y="77902"/>
                    </a:lnTo>
                    <a:lnTo>
                      <a:pt x="403333" y="77902"/>
                    </a:lnTo>
                    <a:lnTo>
                      <a:pt x="397320" y="158085"/>
                    </a:lnTo>
                    <a:lnTo>
                      <a:pt x="347085" y="155609"/>
                    </a:lnTo>
                    <a:cubicBezTo>
                      <a:pt x="232315" y="155609"/>
                      <a:pt x="122976" y="178309"/>
                      <a:pt x="23528" y="219358"/>
                    </a:cubicBezTo>
                    <a:lnTo>
                      <a:pt x="0" y="231821"/>
                    </a:lnTo>
                    <a:lnTo>
                      <a:pt x="320" y="203975"/>
                    </a:lnTo>
                    <a:cubicBezTo>
                      <a:pt x="4864" y="135031"/>
                      <a:pt x="22522" y="78423"/>
                      <a:pt x="31871" y="67516"/>
                    </a:cubicBezTo>
                    <a:lnTo>
                      <a:pt x="32909" y="6701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 w="190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4974798" y="3317198"/>
                <a:ext cx="165100" cy="1651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7041243" y="2873811"/>
                <a:ext cx="88533" cy="88533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725846" y="4709504"/>
                <a:ext cx="88533" cy="88533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4" name="等腰三角形 123"/>
              <p:cNvSpPr/>
              <p:nvPr/>
            </p:nvSpPr>
            <p:spPr>
              <a:xfrm flipV="1">
                <a:off x="6859013" y="5078813"/>
                <a:ext cx="150191" cy="129475"/>
              </a:xfrm>
              <a:prstGeom prst="triangl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25" name="等腰三角形 124"/>
              <p:cNvSpPr/>
              <p:nvPr/>
            </p:nvSpPr>
            <p:spPr>
              <a:xfrm rot="20438208">
                <a:off x="5034538" y="1940337"/>
                <a:ext cx="101213" cy="87253"/>
              </a:xfrm>
              <a:prstGeom prst="triangl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419789" y="2053507"/>
                <a:ext cx="501714" cy="610696"/>
                <a:chOff x="6389689" y="1999200"/>
                <a:chExt cx="549209" cy="668510"/>
              </a:xfrm>
            </p:grpSpPr>
            <p:grpSp>
              <p:nvGrpSpPr>
                <p:cNvPr id="110" name="组合 109"/>
                <p:cNvGrpSpPr/>
                <p:nvPr/>
              </p:nvGrpSpPr>
              <p:grpSpPr>
                <a:xfrm flipH="1">
                  <a:off x="6389689" y="2093273"/>
                  <a:ext cx="467186" cy="574437"/>
                  <a:chOff x="7157048" y="2120697"/>
                  <a:chExt cx="467186" cy="574437"/>
                </a:xfrm>
              </p:grpSpPr>
              <p:sp>
                <p:nvSpPr>
                  <p:cNvPr id="104" name="任意多边形: 形状 103"/>
                  <p:cNvSpPr/>
                  <p:nvPr/>
                </p:nvSpPr>
                <p:spPr>
                  <a:xfrm>
                    <a:off x="7237659" y="2549970"/>
                    <a:ext cx="191708" cy="145164"/>
                  </a:xfrm>
                  <a:custGeom>
                    <a:avLst/>
                    <a:gdLst>
                      <a:gd name="connsiteX0" fmla="*/ 11430 w 106680"/>
                      <a:gd name="connsiteY0" fmla="*/ 11430 h 91440"/>
                      <a:gd name="connsiteX1" fmla="*/ 96774 w 106680"/>
                      <a:gd name="connsiteY1" fmla="*/ 89154 h 91440"/>
                      <a:gd name="connsiteX2" fmla="*/ 96774 w 106680"/>
                      <a:gd name="connsiteY2" fmla="*/ 31242 h 91440"/>
                      <a:gd name="connsiteX0-1" fmla="*/ 0 w 95825"/>
                      <a:gd name="connsiteY0-2" fmla="*/ 67259 h 67645"/>
                      <a:gd name="connsiteX1-3" fmla="*/ 95825 w 95825"/>
                      <a:gd name="connsiteY1-4" fmla="*/ 58300 h 67645"/>
                      <a:gd name="connsiteX2-5" fmla="*/ 95825 w 95825"/>
                      <a:gd name="connsiteY2-6" fmla="*/ 388 h 67645"/>
                      <a:gd name="connsiteX3" fmla="*/ 0 w 95825"/>
                      <a:gd name="connsiteY3" fmla="*/ 67259 h 67645"/>
                      <a:gd name="connsiteX0-7" fmla="*/ 0 w 97572"/>
                      <a:gd name="connsiteY0-8" fmla="*/ 67259 h 67646"/>
                      <a:gd name="connsiteX1-9" fmla="*/ 97572 w 97572"/>
                      <a:gd name="connsiteY1-10" fmla="*/ 40241 h 67646"/>
                      <a:gd name="connsiteX2-11" fmla="*/ 95825 w 97572"/>
                      <a:gd name="connsiteY2-12" fmla="*/ 388 h 67646"/>
                      <a:gd name="connsiteX3-13" fmla="*/ 0 w 97572"/>
                      <a:gd name="connsiteY3-14" fmla="*/ 67259 h 67646"/>
                      <a:gd name="connsiteX0-15" fmla="*/ 0 w 97572"/>
                      <a:gd name="connsiteY0-16" fmla="*/ 68158 h 68541"/>
                      <a:gd name="connsiteX1-17" fmla="*/ 97572 w 97572"/>
                      <a:gd name="connsiteY1-18" fmla="*/ 40237 h 68541"/>
                      <a:gd name="connsiteX2-19" fmla="*/ 95825 w 97572"/>
                      <a:gd name="connsiteY2-20" fmla="*/ 384 h 68541"/>
                      <a:gd name="connsiteX3-21" fmla="*/ 0 w 97572"/>
                      <a:gd name="connsiteY3-22" fmla="*/ 68158 h 68541"/>
                      <a:gd name="connsiteX0-23" fmla="*/ 0 w 97572"/>
                      <a:gd name="connsiteY0-24" fmla="*/ 68158 h 69339"/>
                      <a:gd name="connsiteX1-25" fmla="*/ 97572 w 97572"/>
                      <a:gd name="connsiteY1-26" fmla="*/ 40237 h 69339"/>
                      <a:gd name="connsiteX2-27" fmla="*/ 95825 w 97572"/>
                      <a:gd name="connsiteY2-28" fmla="*/ 384 h 69339"/>
                      <a:gd name="connsiteX3-29" fmla="*/ 0 w 97572"/>
                      <a:gd name="connsiteY3-30" fmla="*/ 68158 h 69339"/>
                      <a:gd name="connsiteX0-31" fmla="*/ 0 w 97572"/>
                      <a:gd name="connsiteY0-32" fmla="*/ 68477 h 69658"/>
                      <a:gd name="connsiteX1-33" fmla="*/ 97572 w 97572"/>
                      <a:gd name="connsiteY1-34" fmla="*/ 40556 h 69658"/>
                      <a:gd name="connsiteX2-35" fmla="*/ 95825 w 97572"/>
                      <a:gd name="connsiteY2-36" fmla="*/ 703 h 69658"/>
                      <a:gd name="connsiteX3-37" fmla="*/ 0 w 97572"/>
                      <a:gd name="connsiteY3-38" fmla="*/ 68477 h 69658"/>
                      <a:gd name="connsiteX0-39" fmla="*/ 0 w 97572"/>
                      <a:gd name="connsiteY0-40" fmla="*/ 68477 h 69691"/>
                      <a:gd name="connsiteX1-41" fmla="*/ 97572 w 97572"/>
                      <a:gd name="connsiteY1-42" fmla="*/ 40556 h 69691"/>
                      <a:gd name="connsiteX2-43" fmla="*/ 95825 w 97572"/>
                      <a:gd name="connsiteY2-44" fmla="*/ 703 h 69691"/>
                      <a:gd name="connsiteX3-45" fmla="*/ 0 w 97572"/>
                      <a:gd name="connsiteY3-46" fmla="*/ 68477 h 69691"/>
                      <a:gd name="connsiteX0-47" fmla="*/ 0 w 95930"/>
                      <a:gd name="connsiteY0-48" fmla="*/ 68477 h 87689"/>
                      <a:gd name="connsiteX1-49" fmla="*/ 94952 w 95930"/>
                      <a:gd name="connsiteY1-50" fmla="*/ 84800 h 87689"/>
                      <a:gd name="connsiteX2-51" fmla="*/ 95825 w 95930"/>
                      <a:gd name="connsiteY2-52" fmla="*/ 703 h 87689"/>
                      <a:gd name="connsiteX3-53" fmla="*/ 0 w 95930"/>
                      <a:gd name="connsiteY3-54" fmla="*/ 68477 h 87689"/>
                      <a:gd name="connsiteX0-55" fmla="*/ 0 w 94952"/>
                      <a:gd name="connsiteY0-56" fmla="*/ 17824 h 37036"/>
                      <a:gd name="connsiteX1-57" fmla="*/ 94952 w 94952"/>
                      <a:gd name="connsiteY1-58" fmla="*/ 34147 h 37036"/>
                      <a:gd name="connsiteX2-59" fmla="*/ 92331 w 94952"/>
                      <a:gd name="connsiteY2-60" fmla="*/ 13255 h 37036"/>
                      <a:gd name="connsiteX3-61" fmla="*/ 0 w 94952"/>
                      <a:gd name="connsiteY3-62" fmla="*/ 17824 h 37036"/>
                      <a:gd name="connsiteX0-63" fmla="*/ 0 w 98446"/>
                      <a:gd name="connsiteY0-64" fmla="*/ 8623 h 76524"/>
                      <a:gd name="connsiteX1-65" fmla="*/ 98446 w 98446"/>
                      <a:gd name="connsiteY1-66" fmla="*/ 75511 h 76524"/>
                      <a:gd name="connsiteX2-67" fmla="*/ 95825 w 98446"/>
                      <a:gd name="connsiteY2-68" fmla="*/ 54619 h 76524"/>
                      <a:gd name="connsiteX3-69" fmla="*/ 0 w 98446"/>
                      <a:gd name="connsiteY3-70" fmla="*/ 8623 h 76524"/>
                      <a:gd name="connsiteX0-71" fmla="*/ 0 w 98446"/>
                      <a:gd name="connsiteY0-72" fmla="*/ 8623 h 76921"/>
                      <a:gd name="connsiteX1-73" fmla="*/ 98446 w 98446"/>
                      <a:gd name="connsiteY1-74" fmla="*/ 75511 h 76921"/>
                      <a:gd name="connsiteX2-75" fmla="*/ 95825 w 98446"/>
                      <a:gd name="connsiteY2-76" fmla="*/ 54619 h 76921"/>
                      <a:gd name="connsiteX3-77" fmla="*/ 0 w 98446"/>
                      <a:gd name="connsiteY3-78" fmla="*/ 8623 h 76921"/>
                      <a:gd name="connsiteX0-79" fmla="*/ 0 w 98446"/>
                      <a:gd name="connsiteY0-80" fmla="*/ 14880 h 83178"/>
                      <a:gd name="connsiteX1-81" fmla="*/ 98446 w 98446"/>
                      <a:gd name="connsiteY1-82" fmla="*/ 81768 h 83178"/>
                      <a:gd name="connsiteX2-83" fmla="*/ 95825 w 98446"/>
                      <a:gd name="connsiteY2-84" fmla="*/ 60876 h 83178"/>
                      <a:gd name="connsiteX3-85" fmla="*/ 0 w 98446"/>
                      <a:gd name="connsiteY3-86" fmla="*/ 14880 h 83178"/>
                      <a:gd name="connsiteX0-87" fmla="*/ 0 w 98446"/>
                      <a:gd name="connsiteY0-88" fmla="*/ 14880 h 74415"/>
                      <a:gd name="connsiteX1-89" fmla="*/ 98446 w 98446"/>
                      <a:gd name="connsiteY1-90" fmla="*/ 72739 h 74415"/>
                      <a:gd name="connsiteX2-91" fmla="*/ 95825 w 98446"/>
                      <a:gd name="connsiteY2-92" fmla="*/ 60876 h 74415"/>
                      <a:gd name="connsiteX3-93" fmla="*/ 0 w 98446"/>
                      <a:gd name="connsiteY3-94" fmla="*/ 14880 h 74415"/>
                      <a:gd name="connsiteX0-95" fmla="*/ 0 w 124761"/>
                      <a:gd name="connsiteY0-96" fmla="*/ 12642 h 93620"/>
                      <a:gd name="connsiteX1-97" fmla="*/ 124761 w 124761"/>
                      <a:gd name="connsiteY1-98" fmla="*/ 92474 h 93620"/>
                      <a:gd name="connsiteX2-99" fmla="*/ 122140 w 124761"/>
                      <a:gd name="connsiteY2-100" fmla="*/ 80611 h 93620"/>
                      <a:gd name="connsiteX3-101" fmla="*/ 0 w 124761"/>
                      <a:gd name="connsiteY3-102" fmla="*/ 12642 h 93620"/>
                      <a:gd name="connsiteX0-103" fmla="*/ 0 w 122225"/>
                      <a:gd name="connsiteY0-104" fmla="*/ 12642 h 95679"/>
                      <a:gd name="connsiteX1-105" fmla="*/ 120713 w 122225"/>
                      <a:gd name="connsiteY1-106" fmla="*/ 94566 h 95679"/>
                      <a:gd name="connsiteX2-107" fmla="*/ 122140 w 122225"/>
                      <a:gd name="connsiteY2-108" fmla="*/ 80611 h 95679"/>
                      <a:gd name="connsiteX3-109" fmla="*/ 0 w 122225"/>
                      <a:gd name="connsiteY3-110" fmla="*/ 12642 h 95679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13" y="connsiteY3-14"/>
                      </a:cxn>
                    </a:cxnLst>
                    <a:rect l="l" t="t" r="r" b="b"/>
                    <a:pathLst>
                      <a:path w="122225" h="95679">
                        <a:moveTo>
                          <a:pt x="0" y="12642"/>
                        </a:moveTo>
                        <a:cubicBezTo>
                          <a:pt x="36892" y="42162"/>
                          <a:pt x="100417" y="104776"/>
                          <a:pt x="120713" y="94566"/>
                        </a:cubicBezTo>
                        <a:cubicBezTo>
                          <a:pt x="120131" y="81282"/>
                          <a:pt x="122722" y="93895"/>
                          <a:pt x="122140" y="80611"/>
                        </a:cubicBezTo>
                        <a:cubicBezTo>
                          <a:pt x="93692" y="74007"/>
                          <a:pt x="1373" y="-36736"/>
                          <a:pt x="0" y="126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  <a:alpha val="2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sp>
                <p:nvSpPr>
                  <p:cNvPr id="29" name="任意多边形: 形状 104"/>
                  <p:cNvSpPr/>
                  <p:nvPr/>
                </p:nvSpPr>
                <p:spPr>
                  <a:xfrm>
                    <a:off x="7157048" y="2120697"/>
                    <a:ext cx="467186" cy="566347"/>
                  </a:xfrm>
                  <a:custGeom>
                    <a:avLst/>
                    <a:gdLst>
                      <a:gd name="connsiteX0" fmla="*/ 803823 w 807720"/>
                      <a:gd name="connsiteY0" fmla="*/ 638751 h 975360"/>
                      <a:gd name="connsiteX1" fmla="*/ 747435 w 807720"/>
                      <a:gd name="connsiteY1" fmla="*/ 490923 h 975360"/>
                      <a:gd name="connsiteX2" fmla="*/ 758103 w 807720"/>
                      <a:gd name="connsiteY2" fmla="*/ 244035 h 975360"/>
                      <a:gd name="connsiteX3" fmla="*/ 343575 w 807720"/>
                      <a:gd name="connsiteY3" fmla="*/ 12387 h 975360"/>
                      <a:gd name="connsiteX4" fmla="*/ 12867 w 807720"/>
                      <a:gd name="connsiteY4" fmla="*/ 431487 h 975360"/>
                      <a:gd name="connsiteX5" fmla="*/ 407583 w 807720"/>
                      <a:gd name="connsiteY5" fmla="*/ 932883 h 975360"/>
                      <a:gd name="connsiteX6" fmla="*/ 677331 w 807720"/>
                      <a:gd name="connsiteY6" fmla="*/ 859731 h 975360"/>
                      <a:gd name="connsiteX7" fmla="*/ 707811 w 807720"/>
                      <a:gd name="connsiteY7" fmla="*/ 814011 h 975360"/>
                      <a:gd name="connsiteX8" fmla="*/ 683428 w 807720"/>
                      <a:gd name="connsiteY8" fmla="*/ 750003 h 975360"/>
                      <a:gd name="connsiteX9" fmla="*/ 738291 w 807720"/>
                      <a:gd name="connsiteY9" fmla="*/ 739335 h 975360"/>
                      <a:gd name="connsiteX10" fmla="*/ 735243 w 807720"/>
                      <a:gd name="connsiteY10" fmla="*/ 698187 h 975360"/>
                      <a:gd name="connsiteX11" fmla="*/ 803823 w 807720"/>
                      <a:gd name="connsiteY11" fmla="*/ 638751 h 975360"/>
                      <a:gd name="connsiteX0-1" fmla="*/ 726861 w 861024"/>
                      <a:gd name="connsiteY0-2" fmla="*/ 727905 h 963941"/>
                      <a:gd name="connsiteX1-3" fmla="*/ 723813 w 861024"/>
                      <a:gd name="connsiteY1-4" fmla="*/ 686757 h 963941"/>
                      <a:gd name="connsiteX2-5" fmla="*/ 792393 w 861024"/>
                      <a:gd name="connsiteY2-6" fmla="*/ 627321 h 963941"/>
                      <a:gd name="connsiteX3-7" fmla="*/ 736005 w 861024"/>
                      <a:gd name="connsiteY3-8" fmla="*/ 479493 h 963941"/>
                      <a:gd name="connsiteX4-9" fmla="*/ 746673 w 861024"/>
                      <a:gd name="connsiteY4-10" fmla="*/ 232605 h 963941"/>
                      <a:gd name="connsiteX5-11" fmla="*/ 332145 w 861024"/>
                      <a:gd name="connsiteY5-12" fmla="*/ 957 h 963941"/>
                      <a:gd name="connsiteX6-13" fmla="*/ 1437 w 861024"/>
                      <a:gd name="connsiteY6-14" fmla="*/ 420057 h 963941"/>
                      <a:gd name="connsiteX7-15" fmla="*/ 396153 w 861024"/>
                      <a:gd name="connsiteY7-16" fmla="*/ 921453 h 963941"/>
                      <a:gd name="connsiteX8-17" fmla="*/ 665901 w 861024"/>
                      <a:gd name="connsiteY8-18" fmla="*/ 848301 h 963941"/>
                      <a:gd name="connsiteX9-19" fmla="*/ 696381 w 861024"/>
                      <a:gd name="connsiteY9-20" fmla="*/ 802581 h 963941"/>
                      <a:gd name="connsiteX10-21" fmla="*/ 671998 w 861024"/>
                      <a:gd name="connsiteY10-22" fmla="*/ 738573 h 963941"/>
                      <a:gd name="connsiteX11-23" fmla="*/ 861024 w 861024"/>
                      <a:gd name="connsiteY11-24" fmla="*/ 862068 h 963941"/>
                      <a:gd name="connsiteX0-25" fmla="*/ 726861 w 794336"/>
                      <a:gd name="connsiteY0-26" fmla="*/ 727905 h 963941"/>
                      <a:gd name="connsiteX1-27" fmla="*/ 723813 w 794336"/>
                      <a:gd name="connsiteY1-28" fmla="*/ 686757 h 963941"/>
                      <a:gd name="connsiteX2-29" fmla="*/ 792393 w 794336"/>
                      <a:gd name="connsiteY2-30" fmla="*/ 627321 h 963941"/>
                      <a:gd name="connsiteX3-31" fmla="*/ 736005 w 794336"/>
                      <a:gd name="connsiteY3-32" fmla="*/ 479493 h 963941"/>
                      <a:gd name="connsiteX4-33" fmla="*/ 746673 w 794336"/>
                      <a:gd name="connsiteY4-34" fmla="*/ 232605 h 963941"/>
                      <a:gd name="connsiteX5-35" fmla="*/ 332145 w 794336"/>
                      <a:gd name="connsiteY5-36" fmla="*/ 957 h 963941"/>
                      <a:gd name="connsiteX6-37" fmla="*/ 1437 w 794336"/>
                      <a:gd name="connsiteY6-38" fmla="*/ 420057 h 963941"/>
                      <a:gd name="connsiteX7-39" fmla="*/ 396153 w 794336"/>
                      <a:gd name="connsiteY7-40" fmla="*/ 921453 h 963941"/>
                      <a:gd name="connsiteX8-41" fmla="*/ 665901 w 794336"/>
                      <a:gd name="connsiteY8-42" fmla="*/ 848301 h 963941"/>
                      <a:gd name="connsiteX9-43" fmla="*/ 696381 w 794336"/>
                      <a:gd name="connsiteY9-44" fmla="*/ 802581 h 963941"/>
                      <a:gd name="connsiteX10-45" fmla="*/ 671998 w 794336"/>
                      <a:gd name="connsiteY10-46" fmla="*/ 738573 h 963941"/>
                      <a:gd name="connsiteX0-47" fmla="*/ 726861 w 794336"/>
                      <a:gd name="connsiteY0-48" fmla="*/ 727905 h 963941"/>
                      <a:gd name="connsiteX1-49" fmla="*/ 723813 w 794336"/>
                      <a:gd name="connsiteY1-50" fmla="*/ 686757 h 963941"/>
                      <a:gd name="connsiteX2-51" fmla="*/ 792393 w 794336"/>
                      <a:gd name="connsiteY2-52" fmla="*/ 627321 h 963941"/>
                      <a:gd name="connsiteX3-53" fmla="*/ 736005 w 794336"/>
                      <a:gd name="connsiteY3-54" fmla="*/ 479493 h 963941"/>
                      <a:gd name="connsiteX4-55" fmla="*/ 746673 w 794336"/>
                      <a:gd name="connsiteY4-56" fmla="*/ 232605 h 963941"/>
                      <a:gd name="connsiteX5-57" fmla="*/ 332145 w 794336"/>
                      <a:gd name="connsiteY5-58" fmla="*/ 957 h 963941"/>
                      <a:gd name="connsiteX6-59" fmla="*/ 1437 w 794336"/>
                      <a:gd name="connsiteY6-60" fmla="*/ 420057 h 963941"/>
                      <a:gd name="connsiteX7-61" fmla="*/ 396153 w 794336"/>
                      <a:gd name="connsiteY7-62" fmla="*/ 921453 h 963941"/>
                      <a:gd name="connsiteX8-63" fmla="*/ 665901 w 794336"/>
                      <a:gd name="connsiteY8-64" fmla="*/ 848301 h 963941"/>
                      <a:gd name="connsiteX9-65" fmla="*/ 671998 w 794336"/>
                      <a:gd name="connsiteY9-66" fmla="*/ 738573 h 963941"/>
                      <a:gd name="connsiteX0-67" fmla="*/ 726861 w 794336"/>
                      <a:gd name="connsiteY0-68" fmla="*/ 727905 h 963941"/>
                      <a:gd name="connsiteX1-69" fmla="*/ 723813 w 794336"/>
                      <a:gd name="connsiteY1-70" fmla="*/ 686757 h 963941"/>
                      <a:gd name="connsiteX2-71" fmla="*/ 792393 w 794336"/>
                      <a:gd name="connsiteY2-72" fmla="*/ 627321 h 963941"/>
                      <a:gd name="connsiteX3-73" fmla="*/ 736005 w 794336"/>
                      <a:gd name="connsiteY3-74" fmla="*/ 479493 h 963941"/>
                      <a:gd name="connsiteX4-75" fmla="*/ 746673 w 794336"/>
                      <a:gd name="connsiteY4-76" fmla="*/ 232605 h 963941"/>
                      <a:gd name="connsiteX5-77" fmla="*/ 332145 w 794336"/>
                      <a:gd name="connsiteY5-78" fmla="*/ 957 h 963941"/>
                      <a:gd name="connsiteX6-79" fmla="*/ 1437 w 794336"/>
                      <a:gd name="connsiteY6-80" fmla="*/ 420057 h 963941"/>
                      <a:gd name="connsiteX7-81" fmla="*/ 396153 w 794336"/>
                      <a:gd name="connsiteY7-82" fmla="*/ 921453 h 963941"/>
                      <a:gd name="connsiteX8-83" fmla="*/ 665901 w 794336"/>
                      <a:gd name="connsiteY8-84" fmla="*/ 848301 h 963941"/>
                      <a:gd name="connsiteX9-85" fmla="*/ 588146 w 794336"/>
                      <a:gd name="connsiteY9-86" fmla="*/ 701305 h 963941"/>
                      <a:gd name="connsiteX0-87" fmla="*/ 726861 w 794336"/>
                      <a:gd name="connsiteY0-88" fmla="*/ 727905 h 963941"/>
                      <a:gd name="connsiteX1-89" fmla="*/ 723813 w 794336"/>
                      <a:gd name="connsiteY1-90" fmla="*/ 686757 h 963941"/>
                      <a:gd name="connsiteX2-91" fmla="*/ 792393 w 794336"/>
                      <a:gd name="connsiteY2-92" fmla="*/ 627321 h 963941"/>
                      <a:gd name="connsiteX3-93" fmla="*/ 736005 w 794336"/>
                      <a:gd name="connsiteY3-94" fmla="*/ 479493 h 963941"/>
                      <a:gd name="connsiteX4-95" fmla="*/ 746673 w 794336"/>
                      <a:gd name="connsiteY4-96" fmla="*/ 232605 h 963941"/>
                      <a:gd name="connsiteX5-97" fmla="*/ 332145 w 794336"/>
                      <a:gd name="connsiteY5-98" fmla="*/ 957 h 963941"/>
                      <a:gd name="connsiteX6-99" fmla="*/ 1437 w 794336"/>
                      <a:gd name="connsiteY6-100" fmla="*/ 420057 h 963941"/>
                      <a:gd name="connsiteX7-101" fmla="*/ 396153 w 794336"/>
                      <a:gd name="connsiteY7-102" fmla="*/ 921453 h 963941"/>
                      <a:gd name="connsiteX8-103" fmla="*/ 665901 w 794336"/>
                      <a:gd name="connsiteY8-104" fmla="*/ 848301 h 963941"/>
                      <a:gd name="connsiteX9-105" fmla="*/ 606780 w 794336"/>
                      <a:gd name="connsiteY9-106" fmla="*/ 719939 h 963941"/>
                      <a:gd name="connsiteX0-107" fmla="*/ 726861 w 794336"/>
                      <a:gd name="connsiteY0-108" fmla="*/ 727905 h 963941"/>
                      <a:gd name="connsiteX1-109" fmla="*/ 723813 w 794336"/>
                      <a:gd name="connsiteY1-110" fmla="*/ 686757 h 963941"/>
                      <a:gd name="connsiteX2-111" fmla="*/ 792393 w 794336"/>
                      <a:gd name="connsiteY2-112" fmla="*/ 627321 h 963941"/>
                      <a:gd name="connsiteX3-113" fmla="*/ 736005 w 794336"/>
                      <a:gd name="connsiteY3-114" fmla="*/ 479493 h 963941"/>
                      <a:gd name="connsiteX4-115" fmla="*/ 746673 w 794336"/>
                      <a:gd name="connsiteY4-116" fmla="*/ 232605 h 963941"/>
                      <a:gd name="connsiteX5-117" fmla="*/ 332145 w 794336"/>
                      <a:gd name="connsiteY5-118" fmla="*/ 957 h 963941"/>
                      <a:gd name="connsiteX6-119" fmla="*/ 1437 w 794336"/>
                      <a:gd name="connsiteY6-120" fmla="*/ 420057 h 963941"/>
                      <a:gd name="connsiteX7-121" fmla="*/ 396153 w 794336"/>
                      <a:gd name="connsiteY7-122" fmla="*/ 921453 h 963941"/>
                      <a:gd name="connsiteX8-123" fmla="*/ 665901 w 794336"/>
                      <a:gd name="connsiteY8-124" fmla="*/ 848301 h 963941"/>
                      <a:gd name="connsiteX9-125" fmla="*/ 606780 w 794336"/>
                      <a:gd name="connsiteY9-126" fmla="*/ 719939 h 963941"/>
                      <a:gd name="connsiteX0-127" fmla="*/ 726861 w 794336"/>
                      <a:gd name="connsiteY0-128" fmla="*/ 727905 h 963941"/>
                      <a:gd name="connsiteX1-129" fmla="*/ 723813 w 794336"/>
                      <a:gd name="connsiteY1-130" fmla="*/ 686757 h 963941"/>
                      <a:gd name="connsiteX2-131" fmla="*/ 792393 w 794336"/>
                      <a:gd name="connsiteY2-132" fmla="*/ 627321 h 963941"/>
                      <a:gd name="connsiteX3-133" fmla="*/ 736005 w 794336"/>
                      <a:gd name="connsiteY3-134" fmla="*/ 479493 h 963941"/>
                      <a:gd name="connsiteX4-135" fmla="*/ 746673 w 794336"/>
                      <a:gd name="connsiteY4-136" fmla="*/ 232605 h 963941"/>
                      <a:gd name="connsiteX5-137" fmla="*/ 332145 w 794336"/>
                      <a:gd name="connsiteY5-138" fmla="*/ 957 h 963941"/>
                      <a:gd name="connsiteX6-139" fmla="*/ 1437 w 794336"/>
                      <a:gd name="connsiteY6-140" fmla="*/ 420057 h 963941"/>
                      <a:gd name="connsiteX7-141" fmla="*/ 396153 w 794336"/>
                      <a:gd name="connsiteY7-142" fmla="*/ 921453 h 963941"/>
                      <a:gd name="connsiteX8-143" fmla="*/ 665901 w 794336"/>
                      <a:gd name="connsiteY8-144" fmla="*/ 848301 h 963941"/>
                      <a:gd name="connsiteX9-145" fmla="*/ 606780 w 794336"/>
                      <a:gd name="connsiteY9-146" fmla="*/ 719939 h 963941"/>
                      <a:gd name="connsiteX0-147" fmla="*/ 726861 w 794336"/>
                      <a:gd name="connsiteY0-148" fmla="*/ 727905 h 963941"/>
                      <a:gd name="connsiteX1-149" fmla="*/ 723813 w 794336"/>
                      <a:gd name="connsiteY1-150" fmla="*/ 686757 h 963941"/>
                      <a:gd name="connsiteX2-151" fmla="*/ 792393 w 794336"/>
                      <a:gd name="connsiteY2-152" fmla="*/ 627321 h 963941"/>
                      <a:gd name="connsiteX3-153" fmla="*/ 736005 w 794336"/>
                      <a:gd name="connsiteY3-154" fmla="*/ 479493 h 963941"/>
                      <a:gd name="connsiteX4-155" fmla="*/ 746673 w 794336"/>
                      <a:gd name="connsiteY4-156" fmla="*/ 232605 h 963941"/>
                      <a:gd name="connsiteX5-157" fmla="*/ 332145 w 794336"/>
                      <a:gd name="connsiteY5-158" fmla="*/ 957 h 963941"/>
                      <a:gd name="connsiteX6-159" fmla="*/ 1437 w 794336"/>
                      <a:gd name="connsiteY6-160" fmla="*/ 420057 h 963941"/>
                      <a:gd name="connsiteX7-161" fmla="*/ 396153 w 794336"/>
                      <a:gd name="connsiteY7-162" fmla="*/ 921453 h 963941"/>
                      <a:gd name="connsiteX8-163" fmla="*/ 665901 w 794336"/>
                      <a:gd name="connsiteY8-164" fmla="*/ 848301 h 963941"/>
                      <a:gd name="connsiteX9-165" fmla="*/ 606780 w 794336"/>
                      <a:gd name="connsiteY9-166" fmla="*/ 719939 h 963941"/>
                      <a:gd name="connsiteX0-167" fmla="*/ 726861 w 794336"/>
                      <a:gd name="connsiteY0-168" fmla="*/ 727905 h 963941"/>
                      <a:gd name="connsiteX1-169" fmla="*/ 723813 w 794336"/>
                      <a:gd name="connsiteY1-170" fmla="*/ 686757 h 963941"/>
                      <a:gd name="connsiteX2-171" fmla="*/ 792393 w 794336"/>
                      <a:gd name="connsiteY2-172" fmla="*/ 627321 h 963941"/>
                      <a:gd name="connsiteX3-173" fmla="*/ 736005 w 794336"/>
                      <a:gd name="connsiteY3-174" fmla="*/ 479493 h 963941"/>
                      <a:gd name="connsiteX4-175" fmla="*/ 746673 w 794336"/>
                      <a:gd name="connsiteY4-176" fmla="*/ 232605 h 963941"/>
                      <a:gd name="connsiteX5-177" fmla="*/ 332145 w 794336"/>
                      <a:gd name="connsiteY5-178" fmla="*/ 957 h 963941"/>
                      <a:gd name="connsiteX6-179" fmla="*/ 1437 w 794336"/>
                      <a:gd name="connsiteY6-180" fmla="*/ 420057 h 963941"/>
                      <a:gd name="connsiteX7-181" fmla="*/ 396153 w 794336"/>
                      <a:gd name="connsiteY7-182" fmla="*/ 921453 h 963941"/>
                      <a:gd name="connsiteX8-183" fmla="*/ 665901 w 794336"/>
                      <a:gd name="connsiteY8-184" fmla="*/ 848301 h 963941"/>
                      <a:gd name="connsiteX9-185" fmla="*/ 606780 w 794336"/>
                      <a:gd name="connsiteY9-186" fmla="*/ 743231 h 963941"/>
                      <a:gd name="connsiteX0-187" fmla="*/ 726861 w 794336"/>
                      <a:gd name="connsiteY0-188" fmla="*/ 727905 h 963941"/>
                      <a:gd name="connsiteX1-189" fmla="*/ 723813 w 794336"/>
                      <a:gd name="connsiteY1-190" fmla="*/ 686757 h 963941"/>
                      <a:gd name="connsiteX2-191" fmla="*/ 792393 w 794336"/>
                      <a:gd name="connsiteY2-192" fmla="*/ 627321 h 963941"/>
                      <a:gd name="connsiteX3-193" fmla="*/ 736005 w 794336"/>
                      <a:gd name="connsiteY3-194" fmla="*/ 479493 h 963941"/>
                      <a:gd name="connsiteX4-195" fmla="*/ 746673 w 794336"/>
                      <a:gd name="connsiteY4-196" fmla="*/ 232605 h 963941"/>
                      <a:gd name="connsiteX5-197" fmla="*/ 332145 w 794336"/>
                      <a:gd name="connsiteY5-198" fmla="*/ 957 h 963941"/>
                      <a:gd name="connsiteX6-199" fmla="*/ 1437 w 794336"/>
                      <a:gd name="connsiteY6-200" fmla="*/ 420057 h 963941"/>
                      <a:gd name="connsiteX7-201" fmla="*/ 396153 w 794336"/>
                      <a:gd name="connsiteY7-202" fmla="*/ 921453 h 963941"/>
                      <a:gd name="connsiteX8-203" fmla="*/ 665901 w 794336"/>
                      <a:gd name="connsiteY8-204" fmla="*/ 848301 h 963941"/>
                      <a:gd name="connsiteX9-205" fmla="*/ 597463 w 794336"/>
                      <a:gd name="connsiteY9-206" fmla="*/ 761865 h 963941"/>
                      <a:gd name="connsiteX0-207" fmla="*/ 726861 w 794336"/>
                      <a:gd name="connsiteY0-208" fmla="*/ 727905 h 963941"/>
                      <a:gd name="connsiteX1-209" fmla="*/ 723813 w 794336"/>
                      <a:gd name="connsiteY1-210" fmla="*/ 686757 h 963941"/>
                      <a:gd name="connsiteX2-211" fmla="*/ 792393 w 794336"/>
                      <a:gd name="connsiteY2-212" fmla="*/ 627321 h 963941"/>
                      <a:gd name="connsiteX3-213" fmla="*/ 736005 w 794336"/>
                      <a:gd name="connsiteY3-214" fmla="*/ 479493 h 963941"/>
                      <a:gd name="connsiteX4-215" fmla="*/ 746673 w 794336"/>
                      <a:gd name="connsiteY4-216" fmla="*/ 232605 h 963941"/>
                      <a:gd name="connsiteX5-217" fmla="*/ 332145 w 794336"/>
                      <a:gd name="connsiteY5-218" fmla="*/ 957 h 963941"/>
                      <a:gd name="connsiteX6-219" fmla="*/ 1437 w 794336"/>
                      <a:gd name="connsiteY6-220" fmla="*/ 420057 h 963941"/>
                      <a:gd name="connsiteX7-221" fmla="*/ 396153 w 794336"/>
                      <a:gd name="connsiteY7-222" fmla="*/ 921453 h 963941"/>
                      <a:gd name="connsiteX8-223" fmla="*/ 665901 w 794336"/>
                      <a:gd name="connsiteY8-224" fmla="*/ 848301 h 963941"/>
                      <a:gd name="connsiteX9-225" fmla="*/ 597463 w 794336"/>
                      <a:gd name="connsiteY9-226" fmla="*/ 761865 h 963941"/>
                      <a:gd name="connsiteX0-227" fmla="*/ 726861 w 794336"/>
                      <a:gd name="connsiteY0-228" fmla="*/ 727905 h 966173"/>
                      <a:gd name="connsiteX1-229" fmla="*/ 723813 w 794336"/>
                      <a:gd name="connsiteY1-230" fmla="*/ 686757 h 966173"/>
                      <a:gd name="connsiteX2-231" fmla="*/ 792393 w 794336"/>
                      <a:gd name="connsiteY2-232" fmla="*/ 627321 h 966173"/>
                      <a:gd name="connsiteX3-233" fmla="*/ 736005 w 794336"/>
                      <a:gd name="connsiteY3-234" fmla="*/ 479493 h 966173"/>
                      <a:gd name="connsiteX4-235" fmla="*/ 746673 w 794336"/>
                      <a:gd name="connsiteY4-236" fmla="*/ 232605 h 966173"/>
                      <a:gd name="connsiteX5-237" fmla="*/ 332145 w 794336"/>
                      <a:gd name="connsiteY5-238" fmla="*/ 957 h 966173"/>
                      <a:gd name="connsiteX6-239" fmla="*/ 1437 w 794336"/>
                      <a:gd name="connsiteY6-240" fmla="*/ 420057 h 966173"/>
                      <a:gd name="connsiteX7-241" fmla="*/ 396153 w 794336"/>
                      <a:gd name="connsiteY7-242" fmla="*/ 921453 h 966173"/>
                      <a:gd name="connsiteX8-243" fmla="*/ 665901 w 794336"/>
                      <a:gd name="connsiteY8-244" fmla="*/ 848301 h 966173"/>
                      <a:gd name="connsiteX9-245" fmla="*/ 597463 w 794336"/>
                      <a:gd name="connsiteY9-246" fmla="*/ 761865 h 966173"/>
                      <a:gd name="connsiteX0-247" fmla="*/ 726861 w 794336"/>
                      <a:gd name="connsiteY0-248" fmla="*/ 727905 h 962936"/>
                      <a:gd name="connsiteX1-249" fmla="*/ 723813 w 794336"/>
                      <a:gd name="connsiteY1-250" fmla="*/ 686757 h 962936"/>
                      <a:gd name="connsiteX2-251" fmla="*/ 792393 w 794336"/>
                      <a:gd name="connsiteY2-252" fmla="*/ 627321 h 962936"/>
                      <a:gd name="connsiteX3-253" fmla="*/ 736005 w 794336"/>
                      <a:gd name="connsiteY3-254" fmla="*/ 479493 h 962936"/>
                      <a:gd name="connsiteX4-255" fmla="*/ 746673 w 794336"/>
                      <a:gd name="connsiteY4-256" fmla="*/ 232605 h 962936"/>
                      <a:gd name="connsiteX5-257" fmla="*/ 332145 w 794336"/>
                      <a:gd name="connsiteY5-258" fmla="*/ 957 h 962936"/>
                      <a:gd name="connsiteX6-259" fmla="*/ 1437 w 794336"/>
                      <a:gd name="connsiteY6-260" fmla="*/ 420057 h 962936"/>
                      <a:gd name="connsiteX7-261" fmla="*/ 403140 w 794336"/>
                      <a:gd name="connsiteY7-262" fmla="*/ 914465 h 962936"/>
                      <a:gd name="connsiteX8-263" fmla="*/ 665901 w 794336"/>
                      <a:gd name="connsiteY8-264" fmla="*/ 848301 h 962936"/>
                      <a:gd name="connsiteX9-265" fmla="*/ 597463 w 794336"/>
                      <a:gd name="connsiteY9-266" fmla="*/ 761865 h 96293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</a:cxnLst>
                    <a:rect l="l" t="t" r="r" b="b"/>
                    <a:pathLst>
                      <a:path w="794336" h="962936">
                        <a:moveTo>
                          <a:pt x="726861" y="727905"/>
                        </a:moveTo>
                        <a:cubicBezTo>
                          <a:pt x="726861" y="717237"/>
                          <a:pt x="722289" y="695901"/>
                          <a:pt x="723813" y="686757"/>
                        </a:cubicBezTo>
                        <a:cubicBezTo>
                          <a:pt x="728385" y="654753"/>
                          <a:pt x="807633" y="660849"/>
                          <a:pt x="792393" y="627321"/>
                        </a:cubicBezTo>
                        <a:cubicBezTo>
                          <a:pt x="771058" y="577029"/>
                          <a:pt x="734481" y="516069"/>
                          <a:pt x="736005" y="479493"/>
                        </a:cubicBezTo>
                        <a:cubicBezTo>
                          <a:pt x="737529" y="436821"/>
                          <a:pt x="777153" y="337761"/>
                          <a:pt x="746673" y="232605"/>
                        </a:cubicBezTo>
                        <a:cubicBezTo>
                          <a:pt x="671998" y="-27999"/>
                          <a:pt x="332145" y="957"/>
                          <a:pt x="332145" y="957"/>
                        </a:cubicBezTo>
                        <a:cubicBezTo>
                          <a:pt x="115737" y="20769"/>
                          <a:pt x="-15327" y="232605"/>
                          <a:pt x="1437" y="420057"/>
                        </a:cubicBezTo>
                        <a:cubicBezTo>
                          <a:pt x="25821" y="633417"/>
                          <a:pt x="305172" y="852987"/>
                          <a:pt x="403140" y="914465"/>
                        </a:cubicBezTo>
                        <a:cubicBezTo>
                          <a:pt x="447050" y="942020"/>
                          <a:pt x="678093" y="1037277"/>
                          <a:pt x="665901" y="848301"/>
                        </a:cubicBezTo>
                        <a:cubicBezTo>
                          <a:pt x="711875" y="796857"/>
                          <a:pt x="654424" y="784725"/>
                          <a:pt x="597463" y="761865"/>
                        </a:cubicBezTo>
                      </a:path>
                    </a:pathLst>
                  </a:custGeom>
                  <a:solidFill>
                    <a:schemeClr val="bg1"/>
                  </a:solidFill>
                  <a:ln w="19050" cap="flat">
                    <a:solidFill>
                      <a:schemeClr val="bg1">
                        <a:lumMod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p:grpSp>
            <p:sp>
              <p:nvSpPr>
                <p:cNvPr id="111" name="任意多边形: 形状 110"/>
                <p:cNvSpPr/>
                <p:nvPr/>
              </p:nvSpPr>
              <p:spPr>
                <a:xfrm>
                  <a:off x="6416080" y="2003433"/>
                  <a:ext cx="517526" cy="611829"/>
                </a:xfrm>
                <a:custGeom>
                  <a:avLst/>
                  <a:gdLst>
                    <a:gd name="connsiteX0" fmla="*/ 215782 w 537101"/>
                    <a:gd name="connsiteY0" fmla="*/ 272 h 634971"/>
                    <a:gd name="connsiteX1" fmla="*/ 511261 w 537101"/>
                    <a:gd name="connsiteY1" fmla="*/ 172752 h 634971"/>
                    <a:gd name="connsiteX2" fmla="*/ 361690 w 537101"/>
                    <a:gd name="connsiteY2" fmla="*/ 634971 h 634971"/>
                    <a:gd name="connsiteX3" fmla="*/ 358915 w 537101"/>
                    <a:gd name="connsiteY3" fmla="*/ 599444 h 634971"/>
                    <a:gd name="connsiteX4" fmla="*/ 358588 w 537101"/>
                    <a:gd name="connsiteY4" fmla="*/ 592951 h 634971"/>
                    <a:gd name="connsiteX5" fmla="*/ 359613 w 537101"/>
                    <a:gd name="connsiteY5" fmla="*/ 589268 h 634971"/>
                    <a:gd name="connsiteX6" fmla="*/ 376232 w 537101"/>
                    <a:gd name="connsiteY6" fmla="*/ 390878 h 634971"/>
                    <a:gd name="connsiteX7" fmla="*/ 331568 w 537101"/>
                    <a:gd name="connsiteY7" fmla="*/ 338943 h 634971"/>
                    <a:gd name="connsiteX8" fmla="*/ 279634 w 537101"/>
                    <a:gd name="connsiteY8" fmla="*/ 383607 h 634971"/>
                    <a:gd name="connsiteX9" fmla="*/ 272068 w 537101"/>
                    <a:gd name="connsiteY9" fmla="*/ 473926 h 634971"/>
                    <a:gd name="connsiteX10" fmla="*/ 249512 w 537101"/>
                    <a:gd name="connsiteY10" fmla="*/ 479167 h 634971"/>
                    <a:gd name="connsiteX11" fmla="*/ 192383 w 537101"/>
                    <a:gd name="connsiteY11" fmla="*/ 309859 h 634971"/>
                    <a:gd name="connsiteX12" fmla="*/ 211080 w 537101"/>
                    <a:gd name="connsiteY12" fmla="*/ 218454 h 634971"/>
                    <a:gd name="connsiteX13" fmla="*/ 1264 w 537101"/>
                    <a:gd name="connsiteY13" fmla="*/ 207029 h 634971"/>
                    <a:gd name="connsiteX14" fmla="*/ 56314 w 537101"/>
                    <a:gd name="connsiteY14" fmla="*/ 48109 h 634971"/>
                    <a:gd name="connsiteX15" fmla="*/ 215782 w 537101"/>
                    <a:gd name="connsiteY15" fmla="*/ 272 h 634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7101" h="634971">
                      <a:moveTo>
                        <a:pt x="215782" y="272"/>
                      </a:moveTo>
                      <a:cubicBezTo>
                        <a:pt x="325433" y="4614"/>
                        <a:pt x="452835" y="61093"/>
                        <a:pt x="511261" y="172752"/>
                      </a:cubicBezTo>
                      <a:cubicBezTo>
                        <a:pt x="604744" y="350368"/>
                        <a:pt x="418818" y="531101"/>
                        <a:pt x="361690" y="634971"/>
                      </a:cubicBezTo>
                      <a:cubicBezTo>
                        <a:pt x="360911" y="630556"/>
                        <a:pt x="359937" y="617118"/>
                        <a:pt x="358915" y="599444"/>
                      </a:cubicBezTo>
                      <a:lnTo>
                        <a:pt x="358588" y="592951"/>
                      </a:lnTo>
                      <a:lnTo>
                        <a:pt x="359613" y="589268"/>
                      </a:lnTo>
                      <a:lnTo>
                        <a:pt x="376232" y="390878"/>
                      </a:lnTo>
                      <a:cubicBezTo>
                        <a:pt x="378309" y="363872"/>
                        <a:pt x="358575" y="341021"/>
                        <a:pt x="331568" y="338943"/>
                      </a:cubicBezTo>
                      <a:cubicBezTo>
                        <a:pt x="304562" y="336866"/>
                        <a:pt x="281711" y="356601"/>
                        <a:pt x="279634" y="383607"/>
                      </a:cubicBezTo>
                      <a:lnTo>
                        <a:pt x="272068" y="473926"/>
                      </a:lnTo>
                      <a:lnTo>
                        <a:pt x="249512" y="479167"/>
                      </a:lnTo>
                      <a:cubicBezTo>
                        <a:pt x="250550" y="475011"/>
                        <a:pt x="253666" y="335827"/>
                        <a:pt x="192383" y="309859"/>
                      </a:cubicBezTo>
                      <a:cubicBezTo>
                        <a:pt x="206924" y="295318"/>
                        <a:pt x="224583" y="245460"/>
                        <a:pt x="211080" y="218454"/>
                      </a:cubicBezTo>
                      <a:cubicBezTo>
                        <a:pt x="189267" y="172752"/>
                        <a:pt x="17882" y="148862"/>
                        <a:pt x="1264" y="207029"/>
                      </a:cubicBezTo>
                      <a:cubicBezTo>
                        <a:pt x="1264" y="203913"/>
                        <a:pt x="-13279" y="117701"/>
                        <a:pt x="56314" y="48109"/>
                      </a:cubicBezTo>
                      <a:cubicBezTo>
                        <a:pt x="90591" y="13832"/>
                        <a:pt x="149991" y="-2333"/>
                        <a:pt x="215782" y="2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</p:spPr>
              <p:txBody>
                <a:bodyPr rtlCol="0" anchor="ctr"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44" name="任意多边形: 形状 143"/>
                <p:cNvSpPr/>
                <p:nvPr/>
              </p:nvSpPr>
              <p:spPr>
                <a:xfrm>
                  <a:off x="6526122" y="1999200"/>
                  <a:ext cx="412776" cy="611829"/>
                </a:xfrm>
                <a:custGeom>
                  <a:avLst/>
                  <a:gdLst>
                    <a:gd name="connsiteX0" fmla="*/ 103167 w 412776"/>
                    <a:gd name="connsiteY0" fmla="*/ 262 h 611829"/>
                    <a:gd name="connsiteX1" fmla="*/ 387877 w 412776"/>
                    <a:gd name="connsiteY1" fmla="*/ 166456 h 611829"/>
                    <a:gd name="connsiteX2" fmla="*/ 243757 w 412776"/>
                    <a:gd name="connsiteY2" fmla="*/ 611829 h 611829"/>
                    <a:gd name="connsiteX3" fmla="*/ 241083 w 412776"/>
                    <a:gd name="connsiteY3" fmla="*/ 577597 h 611829"/>
                    <a:gd name="connsiteX4" fmla="*/ 240768 w 412776"/>
                    <a:gd name="connsiteY4" fmla="*/ 571341 h 611829"/>
                    <a:gd name="connsiteX5" fmla="*/ 241756 w 412776"/>
                    <a:gd name="connsiteY5" fmla="*/ 567792 h 611829"/>
                    <a:gd name="connsiteX6" fmla="*/ 251856 w 412776"/>
                    <a:gd name="connsiteY6" fmla="*/ 447219 h 611829"/>
                    <a:gd name="connsiteX7" fmla="*/ 271907 w 412776"/>
                    <a:gd name="connsiteY7" fmla="*/ 423206 h 611829"/>
                    <a:gd name="connsiteX8" fmla="*/ 317590 w 412776"/>
                    <a:gd name="connsiteY8" fmla="*/ 275423 h 611829"/>
                    <a:gd name="connsiteX9" fmla="*/ 50096 w 412776"/>
                    <a:gd name="connsiteY9" fmla="*/ 11104 h 611829"/>
                    <a:gd name="connsiteX10" fmla="*/ 0 w 412776"/>
                    <a:gd name="connsiteY10" fmla="*/ 16094 h 611829"/>
                    <a:gd name="connsiteX11" fmla="*/ 14952 w 412776"/>
                    <a:gd name="connsiteY11" fmla="*/ 9982 h 611829"/>
                    <a:gd name="connsiteX12" fmla="*/ 103167 w 412776"/>
                    <a:gd name="connsiteY12" fmla="*/ 262 h 61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2776" h="611829">
                      <a:moveTo>
                        <a:pt x="103167" y="262"/>
                      </a:moveTo>
                      <a:cubicBezTo>
                        <a:pt x="208822" y="4446"/>
                        <a:pt x="331580" y="58866"/>
                        <a:pt x="387877" y="166456"/>
                      </a:cubicBezTo>
                      <a:cubicBezTo>
                        <a:pt x="477953" y="337599"/>
                        <a:pt x="298803" y="511745"/>
                        <a:pt x="243757" y="611829"/>
                      </a:cubicBezTo>
                      <a:cubicBezTo>
                        <a:pt x="243007" y="607575"/>
                        <a:pt x="242068" y="594627"/>
                        <a:pt x="241083" y="577597"/>
                      </a:cubicBezTo>
                      <a:lnTo>
                        <a:pt x="240768" y="571341"/>
                      </a:lnTo>
                      <a:lnTo>
                        <a:pt x="241756" y="567792"/>
                      </a:lnTo>
                      <a:lnTo>
                        <a:pt x="251856" y="447219"/>
                      </a:lnTo>
                      <a:lnTo>
                        <a:pt x="271907" y="423206"/>
                      </a:lnTo>
                      <a:cubicBezTo>
                        <a:pt x="300749" y="381021"/>
                        <a:pt x="317590" y="330165"/>
                        <a:pt x="317590" y="275423"/>
                      </a:cubicBezTo>
                      <a:cubicBezTo>
                        <a:pt x="317590" y="129444"/>
                        <a:pt x="197829" y="11104"/>
                        <a:pt x="50096" y="11104"/>
                      </a:cubicBezTo>
                      <a:lnTo>
                        <a:pt x="0" y="16094"/>
                      </a:lnTo>
                      <a:lnTo>
                        <a:pt x="14952" y="9982"/>
                      </a:lnTo>
                      <a:cubicBezTo>
                        <a:pt x="41313" y="2274"/>
                        <a:pt x="71470" y="-993"/>
                        <a:pt x="103167" y="262"/>
                      </a:cubicBez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 w="12700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45" name="任意多边形: 形状 144"/>
                <p:cNvSpPr/>
                <p:nvPr/>
              </p:nvSpPr>
              <p:spPr>
                <a:xfrm>
                  <a:off x="6480671" y="2045142"/>
                  <a:ext cx="52413" cy="52992"/>
                </a:xfrm>
                <a:custGeom>
                  <a:avLst/>
                  <a:gdLst>
                    <a:gd name="connsiteX0" fmla="*/ 0 w 90488"/>
                    <a:gd name="connsiteY0" fmla="*/ 0 h 258763"/>
                    <a:gd name="connsiteX1" fmla="*/ 74613 w 90488"/>
                    <a:gd name="connsiteY1" fmla="*/ 74613 h 258763"/>
                    <a:gd name="connsiteX2" fmla="*/ 90488 w 90488"/>
                    <a:gd name="connsiteY2" fmla="*/ 258763 h 258763"/>
                    <a:gd name="connsiteX0-1" fmla="*/ 0 w 74613"/>
                    <a:gd name="connsiteY0-2" fmla="*/ 0 h 74613"/>
                    <a:gd name="connsiteX1-3" fmla="*/ 74613 w 74613"/>
                    <a:gd name="connsiteY1-4" fmla="*/ 74613 h 74613"/>
                    <a:gd name="connsiteX0-5" fmla="*/ 0 w 39688"/>
                    <a:gd name="connsiteY0-6" fmla="*/ 0 h 77788"/>
                    <a:gd name="connsiteX1-7" fmla="*/ 39688 w 39688"/>
                    <a:gd name="connsiteY1-8" fmla="*/ 77788 h 77788"/>
                    <a:gd name="connsiteX0-9" fmla="*/ 0 w 39688"/>
                    <a:gd name="connsiteY0-10" fmla="*/ 0 h 77788"/>
                    <a:gd name="connsiteX1-11" fmla="*/ 39688 w 39688"/>
                    <a:gd name="connsiteY1-12" fmla="*/ 77788 h 77788"/>
                    <a:gd name="connsiteX0-13" fmla="*/ 0 w 34925"/>
                    <a:gd name="connsiteY0-14" fmla="*/ 0 h 65088"/>
                    <a:gd name="connsiteX1-15" fmla="*/ 34925 w 34925"/>
                    <a:gd name="connsiteY1-16" fmla="*/ 65088 h 65088"/>
                    <a:gd name="connsiteX0-17" fmla="*/ 0 w 34925"/>
                    <a:gd name="connsiteY0-18" fmla="*/ 0 h 65088"/>
                    <a:gd name="connsiteX1-19" fmla="*/ 34925 w 34925"/>
                    <a:gd name="connsiteY1-20" fmla="*/ 65088 h 65088"/>
                    <a:gd name="connsiteX0-21" fmla="*/ 0 w 34925"/>
                    <a:gd name="connsiteY0-22" fmla="*/ 0 h 65088"/>
                    <a:gd name="connsiteX1-23" fmla="*/ 34925 w 34925"/>
                    <a:gd name="connsiteY1-24" fmla="*/ 65088 h 65088"/>
                    <a:gd name="connsiteX0-25" fmla="*/ 33795 w 36084"/>
                    <a:gd name="connsiteY0-26" fmla="*/ 0 h 65088"/>
                    <a:gd name="connsiteX1-27" fmla="*/ 652 w 36084"/>
                    <a:gd name="connsiteY1-28" fmla="*/ 65088 h 65088"/>
                    <a:gd name="connsiteX0-29" fmla="*/ 46554 w 48453"/>
                    <a:gd name="connsiteY0-30" fmla="*/ 0 h 74286"/>
                    <a:gd name="connsiteX1-31" fmla="*/ 534 w 48453"/>
                    <a:gd name="connsiteY1-32" fmla="*/ 74286 h 74286"/>
                    <a:gd name="connsiteX0-33" fmla="*/ 41081 w 43129"/>
                    <a:gd name="connsiteY0-34" fmla="*/ 0 h 77965"/>
                    <a:gd name="connsiteX1-35" fmla="*/ 580 w 43129"/>
                    <a:gd name="connsiteY1-36" fmla="*/ 77965 h 77965"/>
                    <a:gd name="connsiteX0-37" fmla="*/ 40500 w 43518"/>
                    <a:gd name="connsiteY0-38" fmla="*/ 0 h 77965"/>
                    <a:gd name="connsiteX1-39" fmla="*/ -1 w 43518"/>
                    <a:gd name="connsiteY1-40" fmla="*/ 77965 h 77965"/>
                    <a:gd name="connsiteX0-41" fmla="*/ 64417 w 66442"/>
                    <a:gd name="connsiteY0-42" fmla="*/ 0 h 77965"/>
                    <a:gd name="connsiteX1-43" fmla="*/ 0 w 66442"/>
                    <a:gd name="connsiteY1-44" fmla="*/ 77965 h 77965"/>
                    <a:gd name="connsiteX0-45" fmla="*/ 64417 w 64418"/>
                    <a:gd name="connsiteY0-46" fmla="*/ 0 h 77965"/>
                    <a:gd name="connsiteX1-47" fmla="*/ 0 w 64418"/>
                    <a:gd name="connsiteY1-48" fmla="*/ 77965 h 77965"/>
                    <a:gd name="connsiteX0-49" fmla="*/ 60738 w 60738"/>
                    <a:gd name="connsiteY0-50" fmla="*/ 0 h 61409"/>
                    <a:gd name="connsiteX1-51" fmla="*/ 0 w 60738"/>
                    <a:gd name="connsiteY1-52" fmla="*/ 61409 h 61409"/>
                    <a:gd name="connsiteX0-53" fmla="*/ 60738 w 60738"/>
                    <a:gd name="connsiteY0-54" fmla="*/ 0 h 61409"/>
                    <a:gd name="connsiteX1-55" fmla="*/ 0 w 60738"/>
                    <a:gd name="connsiteY1-56" fmla="*/ 61409 h 61409"/>
                    <a:gd name="connsiteX0-57" fmla="*/ 60738 w 60738"/>
                    <a:gd name="connsiteY0-58" fmla="*/ 0 h 61409"/>
                    <a:gd name="connsiteX1-59" fmla="*/ 0 w 60738"/>
                    <a:gd name="connsiteY1-60" fmla="*/ 61409 h 61409"/>
                    <a:gd name="connsiteX0-61" fmla="*/ 60738 w 60738"/>
                    <a:gd name="connsiteY0-62" fmla="*/ 0 h 61409"/>
                    <a:gd name="connsiteX1-63" fmla="*/ 0 w 60738"/>
                    <a:gd name="connsiteY1-64" fmla="*/ 61409 h 61409"/>
                    <a:gd name="connsiteX0-65" fmla="*/ 60738 w 60738"/>
                    <a:gd name="connsiteY0-66" fmla="*/ 0 h 61409"/>
                    <a:gd name="connsiteX1-67" fmla="*/ 0 w 60738"/>
                    <a:gd name="connsiteY1-68" fmla="*/ 61409 h 6140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60738" h="61409">
                      <a:moveTo>
                        <a:pt x="60738" y="0"/>
                      </a:moveTo>
                      <a:cubicBezTo>
                        <a:pt x="43357" y="15240"/>
                        <a:pt x="18610" y="30227"/>
                        <a:pt x="0" y="61409"/>
                      </a:cubicBez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146" name="椭圆 145"/>
                <p:cNvSpPr>
                  <a:spLocks noChangeAspect="1"/>
                </p:cNvSpPr>
                <p:nvPr/>
              </p:nvSpPr>
              <p:spPr>
                <a:xfrm>
                  <a:off x="6451437" y="2109810"/>
                  <a:ext cx="22904" cy="22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组合 18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1485119" y="1908689"/>
            <a:ext cx="1598320" cy="3630990"/>
            <a:chOff x="2525965" y="1705489"/>
            <a:chExt cx="1598320" cy="3630990"/>
          </a:xfrm>
        </p:grpSpPr>
        <p:sp>
          <p:nvSpPr>
            <p:cNvPr id="5" name="任意多边形: 形状 4"/>
            <p:cNvSpPr/>
            <p:nvPr/>
          </p:nvSpPr>
          <p:spPr>
            <a:xfrm>
              <a:off x="3045818" y="5152432"/>
              <a:ext cx="345290" cy="184047"/>
            </a:xfrm>
            <a:custGeom>
              <a:avLst/>
              <a:gdLst>
                <a:gd name="connsiteX0" fmla="*/ 0 w 345290"/>
                <a:gd name="connsiteY0" fmla="*/ 1076 h 184047"/>
                <a:gd name="connsiteX1" fmla="*/ 4305 w 345290"/>
                <a:gd name="connsiteY1" fmla="*/ 154987 h 184047"/>
                <a:gd name="connsiteX2" fmla="*/ 23679 w 345290"/>
                <a:gd name="connsiteY2" fmla="*/ 174361 h 184047"/>
                <a:gd name="connsiteX3" fmla="*/ 332577 w 345290"/>
                <a:gd name="connsiteY3" fmla="*/ 184047 h 184047"/>
                <a:gd name="connsiteX4" fmla="*/ 343340 w 345290"/>
                <a:gd name="connsiteY4" fmla="*/ 164674 h 184047"/>
                <a:gd name="connsiteX5" fmla="*/ 215260 w 345290"/>
                <a:gd name="connsiteY5" fmla="*/ 86104 h 184047"/>
                <a:gd name="connsiteX6" fmla="*/ 123775 w 345290"/>
                <a:gd name="connsiteY6" fmla="*/ 0 h 184047"/>
                <a:gd name="connsiteX7" fmla="*/ 0 w 345290"/>
                <a:gd name="connsiteY7" fmla="*/ 1076 h 18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290" h="184047">
                  <a:moveTo>
                    <a:pt x="0" y="1076"/>
                  </a:moveTo>
                  <a:lnTo>
                    <a:pt x="4305" y="154987"/>
                  </a:lnTo>
                  <a:cubicBezTo>
                    <a:pt x="4305" y="165750"/>
                    <a:pt x="12916" y="174361"/>
                    <a:pt x="23679" y="174361"/>
                  </a:cubicBezTo>
                  <a:lnTo>
                    <a:pt x="332577" y="184047"/>
                  </a:lnTo>
                  <a:cubicBezTo>
                    <a:pt x="342264" y="184047"/>
                    <a:pt x="348721" y="173284"/>
                    <a:pt x="343340" y="164674"/>
                  </a:cubicBezTo>
                  <a:cubicBezTo>
                    <a:pt x="331501" y="145301"/>
                    <a:pt x="300288" y="115164"/>
                    <a:pt x="215260" y="86104"/>
                  </a:cubicBezTo>
                  <a:cubicBezTo>
                    <a:pt x="160369" y="41976"/>
                    <a:pt x="123775" y="0"/>
                    <a:pt x="123775" y="0"/>
                  </a:cubicBezTo>
                  <a:lnTo>
                    <a:pt x="0" y="10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2772658" y="5149275"/>
              <a:ext cx="341053" cy="187204"/>
            </a:xfrm>
            <a:custGeom>
              <a:avLst/>
              <a:gdLst>
                <a:gd name="connsiteX0" fmla="*/ 0 w 345290"/>
                <a:gd name="connsiteY0" fmla="*/ 1076 h 184047"/>
                <a:gd name="connsiteX1" fmla="*/ 4305 w 345290"/>
                <a:gd name="connsiteY1" fmla="*/ 154987 h 184047"/>
                <a:gd name="connsiteX2" fmla="*/ 23679 w 345290"/>
                <a:gd name="connsiteY2" fmla="*/ 174361 h 184047"/>
                <a:gd name="connsiteX3" fmla="*/ 332577 w 345290"/>
                <a:gd name="connsiteY3" fmla="*/ 184047 h 184047"/>
                <a:gd name="connsiteX4" fmla="*/ 343340 w 345290"/>
                <a:gd name="connsiteY4" fmla="*/ 164674 h 184047"/>
                <a:gd name="connsiteX5" fmla="*/ 215260 w 345290"/>
                <a:gd name="connsiteY5" fmla="*/ 86104 h 184047"/>
                <a:gd name="connsiteX6" fmla="*/ 123775 w 345290"/>
                <a:gd name="connsiteY6" fmla="*/ 0 h 184047"/>
                <a:gd name="connsiteX7" fmla="*/ 0 w 345290"/>
                <a:gd name="connsiteY7" fmla="*/ 1076 h 184047"/>
                <a:gd name="connsiteX0-1" fmla="*/ 19046 w 341053"/>
                <a:gd name="connsiteY0-2" fmla="*/ 0 h 187204"/>
                <a:gd name="connsiteX1-3" fmla="*/ 68 w 341053"/>
                <a:gd name="connsiteY1-4" fmla="*/ 158144 h 187204"/>
                <a:gd name="connsiteX2-5" fmla="*/ 19442 w 341053"/>
                <a:gd name="connsiteY2-6" fmla="*/ 177518 h 187204"/>
                <a:gd name="connsiteX3-7" fmla="*/ 328340 w 341053"/>
                <a:gd name="connsiteY3-8" fmla="*/ 187204 h 187204"/>
                <a:gd name="connsiteX4-9" fmla="*/ 339103 w 341053"/>
                <a:gd name="connsiteY4-10" fmla="*/ 167831 h 187204"/>
                <a:gd name="connsiteX5-11" fmla="*/ 211023 w 341053"/>
                <a:gd name="connsiteY5-12" fmla="*/ 89261 h 187204"/>
                <a:gd name="connsiteX6-13" fmla="*/ 119538 w 341053"/>
                <a:gd name="connsiteY6-14" fmla="*/ 3157 h 187204"/>
                <a:gd name="connsiteX7-15" fmla="*/ 19046 w 341053"/>
                <a:gd name="connsiteY7-16" fmla="*/ 0 h 1872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41053" h="187204">
                  <a:moveTo>
                    <a:pt x="19046" y="0"/>
                  </a:moveTo>
                  <a:cubicBezTo>
                    <a:pt x="20481" y="51304"/>
                    <a:pt x="-1367" y="106840"/>
                    <a:pt x="68" y="158144"/>
                  </a:cubicBezTo>
                  <a:cubicBezTo>
                    <a:pt x="68" y="168907"/>
                    <a:pt x="8679" y="177518"/>
                    <a:pt x="19442" y="177518"/>
                  </a:cubicBezTo>
                  <a:lnTo>
                    <a:pt x="328340" y="187204"/>
                  </a:lnTo>
                  <a:cubicBezTo>
                    <a:pt x="338027" y="187204"/>
                    <a:pt x="344484" y="176441"/>
                    <a:pt x="339103" y="167831"/>
                  </a:cubicBezTo>
                  <a:cubicBezTo>
                    <a:pt x="327264" y="148458"/>
                    <a:pt x="296051" y="118321"/>
                    <a:pt x="211023" y="89261"/>
                  </a:cubicBezTo>
                  <a:cubicBezTo>
                    <a:pt x="156132" y="45133"/>
                    <a:pt x="119538" y="3157"/>
                    <a:pt x="119538" y="3157"/>
                  </a:cubicBezTo>
                  <a:lnTo>
                    <a:pt x="190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2735661" y="3458478"/>
              <a:ext cx="501738" cy="1700412"/>
            </a:xfrm>
            <a:custGeom>
              <a:avLst/>
              <a:gdLst>
                <a:gd name="connsiteX0" fmla="*/ 172390 w 501738"/>
                <a:gd name="connsiteY0" fmla="*/ 0 h 1756521"/>
                <a:gd name="connsiteX1" fmla="*/ 501738 w 501738"/>
                <a:gd name="connsiteY1" fmla="*/ 1076 h 1756521"/>
                <a:gd name="connsiteX2" fmla="*/ 454381 w 501738"/>
                <a:gd name="connsiteY2" fmla="*/ 1754369 h 1756521"/>
                <a:gd name="connsiteX3" fmla="*/ 298317 w 501738"/>
                <a:gd name="connsiteY3" fmla="*/ 1755446 h 1756521"/>
                <a:gd name="connsiteX4" fmla="*/ 271661 w 501738"/>
                <a:gd name="connsiteY4" fmla="*/ 1129578 h 1756521"/>
                <a:gd name="connsiteX5" fmla="*/ 268030 w 501738"/>
                <a:gd name="connsiteY5" fmla="*/ 1056211 h 1756521"/>
                <a:gd name="connsiteX6" fmla="*/ 189611 w 501738"/>
                <a:gd name="connsiteY6" fmla="*/ 1754369 h 1756521"/>
                <a:gd name="connsiteX7" fmla="*/ 36776 w 501738"/>
                <a:gd name="connsiteY7" fmla="*/ 1756521 h 1756521"/>
                <a:gd name="connsiteX8" fmla="*/ 58302 w 501738"/>
                <a:gd name="connsiteY8" fmla="*/ 429443 h 1756521"/>
                <a:gd name="connsiteX9" fmla="*/ 24937 w 501738"/>
                <a:gd name="connsiteY9" fmla="*/ 71035 h 1756521"/>
                <a:gd name="connsiteX10" fmla="*/ 144677 w 501738"/>
                <a:gd name="connsiteY10" fmla="*/ 63146 h 1756521"/>
                <a:gd name="connsiteX11" fmla="*/ 159073 w 501738"/>
                <a:gd name="connsiteY11" fmla="*/ 63744 h 1756521"/>
                <a:gd name="connsiteX12" fmla="*/ 159469 w 501738"/>
                <a:gd name="connsiteY12" fmla="*/ 50199 h 1756521"/>
                <a:gd name="connsiteX13" fmla="*/ 172390 w 501738"/>
                <a:gd name="connsiteY13" fmla="*/ 0 h 1756521"/>
                <a:gd name="connsiteX0-1" fmla="*/ 159469 w 501738"/>
                <a:gd name="connsiteY0-2" fmla="*/ 165759 h 1872081"/>
                <a:gd name="connsiteX1-3" fmla="*/ 501738 w 501738"/>
                <a:gd name="connsiteY1-4" fmla="*/ 116636 h 1872081"/>
                <a:gd name="connsiteX2-5" fmla="*/ 454381 w 501738"/>
                <a:gd name="connsiteY2-6" fmla="*/ 1869929 h 1872081"/>
                <a:gd name="connsiteX3-7" fmla="*/ 298317 w 501738"/>
                <a:gd name="connsiteY3-8" fmla="*/ 1871006 h 1872081"/>
                <a:gd name="connsiteX4-9" fmla="*/ 271661 w 501738"/>
                <a:gd name="connsiteY4-10" fmla="*/ 1245138 h 1872081"/>
                <a:gd name="connsiteX5-11" fmla="*/ 268030 w 501738"/>
                <a:gd name="connsiteY5-12" fmla="*/ 1171771 h 1872081"/>
                <a:gd name="connsiteX6-13" fmla="*/ 189611 w 501738"/>
                <a:gd name="connsiteY6-14" fmla="*/ 1869929 h 1872081"/>
                <a:gd name="connsiteX7-15" fmla="*/ 36776 w 501738"/>
                <a:gd name="connsiteY7-16" fmla="*/ 1872081 h 1872081"/>
                <a:gd name="connsiteX8-17" fmla="*/ 58302 w 501738"/>
                <a:gd name="connsiteY8-18" fmla="*/ 545003 h 1872081"/>
                <a:gd name="connsiteX9-19" fmla="*/ 24937 w 501738"/>
                <a:gd name="connsiteY9-20" fmla="*/ 186595 h 1872081"/>
                <a:gd name="connsiteX10-21" fmla="*/ 144677 w 501738"/>
                <a:gd name="connsiteY10-22" fmla="*/ 178706 h 1872081"/>
                <a:gd name="connsiteX11-23" fmla="*/ 159073 w 501738"/>
                <a:gd name="connsiteY11-24" fmla="*/ 179304 h 1872081"/>
                <a:gd name="connsiteX12-25" fmla="*/ 159469 w 501738"/>
                <a:gd name="connsiteY12-26" fmla="*/ 165759 h 1872081"/>
                <a:gd name="connsiteX0-27" fmla="*/ 159073 w 501738"/>
                <a:gd name="connsiteY0-28" fmla="*/ 62668 h 1755445"/>
                <a:gd name="connsiteX1-29" fmla="*/ 501738 w 501738"/>
                <a:gd name="connsiteY1-30" fmla="*/ 0 h 1755445"/>
                <a:gd name="connsiteX2-31" fmla="*/ 454381 w 501738"/>
                <a:gd name="connsiteY2-32" fmla="*/ 1753293 h 1755445"/>
                <a:gd name="connsiteX3-33" fmla="*/ 298317 w 501738"/>
                <a:gd name="connsiteY3-34" fmla="*/ 1754370 h 1755445"/>
                <a:gd name="connsiteX4-35" fmla="*/ 271661 w 501738"/>
                <a:gd name="connsiteY4-36" fmla="*/ 1128502 h 1755445"/>
                <a:gd name="connsiteX5-37" fmla="*/ 268030 w 501738"/>
                <a:gd name="connsiteY5-38" fmla="*/ 1055135 h 1755445"/>
                <a:gd name="connsiteX6-39" fmla="*/ 189611 w 501738"/>
                <a:gd name="connsiteY6-40" fmla="*/ 1753293 h 1755445"/>
                <a:gd name="connsiteX7-41" fmla="*/ 36776 w 501738"/>
                <a:gd name="connsiteY7-42" fmla="*/ 1755445 h 1755445"/>
                <a:gd name="connsiteX8-43" fmla="*/ 58302 w 501738"/>
                <a:gd name="connsiteY8-44" fmla="*/ 428367 h 1755445"/>
                <a:gd name="connsiteX9-45" fmla="*/ 24937 w 501738"/>
                <a:gd name="connsiteY9-46" fmla="*/ 69959 h 1755445"/>
                <a:gd name="connsiteX10-47" fmla="*/ 144677 w 501738"/>
                <a:gd name="connsiteY10-48" fmla="*/ 62070 h 1755445"/>
                <a:gd name="connsiteX11-49" fmla="*/ 159073 w 501738"/>
                <a:gd name="connsiteY11-50" fmla="*/ 62668 h 1755445"/>
                <a:gd name="connsiteX0-51" fmla="*/ 144677 w 501738"/>
                <a:gd name="connsiteY0-52" fmla="*/ 62070 h 1755445"/>
                <a:gd name="connsiteX1-53" fmla="*/ 501738 w 501738"/>
                <a:gd name="connsiteY1-54" fmla="*/ 0 h 1755445"/>
                <a:gd name="connsiteX2-55" fmla="*/ 454381 w 501738"/>
                <a:gd name="connsiteY2-56" fmla="*/ 1753293 h 1755445"/>
                <a:gd name="connsiteX3-57" fmla="*/ 298317 w 501738"/>
                <a:gd name="connsiteY3-58" fmla="*/ 1754370 h 1755445"/>
                <a:gd name="connsiteX4-59" fmla="*/ 271661 w 501738"/>
                <a:gd name="connsiteY4-60" fmla="*/ 1128502 h 1755445"/>
                <a:gd name="connsiteX5-61" fmla="*/ 268030 w 501738"/>
                <a:gd name="connsiteY5-62" fmla="*/ 1055135 h 1755445"/>
                <a:gd name="connsiteX6-63" fmla="*/ 189611 w 501738"/>
                <a:gd name="connsiteY6-64" fmla="*/ 1753293 h 1755445"/>
                <a:gd name="connsiteX7-65" fmla="*/ 36776 w 501738"/>
                <a:gd name="connsiteY7-66" fmla="*/ 1755445 h 1755445"/>
                <a:gd name="connsiteX8-67" fmla="*/ 58302 w 501738"/>
                <a:gd name="connsiteY8-68" fmla="*/ 428367 h 1755445"/>
                <a:gd name="connsiteX9-69" fmla="*/ 24937 w 501738"/>
                <a:gd name="connsiteY9-70" fmla="*/ 69959 h 1755445"/>
                <a:gd name="connsiteX10-71" fmla="*/ 144677 w 501738"/>
                <a:gd name="connsiteY10-72" fmla="*/ 62070 h 1755445"/>
                <a:gd name="connsiteX0-73" fmla="*/ 144677 w 501738"/>
                <a:gd name="connsiteY0-74" fmla="*/ 62070 h 1755445"/>
                <a:gd name="connsiteX1-75" fmla="*/ 501738 w 501738"/>
                <a:gd name="connsiteY1-76" fmla="*/ 0 h 1755445"/>
                <a:gd name="connsiteX2-77" fmla="*/ 454381 w 501738"/>
                <a:gd name="connsiteY2-78" fmla="*/ 1753293 h 1755445"/>
                <a:gd name="connsiteX3-79" fmla="*/ 298317 w 501738"/>
                <a:gd name="connsiteY3-80" fmla="*/ 1754370 h 1755445"/>
                <a:gd name="connsiteX4-81" fmla="*/ 271661 w 501738"/>
                <a:gd name="connsiteY4-82" fmla="*/ 1128502 h 1755445"/>
                <a:gd name="connsiteX5-83" fmla="*/ 268030 w 501738"/>
                <a:gd name="connsiteY5-84" fmla="*/ 1055135 h 1755445"/>
                <a:gd name="connsiteX6-85" fmla="*/ 189611 w 501738"/>
                <a:gd name="connsiteY6-86" fmla="*/ 1753293 h 1755445"/>
                <a:gd name="connsiteX7-87" fmla="*/ 36776 w 501738"/>
                <a:gd name="connsiteY7-88" fmla="*/ 1755445 h 1755445"/>
                <a:gd name="connsiteX8-89" fmla="*/ 58302 w 501738"/>
                <a:gd name="connsiteY8-90" fmla="*/ 428367 h 1755445"/>
                <a:gd name="connsiteX9-91" fmla="*/ 24937 w 501738"/>
                <a:gd name="connsiteY9-92" fmla="*/ 69959 h 1755445"/>
                <a:gd name="connsiteX10-93" fmla="*/ 144677 w 501738"/>
                <a:gd name="connsiteY10-94" fmla="*/ 62070 h 1755445"/>
                <a:gd name="connsiteX0-95" fmla="*/ 144677 w 501738"/>
                <a:gd name="connsiteY0-96" fmla="*/ 7037 h 1700412"/>
                <a:gd name="connsiteX1-97" fmla="*/ 501738 w 501738"/>
                <a:gd name="connsiteY1-98" fmla="*/ 0 h 1700412"/>
                <a:gd name="connsiteX2-99" fmla="*/ 454381 w 501738"/>
                <a:gd name="connsiteY2-100" fmla="*/ 1698260 h 1700412"/>
                <a:gd name="connsiteX3-101" fmla="*/ 298317 w 501738"/>
                <a:gd name="connsiteY3-102" fmla="*/ 1699337 h 1700412"/>
                <a:gd name="connsiteX4-103" fmla="*/ 271661 w 501738"/>
                <a:gd name="connsiteY4-104" fmla="*/ 1073469 h 1700412"/>
                <a:gd name="connsiteX5-105" fmla="*/ 268030 w 501738"/>
                <a:gd name="connsiteY5-106" fmla="*/ 1000102 h 1700412"/>
                <a:gd name="connsiteX6-107" fmla="*/ 189611 w 501738"/>
                <a:gd name="connsiteY6-108" fmla="*/ 1698260 h 1700412"/>
                <a:gd name="connsiteX7-109" fmla="*/ 36776 w 501738"/>
                <a:gd name="connsiteY7-110" fmla="*/ 1700412 h 1700412"/>
                <a:gd name="connsiteX8-111" fmla="*/ 58302 w 501738"/>
                <a:gd name="connsiteY8-112" fmla="*/ 373334 h 1700412"/>
                <a:gd name="connsiteX9-113" fmla="*/ 24937 w 501738"/>
                <a:gd name="connsiteY9-114" fmla="*/ 14926 h 1700412"/>
                <a:gd name="connsiteX10-115" fmla="*/ 144677 w 501738"/>
                <a:gd name="connsiteY10-116" fmla="*/ 7037 h 1700412"/>
                <a:gd name="connsiteX0-117" fmla="*/ 268030 w 501738"/>
                <a:gd name="connsiteY0-118" fmla="*/ 1000102 h 1700412"/>
                <a:gd name="connsiteX1-119" fmla="*/ 189611 w 501738"/>
                <a:gd name="connsiteY1-120" fmla="*/ 1698260 h 1700412"/>
                <a:gd name="connsiteX2-121" fmla="*/ 36776 w 501738"/>
                <a:gd name="connsiteY2-122" fmla="*/ 1700412 h 1700412"/>
                <a:gd name="connsiteX3-123" fmla="*/ 58302 w 501738"/>
                <a:gd name="connsiteY3-124" fmla="*/ 373334 h 1700412"/>
                <a:gd name="connsiteX4-125" fmla="*/ 24937 w 501738"/>
                <a:gd name="connsiteY4-126" fmla="*/ 14926 h 1700412"/>
                <a:gd name="connsiteX5-127" fmla="*/ 144677 w 501738"/>
                <a:gd name="connsiteY5-128" fmla="*/ 7037 h 1700412"/>
                <a:gd name="connsiteX6-129" fmla="*/ 501738 w 501738"/>
                <a:gd name="connsiteY6-130" fmla="*/ 0 h 1700412"/>
                <a:gd name="connsiteX7-131" fmla="*/ 454381 w 501738"/>
                <a:gd name="connsiteY7-132" fmla="*/ 1698260 h 1700412"/>
                <a:gd name="connsiteX8-133" fmla="*/ 298317 w 501738"/>
                <a:gd name="connsiteY8-134" fmla="*/ 1699337 h 1700412"/>
                <a:gd name="connsiteX9-135" fmla="*/ 271661 w 501738"/>
                <a:gd name="connsiteY9-136" fmla="*/ 1073469 h 1700412"/>
                <a:gd name="connsiteX10-137" fmla="*/ 359470 w 501738"/>
                <a:gd name="connsiteY10-138" fmla="*/ 1091542 h 1700412"/>
                <a:gd name="connsiteX0-139" fmla="*/ 268030 w 501738"/>
                <a:gd name="connsiteY0-140" fmla="*/ 1000102 h 1700412"/>
                <a:gd name="connsiteX1-141" fmla="*/ 189611 w 501738"/>
                <a:gd name="connsiteY1-142" fmla="*/ 1698260 h 1700412"/>
                <a:gd name="connsiteX2-143" fmla="*/ 36776 w 501738"/>
                <a:gd name="connsiteY2-144" fmla="*/ 1700412 h 1700412"/>
                <a:gd name="connsiteX3-145" fmla="*/ 58302 w 501738"/>
                <a:gd name="connsiteY3-146" fmla="*/ 373334 h 1700412"/>
                <a:gd name="connsiteX4-147" fmla="*/ 24937 w 501738"/>
                <a:gd name="connsiteY4-148" fmla="*/ 14926 h 1700412"/>
                <a:gd name="connsiteX5-149" fmla="*/ 144677 w 501738"/>
                <a:gd name="connsiteY5-150" fmla="*/ 7037 h 1700412"/>
                <a:gd name="connsiteX6-151" fmla="*/ 501738 w 501738"/>
                <a:gd name="connsiteY6-152" fmla="*/ 0 h 1700412"/>
                <a:gd name="connsiteX7-153" fmla="*/ 454381 w 501738"/>
                <a:gd name="connsiteY7-154" fmla="*/ 1698260 h 1700412"/>
                <a:gd name="connsiteX8-155" fmla="*/ 298317 w 501738"/>
                <a:gd name="connsiteY8-156" fmla="*/ 1699337 h 1700412"/>
                <a:gd name="connsiteX9-157" fmla="*/ 271661 w 501738"/>
                <a:gd name="connsiteY9-158" fmla="*/ 1073469 h 1700412"/>
                <a:gd name="connsiteX0-159" fmla="*/ 335764 w 501738"/>
                <a:gd name="connsiteY0-160" fmla="*/ 373568 h 1700412"/>
                <a:gd name="connsiteX1-161" fmla="*/ 189611 w 501738"/>
                <a:gd name="connsiteY1-162" fmla="*/ 1698260 h 1700412"/>
                <a:gd name="connsiteX2-163" fmla="*/ 36776 w 501738"/>
                <a:gd name="connsiteY2-164" fmla="*/ 1700412 h 1700412"/>
                <a:gd name="connsiteX3-165" fmla="*/ 58302 w 501738"/>
                <a:gd name="connsiteY3-166" fmla="*/ 373334 h 1700412"/>
                <a:gd name="connsiteX4-167" fmla="*/ 24937 w 501738"/>
                <a:gd name="connsiteY4-168" fmla="*/ 14926 h 1700412"/>
                <a:gd name="connsiteX5-169" fmla="*/ 144677 w 501738"/>
                <a:gd name="connsiteY5-170" fmla="*/ 7037 h 1700412"/>
                <a:gd name="connsiteX6-171" fmla="*/ 501738 w 501738"/>
                <a:gd name="connsiteY6-172" fmla="*/ 0 h 1700412"/>
                <a:gd name="connsiteX7-173" fmla="*/ 454381 w 501738"/>
                <a:gd name="connsiteY7-174" fmla="*/ 1698260 h 1700412"/>
                <a:gd name="connsiteX8-175" fmla="*/ 298317 w 501738"/>
                <a:gd name="connsiteY8-176" fmla="*/ 1699337 h 1700412"/>
                <a:gd name="connsiteX9-177" fmla="*/ 271661 w 501738"/>
                <a:gd name="connsiteY9-178" fmla="*/ 1073469 h 1700412"/>
                <a:gd name="connsiteX0-179" fmla="*/ 335764 w 501738"/>
                <a:gd name="connsiteY0-180" fmla="*/ 373568 h 1700412"/>
                <a:gd name="connsiteX1-181" fmla="*/ 189611 w 501738"/>
                <a:gd name="connsiteY1-182" fmla="*/ 1698260 h 1700412"/>
                <a:gd name="connsiteX2-183" fmla="*/ 36776 w 501738"/>
                <a:gd name="connsiteY2-184" fmla="*/ 1700412 h 1700412"/>
                <a:gd name="connsiteX3-185" fmla="*/ 58302 w 501738"/>
                <a:gd name="connsiteY3-186" fmla="*/ 373334 h 1700412"/>
                <a:gd name="connsiteX4-187" fmla="*/ 24937 w 501738"/>
                <a:gd name="connsiteY4-188" fmla="*/ 14926 h 1700412"/>
                <a:gd name="connsiteX5-189" fmla="*/ 144677 w 501738"/>
                <a:gd name="connsiteY5-190" fmla="*/ 7037 h 1700412"/>
                <a:gd name="connsiteX6-191" fmla="*/ 501738 w 501738"/>
                <a:gd name="connsiteY6-192" fmla="*/ 0 h 1700412"/>
                <a:gd name="connsiteX7-193" fmla="*/ 454381 w 501738"/>
                <a:gd name="connsiteY7-194" fmla="*/ 1698260 h 1700412"/>
                <a:gd name="connsiteX8-195" fmla="*/ 298317 w 501738"/>
                <a:gd name="connsiteY8-196" fmla="*/ 1699337 h 1700412"/>
                <a:gd name="connsiteX9-197" fmla="*/ 269545 w 501738"/>
                <a:gd name="connsiteY9-198" fmla="*/ 984569 h 17004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501738" h="1700412">
                  <a:moveTo>
                    <a:pt x="335764" y="373568"/>
                  </a:moveTo>
                  <a:lnTo>
                    <a:pt x="189611" y="1698260"/>
                  </a:lnTo>
                  <a:lnTo>
                    <a:pt x="36776" y="1700412"/>
                  </a:lnTo>
                  <a:cubicBezTo>
                    <a:pt x="36776" y="1700412"/>
                    <a:pt x="60455" y="381944"/>
                    <a:pt x="58302" y="373334"/>
                  </a:cubicBezTo>
                  <a:cubicBezTo>
                    <a:pt x="-34260" y="244178"/>
                    <a:pt x="6640" y="37528"/>
                    <a:pt x="24937" y="14926"/>
                  </a:cubicBezTo>
                  <a:cubicBezTo>
                    <a:pt x="31799" y="6450"/>
                    <a:pt x="144541" y="13706"/>
                    <a:pt x="144677" y="7037"/>
                  </a:cubicBezTo>
                  <a:lnTo>
                    <a:pt x="501738" y="0"/>
                  </a:lnTo>
                  <a:lnTo>
                    <a:pt x="454381" y="1698260"/>
                  </a:lnTo>
                  <a:lnTo>
                    <a:pt x="298317" y="1699337"/>
                  </a:lnTo>
                  <a:cubicBezTo>
                    <a:pt x="298317" y="1699337"/>
                    <a:pt x="284756" y="1308266"/>
                    <a:pt x="269545" y="98456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" name="任意多边形: 形状 170"/>
            <p:cNvSpPr/>
            <p:nvPr/>
          </p:nvSpPr>
          <p:spPr>
            <a:xfrm>
              <a:off x="2730899" y="3456891"/>
              <a:ext cx="501738" cy="264683"/>
            </a:xfrm>
            <a:custGeom>
              <a:avLst/>
              <a:gdLst>
                <a:gd name="connsiteX0" fmla="*/ 501738 w 501738"/>
                <a:gd name="connsiteY0" fmla="*/ 0 h 264683"/>
                <a:gd name="connsiteX1" fmla="*/ 496041 w 501738"/>
                <a:gd name="connsiteY1" fmla="*/ 204310 h 264683"/>
                <a:gd name="connsiteX2" fmla="*/ 451801 w 501738"/>
                <a:gd name="connsiteY2" fmla="*/ 187383 h 264683"/>
                <a:gd name="connsiteX3" fmla="*/ 316308 w 501738"/>
                <a:gd name="connsiteY3" fmla="*/ 170547 h 264683"/>
                <a:gd name="connsiteX4" fmla="*/ 54616 w 501738"/>
                <a:gd name="connsiteY4" fmla="*/ 235668 h 264683"/>
                <a:gd name="connsiteX5" fmla="*/ 11249 w 501738"/>
                <a:gd name="connsiteY5" fmla="*/ 264683 h 264683"/>
                <a:gd name="connsiteX6" fmla="*/ 2244 w 501738"/>
                <a:gd name="connsiteY6" fmla="*/ 209133 h 264683"/>
                <a:gd name="connsiteX7" fmla="*/ 24937 w 501738"/>
                <a:gd name="connsiteY7" fmla="*/ 14926 h 264683"/>
                <a:gd name="connsiteX8" fmla="*/ 144677 w 501738"/>
                <a:gd name="connsiteY8" fmla="*/ 7037 h 2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738" h="264683">
                  <a:moveTo>
                    <a:pt x="501738" y="0"/>
                  </a:moveTo>
                  <a:lnTo>
                    <a:pt x="496041" y="204310"/>
                  </a:lnTo>
                  <a:lnTo>
                    <a:pt x="451801" y="187383"/>
                  </a:lnTo>
                  <a:cubicBezTo>
                    <a:pt x="408036" y="176344"/>
                    <a:pt x="362721" y="170547"/>
                    <a:pt x="316308" y="170547"/>
                  </a:cubicBezTo>
                  <a:cubicBezTo>
                    <a:pt x="223482" y="170547"/>
                    <a:pt x="135050" y="193735"/>
                    <a:pt x="54616" y="235668"/>
                  </a:cubicBezTo>
                  <a:lnTo>
                    <a:pt x="11249" y="264683"/>
                  </a:lnTo>
                  <a:lnTo>
                    <a:pt x="2244" y="209133"/>
                  </a:lnTo>
                  <a:cubicBezTo>
                    <a:pt x="-6764" y="115072"/>
                    <a:pt x="13502" y="29052"/>
                    <a:pt x="24937" y="14926"/>
                  </a:cubicBezTo>
                  <a:cubicBezTo>
                    <a:pt x="31799" y="6450"/>
                    <a:pt x="144541" y="13706"/>
                    <a:pt x="144677" y="703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2598309" y="3536222"/>
              <a:ext cx="122859" cy="325304"/>
            </a:xfrm>
            <a:custGeom>
              <a:avLst/>
              <a:gdLst>
                <a:gd name="connsiteX0" fmla="*/ 106672 w 122859"/>
                <a:gd name="connsiteY0" fmla="*/ 146495 h 325304"/>
                <a:gd name="connsiteX1" fmla="*/ 94832 w 122859"/>
                <a:gd name="connsiteY1" fmla="*/ 13033 h 325304"/>
                <a:gd name="connsiteX2" fmla="*/ 78688 w 122859"/>
                <a:gd name="connsiteY2" fmla="*/ 118 h 325304"/>
                <a:gd name="connsiteX3" fmla="*/ 13033 w 122859"/>
                <a:gd name="connsiteY3" fmla="*/ 6576 h 325304"/>
                <a:gd name="connsiteX4" fmla="*/ 118 w 122859"/>
                <a:gd name="connsiteY4" fmla="*/ 22720 h 325304"/>
                <a:gd name="connsiteX5" fmla="*/ 11957 w 122859"/>
                <a:gd name="connsiteY5" fmla="*/ 155105 h 325304"/>
                <a:gd name="connsiteX6" fmla="*/ 95909 w 122859"/>
                <a:gd name="connsiteY6" fmla="*/ 318703 h 325304"/>
                <a:gd name="connsiteX7" fmla="*/ 122816 w 122859"/>
                <a:gd name="connsiteY7" fmla="*/ 309016 h 325304"/>
                <a:gd name="connsiteX8" fmla="*/ 106672 w 122859"/>
                <a:gd name="connsiteY8" fmla="*/ 146495 h 32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859" h="325304">
                  <a:moveTo>
                    <a:pt x="106672" y="146495"/>
                  </a:moveTo>
                  <a:lnTo>
                    <a:pt x="94832" y="13033"/>
                  </a:lnTo>
                  <a:cubicBezTo>
                    <a:pt x="93756" y="5499"/>
                    <a:pt x="87298" y="-959"/>
                    <a:pt x="78688" y="118"/>
                  </a:cubicBezTo>
                  <a:lnTo>
                    <a:pt x="13033" y="6576"/>
                  </a:lnTo>
                  <a:cubicBezTo>
                    <a:pt x="5499" y="7652"/>
                    <a:pt x="-959" y="14110"/>
                    <a:pt x="118" y="22720"/>
                  </a:cubicBezTo>
                  <a:lnTo>
                    <a:pt x="11957" y="155105"/>
                  </a:lnTo>
                  <a:cubicBezTo>
                    <a:pt x="15186" y="193852"/>
                    <a:pt x="62543" y="270269"/>
                    <a:pt x="95909" y="318703"/>
                  </a:cubicBezTo>
                  <a:cubicBezTo>
                    <a:pt x="104519" y="331618"/>
                    <a:pt x="123892" y="324084"/>
                    <a:pt x="122816" y="309016"/>
                  </a:cubicBezTo>
                  <a:lnTo>
                    <a:pt x="106672" y="146495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954333" y="2981534"/>
              <a:ext cx="1076" cy="94714"/>
            </a:xfrm>
            <a:custGeom>
              <a:avLst/>
              <a:gdLst>
                <a:gd name="connsiteX0" fmla="*/ 0 w 1076"/>
                <a:gd name="connsiteY0" fmla="*/ 94714 h 94714"/>
                <a:gd name="connsiteX1" fmla="*/ 1076 w 1076"/>
                <a:gd name="connsiteY1" fmla="*/ 0 h 94714"/>
                <a:gd name="connsiteX2" fmla="*/ 0 w 1076"/>
                <a:gd name="connsiteY2" fmla="*/ 94714 h 9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" h="94714">
                  <a:moveTo>
                    <a:pt x="0" y="94714"/>
                  </a:moveTo>
                  <a:lnTo>
                    <a:pt x="1076" y="0"/>
                  </a:lnTo>
                  <a:cubicBezTo>
                    <a:pt x="0" y="1076"/>
                    <a:pt x="0" y="94714"/>
                    <a:pt x="0" y="94714"/>
                  </a:cubicBezTo>
                  <a:close/>
                </a:path>
              </a:pathLst>
            </a:custGeom>
            <a:noFill/>
            <a:ln w="1074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3733100" y="2761006"/>
              <a:ext cx="391185" cy="171431"/>
            </a:xfrm>
            <a:custGeom>
              <a:avLst/>
              <a:gdLst>
                <a:gd name="connsiteX0" fmla="*/ 234805 w 391185"/>
                <a:gd name="connsiteY0" fmla="*/ 508 h 171431"/>
                <a:gd name="connsiteX1" fmla="*/ 380409 w 391185"/>
                <a:gd name="connsiteY1" fmla="*/ 30023 h 171431"/>
                <a:gd name="connsiteX2" fmla="*/ 379332 w 391185"/>
                <a:gd name="connsiteY2" fmla="*/ 58006 h 171431"/>
                <a:gd name="connsiteX3" fmla="*/ 220040 w 391185"/>
                <a:gd name="connsiteY3" fmla="*/ 93524 h 171431"/>
                <a:gd name="connsiteX4" fmla="*/ 145320 w 391185"/>
                <a:gd name="connsiteY4" fmla="*/ 110696 h 171431"/>
                <a:gd name="connsiteX5" fmla="*/ 87655 w 391185"/>
                <a:gd name="connsiteY5" fmla="*/ 154874 h 171431"/>
                <a:gd name="connsiteX6" fmla="*/ 33840 w 391185"/>
                <a:gd name="connsiteY6" fmla="*/ 171019 h 171431"/>
                <a:gd name="connsiteX7" fmla="*/ 15543 w 391185"/>
                <a:gd name="connsiteY7" fmla="*/ 155950 h 171431"/>
                <a:gd name="connsiteX8" fmla="*/ 475 w 391185"/>
                <a:gd name="connsiteY8" fmla="*/ 67694 h 171431"/>
                <a:gd name="connsiteX9" fmla="*/ 12314 w 391185"/>
                <a:gd name="connsiteY9" fmla="*/ 44015 h 171431"/>
                <a:gd name="connsiteX10" fmla="*/ 26306 w 391185"/>
                <a:gd name="connsiteY10" fmla="*/ 39710 h 171431"/>
                <a:gd name="connsiteX11" fmla="*/ 32738 w 391185"/>
                <a:gd name="connsiteY11" fmla="*/ 40137 h 171431"/>
                <a:gd name="connsiteX12" fmla="*/ 198514 w 391185"/>
                <a:gd name="connsiteY12" fmla="*/ 2039 h 171431"/>
                <a:gd name="connsiteX13" fmla="*/ 234805 w 391185"/>
                <a:gd name="connsiteY13" fmla="*/ 508 h 17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1185" h="171431">
                  <a:moveTo>
                    <a:pt x="234805" y="508"/>
                  </a:moveTo>
                  <a:cubicBezTo>
                    <a:pt x="277891" y="3384"/>
                    <a:pt x="337626" y="17914"/>
                    <a:pt x="380409" y="30023"/>
                  </a:cubicBezTo>
                  <a:cubicBezTo>
                    <a:pt x="395477" y="34328"/>
                    <a:pt x="394400" y="54777"/>
                    <a:pt x="379332" y="58006"/>
                  </a:cubicBezTo>
                  <a:lnTo>
                    <a:pt x="220040" y="93524"/>
                  </a:lnTo>
                  <a:lnTo>
                    <a:pt x="145320" y="110696"/>
                  </a:lnTo>
                  <a:lnTo>
                    <a:pt x="87655" y="154874"/>
                  </a:lnTo>
                  <a:lnTo>
                    <a:pt x="33840" y="171019"/>
                  </a:lnTo>
                  <a:cubicBezTo>
                    <a:pt x="25230" y="173171"/>
                    <a:pt x="17695" y="166713"/>
                    <a:pt x="15543" y="155950"/>
                  </a:cubicBezTo>
                  <a:lnTo>
                    <a:pt x="475" y="67694"/>
                  </a:lnTo>
                  <a:cubicBezTo>
                    <a:pt x="-1678" y="56931"/>
                    <a:pt x="3704" y="46168"/>
                    <a:pt x="12314" y="44015"/>
                  </a:cubicBezTo>
                  <a:lnTo>
                    <a:pt x="26306" y="39710"/>
                  </a:lnTo>
                  <a:lnTo>
                    <a:pt x="32738" y="40137"/>
                  </a:lnTo>
                  <a:lnTo>
                    <a:pt x="198514" y="2039"/>
                  </a:lnTo>
                  <a:cubicBezTo>
                    <a:pt x="207932" y="-114"/>
                    <a:pt x="220444" y="-450"/>
                    <a:pt x="234805" y="508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2525965" y="2385764"/>
              <a:ext cx="1304475" cy="1228635"/>
            </a:xfrm>
            <a:custGeom>
              <a:avLst/>
              <a:gdLst>
                <a:gd name="connsiteX0" fmla="*/ 554295 w 1305552"/>
                <a:gd name="connsiteY0" fmla="*/ 0 h 1262501"/>
                <a:gd name="connsiteX1" fmla="*/ 856735 w 1305552"/>
                <a:gd name="connsiteY1" fmla="*/ 143148 h 1262501"/>
                <a:gd name="connsiteX2" fmla="*/ 856654 w 1305552"/>
                <a:gd name="connsiteY2" fmla="*/ 143936 h 1262501"/>
                <a:gd name="connsiteX3" fmla="*/ 878333 w 1305552"/>
                <a:gd name="connsiteY3" fmla="*/ 157101 h 1262501"/>
                <a:gd name="connsiteX4" fmla="*/ 909474 w 1305552"/>
                <a:gd name="connsiteY4" fmla="*/ 204551 h 1262501"/>
                <a:gd name="connsiteX5" fmla="*/ 996083 w 1305552"/>
                <a:gd name="connsiteY5" fmla="*/ 501146 h 1262501"/>
                <a:gd name="connsiteX6" fmla="*/ 1266805 w 1305552"/>
                <a:gd name="connsiteY6" fmla="*/ 432673 h 1262501"/>
                <a:gd name="connsiteX7" fmla="*/ 1305552 w 1305552"/>
                <a:gd name="connsiteY7" fmla="*/ 569363 h 1262501"/>
                <a:gd name="connsiteX8" fmla="*/ 904092 w 1305552"/>
                <a:gd name="connsiteY8" fmla="*/ 704977 h 1262501"/>
                <a:gd name="connsiteX9" fmla="*/ 839514 w 1305552"/>
                <a:gd name="connsiteY9" fmla="*/ 671612 h 1262501"/>
                <a:gd name="connsiteX10" fmla="*/ 808643 w 1305552"/>
                <a:gd name="connsiteY10" fmla="*/ 554301 h 1262501"/>
                <a:gd name="connsiteX11" fmla="*/ 808148 w 1305552"/>
                <a:gd name="connsiteY11" fmla="*/ 555753 h 1262501"/>
                <a:gd name="connsiteX12" fmla="*/ 712511 w 1305552"/>
                <a:gd name="connsiteY12" fmla="*/ 1052622 h 1262501"/>
                <a:gd name="connsiteX13" fmla="*/ 712257 w 1305552"/>
                <a:gd name="connsiteY13" fmla="*/ 1052621 h 1262501"/>
                <a:gd name="connsiteX14" fmla="*/ 702825 w 1305552"/>
                <a:gd name="connsiteY14" fmla="*/ 1132268 h 1262501"/>
                <a:gd name="connsiteX15" fmla="*/ 233558 w 1305552"/>
                <a:gd name="connsiteY15" fmla="*/ 1123657 h 1262501"/>
                <a:gd name="connsiteX16" fmla="*/ 234634 w 1305552"/>
                <a:gd name="connsiteY16" fmla="*/ 1050469 h 1262501"/>
                <a:gd name="connsiteX17" fmla="*/ 235710 w 1305552"/>
                <a:gd name="connsiteY17" fmla="*/ 1050469 h 1262501"/>
                <a:gd name="connsiteX18" fmla="*/ 202691 w 1305552"/>
                <a:gd name="connsiteY18" fmla="*/ 642637 h 1262501"/>
                <a:gd name="connsiteX19" fmla="*/ 176513 w 1305552"/>
                <a:gd name="connsiteY19" fmla="*/ 750070 h 1262501"/>
                <a:gd name="connsiteX20" fmla="*/ 176513 w 1305552"/>
                <a:gd name="connsiteY20" fmla="*/ 1262501 h 1262501"/>
                <a:gd name="connsiteX21" fmla="*/ 49510 w 1305552"/>
                <a:gd name="connsiteY21" fmla="*/ 1262501 h 1262501"/>
                <a:gd name="connsiteX22" fmla="*/ 0 w 1305552"/>
                <a:gd name="connsiteY22" fmla="*/ 725427 h 1262501"/>
                <a:gd name="connsiteX23" fmla="*/ 3116 w 1305552"/>
                <a:gd name="connsiteY23" fmla="*/ 725427 h 1262501"/>
                <a:gd name="connsiteX24" fmla="*/ 1077 w 1305552"/>
                <a:gd name="connsiteY24" fmla="*/ 712511 h 1262501"/>
                <a:gd name="connsiteX25" fmla="*/ 135614 w 1305552"/>
                <a:gd name="connsiteY25" fmla="*/ 160369 h 1262501"/>
                <a:gd name="connsiteX26" fmla="*/ 155122 w 1305552"/>
                <a:gd name="connsiteY26" fmla="*/ 133327 h 1262501"/>
                <a:gd name="connsiteX0-1" fmla="*/ 554295 w 1305552"/>
                <a:gd name="connsiteY0-2" fmla="*/ 0 h 1262501"/>
                <a:gd name="connsiteX1-3" fmla="*/ 856735 w 1305552"/>
                <a:gd name="connsiteY1-4" fmla="*/ 143148 h 1262501"/>
                <a:gd name="connsiteX2-5" fmla="*/ 856654 w 1305552"/>
                <a:gd name="connsiteY2-6" fmla="*/ 143936 h 1262501"/>
                <a:gd name="connsiteX3-7" fmla="*/ 878333 w 1305552"/>
                <a:gd name="connsiteY3-8" fmla="*/ 157101 h 1262501"/>
                <a:gd name="connsiteX4-9" fmla="*/ 909474 w 1305552"/>
                <a:gd name="connsiteY4-10" fmla="*/ 204551 h 1262501"/>
                <a:gd name="connsiteX5-11" fmla="*/ 996083 w 1305552"/>
                <a:gd name="connsiteY5-12" fmla="*/ 501146 h 1262501"/>
                <a:gd name="connsiteX6-13" fmla="*/ 1266805 w 1305552"/>
                <a:gd name="connsiteY6-14" fmla="*/ 432673 h 1262501"/>
                <a:gd name="connsiteX7-15" fmla="*/ 1305552 w 1305552"/>
                <a:gd name="connsiteY7-16" fmla="*/ 569363 h 1262501"/>
                <a:gd name="connsiteX8-17" fmla="*/ 904092 w 1305552"/>
                <a:gd name="connsiteY8-18" fmla="*/ 704977 h 1262501"/>
                <a:gd name="connsiteX9-19" fmla="*/ 839514 w 1305552"/>
                <a:gd name="connsiteY9-20" fmla="*/ 671612 h 1262501"/>
                <a:gd name="connsiteX10-21" fmla="*/ 808643 w 1305552"/>
                <a:gd name="connsiteY10-22" fmla="*/ 554301 h 1262501"/>
                <a:gd name="connsiteX11-23" fmla="*/ 808148 w 1305552"/>
                <a:gd name="connsiteY11-24" fmla="*/ 555753 h 1262501"/>
                <a:gd name="connsiteX12-25" fmla="*/ 712511 w 1305552"/>
                <a:gd name="connsiteY12-26" fmla="*/ 1052622 h 1262501"/>
                <a:gd name="connsiteX13-27" fmla="*/ 712257 w 1305552"/>
                <a:gd name="connsiteY13-28" fmla="*/ 1052621 h 1262501"/>
                <a:gd name="connsiteX14-29" fmla="*/ 710763 w 1305552"/>
                <a:gd name="connsiteY14-30" fmla="*/ 1132268 h 1262501"/>
                <a:gd name="connsiteX15-31" fmla="*/ 233558 w 1305552"/>
                <a:gd name="connsiteY15-32" fmla="*/ 1123657 h 1262501"/>
                <a:gd name="connsiteX16-33" fmla="*/ 234634 w 1305552"/>
                <a:gd name="connsiteY16-34" fmla="*/ 1050469 h 1262501"/>
                <a:gd name="connsiteX17-35" fmla="*/ 235710 w 1305552"/>
                <a:gd name="connsiteY17-36" fmla="*/ 1050469 h 1262501"/>
                <a:gd name="connsiteX18-37" fmla="*/ 202691 w 1305552"/>
                <a:gd name="connsiteY18-38" fmla="*/ 642637 h 1262501"/>
                <a:gd name="connsiteX19-39" fmla="*/ 176513 w 1305552"/>
                <a:gd name="connsiteY19-40" fmla="*/ 750070 h 1262501"/>
                <a:gd name="connsiteX20-41" fmla="*/ 176513 w 1305552"/>
                <a:gd name="connsiteY20-42" fmla="*/ 1262501 h 1262501"/>
                <a:gd name="connsiteX21-43" fmla="*/ 49510 w 1305552"/>
                <a:gd name="connsiteY21-44" fmla="*/ 1262501 h 1262501"/>
                <a:gd name="connsiteX22-45" fmla="*/ 0 w 1305552"/>
                <a:gd name="connsiteY22-46" fmla="*/ 725427 h 1262501"/>
                <a:gd name="connsiteX23-47" fmla="*/ 3116 w 1305552"/>
                <a:gd name="connsiteY23-48" fmla="*/ 725427 h 1262501"/>
                <a:gd name="connsiteX24-49" fmla="*/ 1077 w 1305552"/>
                <a:gd name="connsiteY24-50" fmla="*/ 712511 h 1262501"/>
                <a:gd name="connsiteX25-51" fmla="*/ 135614 w 1305552"/>
                <a:gd name="connsiteY25-52" fmla="*/ 160369 h 1262501"/>
                <a:gd name="connsiteX26-53" fmla="*/ 155122 w 1305552"/>
                <a:gd name="connsiteY26-54" fmla="*/ 133327 h 1262501"/>
                <a:gd name="connsiteX27" fmla="*/ 554295 w 1305552"/>
                <a:gd name="connsiteY27" fmla="*/ 0 h 1262501"/>
                <a:gd name="connsiteX0-55" fmla="*/ 554295 w 1305552"/>
                <a:gd name="connsiteY0-56" fmla="*/ 0 h 1262501"/>
                <a:gd name="connsiteX1-57" fmla="*/ 856735 w 1305552"/>
                <a:gd name="connsiteY1-58" fmla="*/ 143148 h 1262501"/>
                <a:gd name="connsiteX2-59" fmla="*/ 856654 w 1305552"/>
                <a:gd name="connsiteY2-60" fmla="*/ 143936 h 1262501"/>
                <a:gd name="connsiteX3-61" fmla="*/ 878333 w 1305552"/>
                <a:gd name="connsiteY3-62" fmla="*/ 157101 h 1262501"/>
                <a:gd name="connsiteX4-63" fmla="*/ 909474 w 1305552"/>
                <a:gd name="connsiteY4-64" fmla="*/ 204551 h 1262501"/>
                <a:gd name="connsiteX5-65" fmla="*/ 996083 w 1305552"/>
                <a:gd name="connsiteY5-66" fmla="*/ 501146 h 1262501"/>
                <a:gd name="connsiteX6-67" fmla="*/ 1266805 w 1305552"/>
                <a:gd name="connsiteY6-68" fmla="*/ 432673 h 1262501"/>
                <a:gd name="connsiteX7-69" fmla="*/ 1305552 w 1305552"/>
                <a:gd name="connsiteY7-70" fmla="*/ 569363 h 1262501"/>
                <a:gd name="connsiteX8-71" fmla="*/ 904092 w 1305552"/>
                <a:gd name="connsiteY8-72" fmla="*/ 704977 h 1262501"/>
                <a:gd name="connsiteX9-73" fmla="*/ 839514 w 1305552"/>
                <a:gd name="connsiteY9-74" fmla="*/ 671612 h 1262501"/>
                <a:gd name="connsiteX10-75" fmla="*/ 808643 w 1305552"/>
                <a:gd name="connsiteY10-76" fmla="*/ 554301 h 1262501"/>
                <a:gd name="connsiteX11-77" fmla="*/ 808148 w 1305552"/>
                <a:gd name="connsiteY11-78" fmla="*/ 555753 h 1262501"/>
                <a:gd name="connsiteX12-79" fmla="*/ 712511 w 1305552"/>
                <a:gd name="connsiteY12-80" fmla="*/ 1052622 h 1262501"/>
                <a:gd name="connsiteX13-81" fmla="*/ 712257 w 1305552"/>
                <a:gd name="connsiteY13-82" fmla="*/ 1052621 h 1262501"/>
                <a:gd name="connsiteX14-83" fmla="*/ 710763 w 1305552"/>
                <a:gd name="connsiteY14-84" fmla="*/ 1132268 h 1262501"/>
                <a:gd name="connsiteX15-85" fmla="*/ 233558 w 1305552"/>
                <a:gd name="connsiteY15-86" fmla="*/ 1123657 h 1262501"/>
                <a:gd name="connsiteX16-87" fmla="*/ 234634 w 1305552"/>
                <a:gd name="connsiteY16-88" fmla="*/ 1050469 h 1262501"/>
                <a:gd name="connsiteX17-89" fmla="*/ 235710 w 1305552"/>
                <a:gd name="connsiteY17-90" fmla="*/ 1050469 h 1262501"/>
                <a:gd name="connsiteX18-91" fmla="*/ 202691 w 1305552"/>
                <a:gd name="connsiteY18-92" fmla="*/ 642637 h 1262501"/>
                <a:gd name="connsiteX19-93" fmla="*/ 176513 w 1305552"/>
                <a:gd name="connsiteY19-94" fmla="*/ 750070 h 1262501"/>
                <a:gd name="connsiteX20-95" fmla="*/ 176513 w 1305552"/>
                <a:gd name="connsiteY20-96" fmla="*/ 1262501 h 1262501"/>
                <a:gd name="connsiteX21-97" fmla="*/ 49510 w 1305552"/>
                <a:gd name="connsiteY21-98" fmla="*/ 1262501 h 1262501"/>
                <a:gd name="connsiteX22-99" fmla="*/ 0 w 1305552"/>
                <a:gd name="connsiteY22-100" fmla="*/ 725427 h 1262501"/>
                <a:gd name="connsiteX23-101" fmla="*/ 1077 w 1305552"/>
                <a:gd name="connsiteY23-102" fmla="*/ 712511 h 1262501"/>
                <a:gd name="connsiteX24-103" fmla="*/ 135614 w 1305552"/>
                <a:gd name="connsiteY24-104" fmla="*/ 160369 h 1262501"/>
                <a:gd name="connsiteX25-105" fmla="*/ 155122 w 1305552"/>
                <a:gd name="connsiteY25-106" fmla="*/ 133327 h 1262501"/>
                <a:gd name="connsiteX26-107" fmla="*/ 554295 w 1305552"/>
                <a:gd name="connsiteY26-108" fmla="*/ 0 h 1262501"/>
                <a:gd name="connsiteX0-109" fmla="*/ 553218 w 1304475"/>
                <a:gd name="connsiteY0-110" fmla="*/ 0 h 1262501"/>
                <a:gd name="connsiteX1-111" fmla="*/ 855658 w 1304475"/>
                <a:gd name="connsiteY1-112" fmla="*/ 143148 h 1262501"/>
                <a:gd name="connsiteX2-113" fmla="*/ 855577 w 1304475"/>
                <a:gd name="connsiteY2-114" fmla="*/ 143936 h 1262501"/>
                <a:gd name="connsiteX3-115" fmla="*/ 877256 w 1304475"/>
                <a:gd name="connsiteY3-116" fmla="*/ 157101 h 1262501"/>
                <a:gd name="connsiteX4-117" fmla="*/ 908397 w 1304475"/>
                <a:gd name="connsiteY4-118" fmla="*/ 204551 h 1262501"/>
                <a:gd name="connsiteX5-119" fmla="*/ 995006 w 1304475"/>
                <a:gd name="connsiteY5-120" fmla="*/ 501146 h 1262501"/>
                <a:gd name="connsiteX6-121" fmla="*/ 1265728 w 1304475"/>
                <a:gd name="connsiteY6-122" fmla="*/ 432673 h 1262501"/>
                <a:gd name="connsiteX7-123" fmla="*/ 1304475 w 1304475"/>
                <a:gd name="connsiteY7-124" fmla="*/ 569363 h 1262501"/>
                <a:gd name="connsiteX8-125" fmla="*/ 903015 w 1304475"/>
                <a:gd name="connsiteY8-126" fmla="*/ 704977 h 1262501"/>
                <a:gd name="connsiteX9-127" fmla="*/ 838437 w 1304475"/>
                <a:gd name="connsiteY9-128" fmla="*/ 671612 h 1262501"/>
                <a:gd name="connsiteX10-129" fmla="*/ 807566 w 1304475"/>
                <a:gd name="connsiteY10-130" fmla="*/ 554301 h 1262501"/>
                <a:gd name="connsiteX11-131" fmla="*/ 807071 w 1304475"/>
                <a:gd name="connsiteY11-132" fmla="*/ 555753 h 1262501"/>
                <a:gd name="connsiteX12-133" fmla="*/ 711434 w 1304475"/>
                <a:gd name="connsiteY12-134" fmla="*/ 1052622 h 1262501"/>
                <a:gd name="connsiteX13-135" fmla="*/ 711180 w 1304475"/>
                <a:gd name="connsiteY13-136" fmla="*/ 1052621 h 1262501"/>
                <a:gd name="connsiteX14-137" fmla="*/ 709686 w 1304475"/>
                <a:gd name="connsiteY14-138" fmla="*/ 1132268 h 1262501"/>
                <a:gd name="connsiteX15-139" fmla="*/ 232481 w 1304475"/>
                <a:gd name="connsiteY15-140" fmla="*/ 1123657 h 1262501"/>
                <a:gd name="connsiteX16-141" fmla="*/ 233557 w 1304475"/>
                <a:gd name="connsiteY16-142" fmla="*/ 1050469 h 1262501"/>
                <a:gd name="connsiteX17-143" fmla="*/ 234633 w 1304475"/>
                <a:gd name="connsiteY17-144" fmla="*/ 1050469 h 1262501"/>
                <a:gd name="connsiteX18-145" fmla="*/ 201614 w 1304475"/>
                <a:gd name="connsiteY18-146" fmla="*/ 642637 h 1262501"/>
                <a:gd name="connsiteX19-147" fmla="*/ 175436 w 1304475"/>
                <a:gd name="connsiteY19-148" fmla="*/ 750070 h 1262501"/>
                <a:gd name="connsiteX20-149" fmla="*/ 175436 w 1304475"/>
                <a:gd name="connsiteY20-150" fmla="*/ 1262501 h 1262501"/>
                <a:gd name="connsiteX21-151" fmla="*/ 48433 w 1304475"/>
                <a:gd name="connsiteY21-152" fmla="*/ 1262501 h 1262501"/>
                <a:gd name="connsiteX22-153" fmla="*/ 0 w 1304475"/>
                <a:gd name="connsiteY22-154" fmla="*/ 712511 h 1262501"/>
                <a:gd name="connsiteX23-155" fmla="*/ 134537 w 1304475"/>
                <a:gd name="connsiteY23-156" fmla="*/ 160369 h 1262501"/>
                <a:gd name="connsiteX24-157" fmla="*/ 154045 w 1304475"/>
                <a:gd name="connsiteY24-158" fmla="*/ 133327 h 1262501"/>
                <a:gd name="connsiteX25-159" fmla="*/ 553218 w 1304475"/>
                <a:gd name="connsiteY25-160" fmla="*/ 0 h 1262501"/>
                <a:gd name="connsiteX0-161" fmla="*/ 553218 w 1304475"/>
                <a:gd name="connsiteY0-162" fmla="*/ 0 h 1262501"/>
                <a:gd name="connsiteX1-163" fmla="*/ 855658 w 1304475"/>
                <a:gd name="connsiteY1-164" fmla="*/ 143148 h 1262501"/>
                <a:gd name="connsiteX2-165" fmla="*/ 855577 w 1304475"/>
                <a:gd name="connsiteY2-166" fmla="*/ 143936 h 1262501"/>
                <a:gd name="connsiteX3-167" fmla="*/ 877256 w 1304475"/>
                <a:gd name="connsiteY3-168" fmla="*/ 157101 h 1262501"/>
                <a:gd name="connsiteX4-169" fmla="*/ 908397 w 1304475"/>
                <a:gd name="connsiteY4-170" fmla="*/ 204551 h 1262501"/>
                <a:gd name="connsiteX5-171" fmla="*/ 995006 w 1304475"/>
                <a:gd name="connsiteY5-172" fmla="*/ 501146 h 1262501"/>
                <a:gd name="connsiteX6-173" fmla="*/ 1265728 w 1304475"/>
                <a:gd name="connsiteY6-174" fmla="*/ 432673 h 1262501"/>
                <a:gd name="connsiteX7-175" fmla="*/ 1304475 w 1304475"/>
                <a:gd name="connsiteY7-176" fmla="*/ 569363 h 1262501"/>
                <a:gd name="connsiteX8-177" fmla="*/ 903015 w 1304475"/>
                <a:gd name="connsiteY8-178" fmla="*/ 704977 h 1262501"/>
                <a:gd name="connsiteX9-179" fmla="*/ 838437 w 1304475"/>
                <a:gd name="connsiteY9-180" fmla="*/ 671612 h 1262501"/>
                <a:gd name="connsiteX10-181" fmla="*/ 807566 w 1304475"/>
                <a:gd name="connsiteY10-182" fmla="*/ 554301 h 1262501"/>
                <a:gd name="connsiteX11-183" fmla="*/ 807071 w 1304475"/>
                <a:gd name="connsiteY11-184" fmla="*/ 555753 h 1262501"/>
                <a:gd name="connsiteX12-185" fmla="*/ 711434 w 1304475"/>
                <a:gd name="connsiteY12-186" fmla="*/ 1052622 h 1262501"/>
                <a:gd name="connsiteX13-187" fmla="*/ 711180 w 1304475"/>
                <a:gd name="connsiteY13-188" fmla="*/ 1052621 h 1262501"/>
                <a:gd name="connsiteX14-189" fmla="*/ 709686 w 1304475"/>
                <a:gd name="connsiteY14-190" fmla="*/ 1132268 h 1262501"/>
                <a:gd name="connsiteX15-191" fmla="*/ 232481 w 1304475"/>
                <a:gd name="connsiteY15-192" fmla="*/ 1123657 h 1262501"/>
                <a:gd name="connsiteX16-193" fmla="*/ 233557 w 1304475"/>
                <a:gd name="connsiteY16-194" fmla="*/ 1050469 h 1262501"/>
                <a:gd name="connsiteX17-195" fmla="*/ 201614 w 1304475"/>
                <a:gd name="connsiteY17-196" fmla="*/ 642637 h 1262501"/>
                <a:gd name="connsiteX18-197" fmla="*/ 175436 w 1304475"/>
                <a:gd name="connsiteY18-198" fmla="*/ 750070 h 1262501"/>
                <a:gd name="connsiteX19-199" fmla="*/ 175436 w 1304475"/>
                <a:gd name="connsiteY19-200" fmla="*/ 1262501 h 1262501"/>
                <a:gd name="connsiteX20-201" fmla="*/ 48433 w 1304475"/>
                <a:gd name="connsiteY20-202" fmla="*/ 1262501 h 1262501"/>
                <a:gd name="connsiteX21-203" fmla="*/ 0 w 1304475"/>
                <a:gd name="connsiteY21-204" fmla="*/ 712511 h 1262501"/>
                <a:gd name="connsiteX22-205" fmla="*/ 134537 w 1304475"/>
                <a:gd name="connsiteY22-206" fmla="*/ 160369 h 1262501"/>
                <a:gd name="connsiteX23-207" fmla="*/ 154045 w 1304475"/>
                <a:gd name="connsiteY23-208" fmla="*/ 133327 h 1262501"/>
                <a:gd name="connsiteX24-209" fmla="*/ 553218 w 1304475"/>
                <a:gd name="connsiteY24-210" fmla="*/ 0 h 1262501"/>
                <a:gd name="connsiteX0-211" fmla="*/ 553218 w 1304475"/>
                <a:gd name="connsiteY0-212" fmla="*/ 0 h 1262501"/>
                <a:gd name="connsiteX1-213" fmla="*/ 855658 w 1304475"/>
                <a:gd name="connsiteY1-214" fmla="*/ 143148 h 1262501"/>
                <a:gd name="connsiteX2-215" fmla="*/ 877256 w 1304475"/>
                <a:gd name="connsiteY2-216" fmla="*/ 157101 h 1262501"/>
                <a:gd name="connsiteX3-217" fmla="*/ 908397 w 1304475"/>
                <a:gd name="connsiteY3-218" fmla="*/ 204551 h 1262501"/>
                <a:gd name="connsiteX4-219" fmla="*/ 995006 w 1304475"/>
                <a:gd name="connsiteY4-220" fmla="*/ 501146 h 1262501"/>
                <a:gd name="connsiteX5-221" fmla="*/ 1265728 w 1304475"/>
                <a:gd name="connsiteY5-222" fmla="*/ 432673 h 1262501"/>
                <a:gd name="connsiteX6-223" fmla="*/ 1304475 w 1304475"/>
                <a:gd name="connsiteY6-224" fmla="*/ 569363 h 1262501"/>
                <a:gd name="connsiteX7-225" fmla="*/ 903015 w 1304475"/>
                <a:gd name="connsiteY7-226" fmla="*/ 704977 h 1262501"/>
                <a:gd name="connsiteX8-227" fmla="*/ 838437 w 1304475"/>
                <a:gd name="connsiteY8-228" fmla="*/ 671612 h 1262501"/>
                <a:gd name="connsiteX9-229" fmla="*/ 807566 w 1304475"/>
                <a:gd name="connsiteY9-230" fmla="*/ 554301 h 1262501"/>
                <a:gd name="connsiteX10-231" fmla="*/ 807071 w 1304475"/>
                <a:gd name="connsiteY10-232" fmla="*/ 555753 h 1262501"/>
                <a:gd name="connsiteX11-233" fmla="*/ 711434 w 1304475"/>
                <a:gd name="connsiteY11-234" fmla="*/ 1052622 h 1262501"/>
                <a:gd name="connsiteX12-235" fmla="*/ 711180 w 1304475"/>
                <a:gd name="connsiteY12-236" fmla="*/ 1052621 h 1262501"/>
                <a:gd name="connsiteX13-237" fmla="*/ 709686 w 1304475"/>
                <a:gd name="connsiteY13-238" fmla="*/ 1132268 h 1262501"/>
                <a:gd name="connsiteX14-239" fmla="*/ 232481 w 1304475"/>
                <a:gd name="connsiteY14-240" fmla="*/ 1123657 h 1262501"/>
                <a:gd name="connsiteX15-241" fmla="*/ 233557 w 1304475"/>
                <a:gd name="connsiteY15-242" fmla="*/ 1050469 h 1262501"/>
                <a:gd name="connsiteX16-243" fmla="*/ 201614 w 1304475"/>
                <a:gd name="connsiteY16-244" fmla="*/ 642637 h 1262501"/>
                <a:gd name="connsiteX17-245" fmla="*/ 175436 w 1304475"/>
                <a:gd name="connsiteY17-246" fmla="*/ 750070 h 1262501"/>
                <a:gd name="connsiteX18-247" fmla="*/ 175436 w 1304475"/>
                <a:gd name="connsiteY18-248" fmla="*/ 1262501 h 1262501"/>
                <a:gd name="connsiteX19-249" fmla="*/ 48433 w 1304475"/>
                <a:gd name="connsiteY19-250" fmla="*/ 1262501 h 1262501"/>
                <a:gd name="connsiteX20-251" fmla="*/ 0 w 1304475"/>
                <a:gd name="connsiteY20-252" fmla="*/ 712511 h 1262501"/>
                <a:gd name="connsiteX21-253" fmla="*/ 134537 w 1304475"/>
                <a:gd name="connsiteY21-254" fmla="*/ 160369 h 1262501"/>
                <a:gd name="connsiteX22-255" fmla="*/ 154045 w 1304475"/>
                <a:gd name="connsiteY22-256" fmla="*/ 133327 h 1262501"/>
                <a:gd name="connsiteX23-257" fmla="*/ 553218 w 1304475"/>
                <a:gd name="connsiteY23-258" fmla="*/ 0 h 1262501"/>
                <a:gd name="connsiteX0-259" fmla="*/ 553218 w 1304475"/>
                <a:gd name="connsiteY0-260" fmla="*/ 0 h 1262501"/>
                <a:gd name="connsiteX1-261" fmla="*/ 877256 w 1304475"/>
                <a:gd name="connsiteY1-262" fmla="*/ 157101 h 1262501"/>
                <a:gd name="connsiteX2-263" fmla="*/ 908397 w 1304475"/>
                <a:gd name="connsiteY2-264" fmla="*/ 204551 h 1262501"/>
                <a:gd name="connsiteX3-265" fmla="*/ 995006 w 1304475"/>
                <a:gd name="connsiteY3-266" fmla="*/ 501146 h 1262501"/>
                <a:gd name="connsiteX4-267" fmla="*/ 1265728 w 1304475"/>
                <a:gd name="connsiteY4-268" fmla="*/ 432673 h 1262501"/>
                <a:gd name="connsiteX5-269" fmla="*/ 1304475 w 1304475"/>
                <a:gd name="connsiteY5-270" fmla="*/ 569363 h 1262501"/>
                <a:gd name="connsiteX6-271" fmla="*/ 903015 w 1304475"/>
                <a:gd name="connsiteY6-272" fmla="*/ 704977 h 1262501"/>
                <a:gd name="connsiteX7-273" fmla="*/ 838437 w 1304475"/>
                <a:gd name="connsiteY7-274" fmla="*/ 671612 h 1262501"/>
                <a:gd name="connsiteX8-275" fmla="*/ 807566 w 1304475"/>
                <a:gd name="connsiteY8-276" fmla="*/ 554301 h 1262501"/>
                <a:gd name="connsiteX9-277" fmla="*/ 807071 w 1304475"/>
                <a:gd name="connsiteY9-278" fmla="*/ 555753 h 1262501"/>
                <a:gd name="connsiteX10-279" fmla="*/ 711434 w 1304475"/>
                <a:gd name="connsiteY10-280" fmla="*/ 1052622 h 1262501"/>
                <a:gd name="connsiteX11-281" fmla="*/ 711180 w 1304475"/>
                <a:gd name="connsiteY11-282" fmla="*/ 1052621 h 1262501"/>
                <a:gd name="connsiteX12-283" fmla="*/ 709686 w 1304475"/>
                <a:gd name="connsiteY12-284" fmla="*/ 1132268 h 1262501"/>
                <a:gd name="connsiteX13-285" fmla="*/ 232481 w 1304475"/>
                <a:gd name="connsiteY13-286" fmla="*/ 1123657 h 1262501"/>
                <a:gd name="connsiteX14-287" fmla="*/ 233557 w 1304475"/>
                <a:gd name="connsiteY14-288" fmla="*/ 1050469 h 1262501"/>
                <a:gd name="connsiteX15-289" fmla="*/ 201614 w 1304475"/>
                <a:gd name="connsiteY15-290" fmla="*/ 642637 h 1262501"/>
                <a:gd name="connsiteX16-291" fmla="*/ 175436 w 1304475"/>
                <a:gd name="connsiteY16-292" fmla="*/ 750070 h 1262501"/>
                <a:gd name="connsiteX17-293" fmla="*/ 175436 w 1304475"/>
                <a:gd name="connsiteY17-294" fmla="*/ 1262501 h 1262501"/>
                <a:gd name="connsiteX18-295" fmla="*/ 48433 w 1304475"/>
                <a:gd name="connsiteY18-296" fmla="*/ 1262501 h 1262501"/>
                <a:gd name="connsiteX19-297" fmla="*/ 0 w 1304475"/>
                <a:gd name="connsiteY19-298" fmla="*/ 712511 h 1262501"/>
                <a:gd name="connsiteX20-299" fmla="*/ 134537 w 1304475"/>
                <a:gd name="connsiteY20-300" fmla="*/ 160369 h 1262501"/>
                <a:gd name="connsiteX21-301" fmla="*/ 154045 w 1304475"/>
                <a:gd name="connsiteY21-302" fmla="*/ 133327 h 1262501"/>
                <a:gd name="connsiteX22-303" fmla="*/ 553218 w 1304475"/>
                <a:gd name="connsiteY22-304" fmla="*/ 0 h 1262501"/>
                <a:gd name="connsiteX0-305" fmla="*/ 553218 w 1304475"/>
                <a:gd name="connsiteY0-306" fmla="*/ 0 h 1228635"/>
                <a:gd name="connsiteX1-307" fmla="*/ 877256 w 1304475"/>
                <a:gd name="connsiteY1-308" fmla="*/ 123235 h 1228635"/>
                <a:gd name="connsiteX2-309" fmla="*/ 908397 w 1304475"/>
                <a:gd name="connsiteY2-310" fmla="*/ 170685 h 1228635"/>
                <a:gd name="connsiteX3-311" fmla="*/ 995006 w 1304475"/>
                <a:gd name="connsiteY3-312" fmla="*/ 467280 h 1228635"/>
                <a:gd name="connsiteX4-313" fmla="*/ 1265728 w 1304475"/>
                <a:gd name="connsiteY4-314" fmla="*/ 398807 h 1228635"/>
                <a:gd name="connsiteX5-315" fmla="*/ 1304475 w 1304475"/>
                <a:gd name="connsiteY5-316" fmla="*/ 535497 h 1228635"/>
                <a:gd name="connsiteX6-317" fmla="*/ 903015 w 1304475"/>
                <a:gd name="connsiteY6-318" fmla="*/ 671111 h 1228635"/>
                <a:gd name="connsiteX7-319" fmla="*/ 838437 w 1304475"/>
                <a:gd name="connsiteY7-320" fmla="*/ 637746 h 1228635"/>
                <a:gd name="connsiteX8-321" fmla="*/ 807566 w 1304475"/>
                <a:gd name="connsiteY8-322" fmla="*/ 520435 h 1228635"/>
                <a:gd name="connsiteX9-323" fmla="*/ 807071 w 1304475"/>
                <a:gd name="connsiteY9-324" fmla="*/ 521887 h 1228635"/>
                <a:gd name="connsiteX10-325" fmla="*/ 711434 w 1304475"/>
                <a:gd name="connsiteY10-326" fmla="*/ 1018756 h 1228635"/>
                <a:gd name="connsiteX11-327" fmla="*/ 711180 w 1304475"/>
                <a:gd name="connsiteY11-328" fmla="*/ 1018755 h 1228635"/>
                <a:gd name="connsiteX12-329" fmla="*/ 709686 w 1304475"/>
                <a:gd name="connsiteY12-330" fmla="*/ 1098402 h 1228635"/>
                <a:gd name="connsiteX13-331" fmla="*/ 232481 w 1304475"/>
                <a:gd name="connsiteY13-332" fmla="*/ 1089791 h 1228635"/>
                <a:gd name="connsiteX14-333" fmla="*/ 233557 w 1304475"/>
                <a:gd name="connsiteY14-334" fmla="*/ 1016603 h 1228635"/>
                <a:gd name="connsiteX15-335" fmla="*/ 201614 w 1304475"/>
                <a:gd name="connsiteY15-336" fmla="*/ 608771 h 1228635"/>
                <a:gd name="connsiteX16-337" fmla="*/ 175436 w 1304475"/>
                <a:gd name="connsiteY16-338" fmla="*/ 716204 h 1228635"/>
                <a:gd name="connsiteX17-339" fmla="*/ 175436 w 1304475"/>
                <a:gd name="connsiteY17-340" fmla="*/ 1228635 h 1228635"/>
                <a:gd name="connsiteX18-341" fmla="*/ 48433 w 1304475"/>
                <a:gd name="connsiteY18-342" fmla="*/ 1228635 h 1228635"/>
                <a:gd name="connsiteX19-343" fmla="*/ 0 w 1304475"/>
                <a:gd name="connsiteY19-344" fmla="*/ 678645 h 1228635"/>
                <a:gd name="connsiteX20-345" fmla="*/ 134537 w 1304475"/>
                <a:gd name="connsiteY20-346" fmla="*/ 126503 h 1228635"/>
                <a:gd name="connsiteX21-347" fmla="*/ 154045 w 1304475"/>
                <a:gd name="connsiteY21-348" fmla="*/ 99461 h 1228635"/>
                <a:gd name="connsiteX22-349" fmla="*/ 553218 w 1304475"/>
                <a:gd name="connsiteY22-350" fmla="*/ 0 h 1228635"/>
                <a:gd name="connsiteX0-351" fmla="*/ 553218 w 1304475"/>
                <a:gd name="connsiteY0-352" fmla="*/ 0 h 1228635"/>
                <a:gd name="connsiteX1-353" fmla="*/ 877256 w 1304475"/>
                <a:gd name="connsiteY1-354" fmla="*/ 123235 h 1228635"/>
                <a:gd name="connsiteX2-355" fmla="*/ 908397 w 1304475"/>
                <a:gd name="connsiteY2-356" fmla="*/ 170685 h 1228635"/>
                <a:gd name="connsiteX3-357" fmla="*/ 995006 w 1304475"/>
                <a:gd name="connsiteY3-358" fmla="*/ 467280 h 1228635"/>
                <a:gd name="connsiteX4-359" fmla="*/ 1265728 w 1304475"/>
                <a:gd name="connsiteY4-360" fmla="*/ 398807 h 1228635"/>
                <a:gd name="connsiteX5-361" fmla="*/ 1304475 w 1304475"/>
                <a:gd name="connsiteY5-362" fmla="*/ 535497 h 1228635"/>
                <a:gd name="connsiteX6-363" fmla="*/ 903015 w 1304475"/>
                <a:gd name="connsiteY6-364" fmla="*/ 671111 h 1228635"/>
                <a:gd name="connsiteX7-365" fmla="*/ 838437 w 1304475"/>
                <a:gd name="connsiteY7-366" fmla="*/ 637746 h 1228635"/>
                <a:gd name="connsiteX8-367" fmla="*/ 807566 w 1304475"/>
                <a:gd name="connsiteY8-368" fmla="*/ 520435 h 1228635"/>
                <a:gd name="connsiteX9-369" fmla="*/ 807071 w 1304475"/>
                <a:gd name="connsiteY9-370" fmla="*/ 521887 h 1228635"/>
                <a:gd name="connsiteX10-371" fmla="*/ 711434 w 1304475"/>
                <a:gd name="connsiteY10-372" fmla="*/ 1018756 h 1228635"/>
                <a:gd name="connsiteX11-373" fmla="*/ 711180 w 1304475"/>
                <a:gd name="connsiteY11-374" fmla="*/ 1018755 h 1228635"/>
                <a:gd name="connsiteX12-375" fmla="*/ 709686 w 1304475"/>
                <a:gd name="connsiteY12-376" fmla="*/ 1098402 h 1228635"/>
                <a:gd name="connsiteX13-377" fmla="*/ 232481 w 1304475"/>
                <a:gd name="connsiteY13-378" fmla="*/ 1089791 h 1228635"/>
                <a:gd name="connsiteX14-379" fmla="*/ 233557 w 1304475"/>
                <a:gd name="connsiteY14-380" fmla="*/ 1016603 h 1228635"/>
                <a:gd name="connsiteX15-381" fmla="*/ 201614 w 1304475"/>
                <a:gd name="connsiteY15-382" fmla="*/ 608771 h 1228635"/>
                <a:gd name="connsiteX16-383" fmla="*/ 175436 w 1304475"/>
                <a:gd name="connsiteY16-384" fmla="*/ 716204 h 1228635"/>
                <a:gd name="connsiteX17-385" fmla="*/ 175436 w 1304475"/>
                <a:gd name="connsiteY17-386" fmla="*/ 1228635 h 1228635"/>
                <a:gd name="connsiteX18-387" fmla="*/ 48433 w 1304475"/>
                <a:gd name="connsiteY18-388" fmla="*/ 1228635 h 1228635"/>
                <a:gd name="connsiteX19-389" fmla="*/ 0 w 1304475"/>
                <a:gd name="connsiteY19-390" fmla="*/ 678645 h 1228635"/>
                <a:gd name="connsiteX20-391" fmla="*/ 134537 w 1304475"/>
                <a:gd name="connsiteY20-392" fmla="*/ 126503 h 1228635"/>
                <a:gd name="connsiteX21-393" fmla="*/ 190028 w 1304475"/>
                <a:gd name="connsiteY21-394" fmla="*/ 95228 h 1228635"/>
                <a:gd name="connsiteX22-395" fmla="*/ 553218 w 1304475"/>
                <a:gd name="connsiteY22-396" fmla="*/ 0 h 1228635"/>
                <a:gd name="connsiteX0-397" fmla="*/ 553218 w 1304475"/>
                <a:gd name="connsiteY0-398" fmla="*/ 0 h 1228635"/>
                <a:gd name="connsiteX1-399" fmla="*/ 877256 w 1304475"/>
                <a:gd name="connsiteY1-400" fmla="*/ 123235 h 1228635"/>
                <a:gd name="connsiteX2-401" fmla="*/ 908397 w 1304475"/>
                <a:gd name="connsiteY2-402" fmla="*/ 170685 h 1228635"/>
                <a:gd name="connsiteX3-403" fmla="*/ 995006 w 1304475"/>
                <a:gd name="connsiteY3-404" fmla="*/ 467280 h 1228635"/>
                <a:gd name="connsiteX4-405" fmla="*/ 1265728 w 1304475"/>
                <a:gd name="connsiteY4-406" fmla="*/ 398807 h 1228635"/>
                <a:gd name="connsiteX5-407" fmla="*/ 1304475 w 1304475"/>
                <a:gd name="connsiteY5-408" fmla="*/ 535497 h 1228635"/>
                <a:gd name="connsiteX6-409" fmla="*/ 903015 w 1304475"/>
                <a:gd name="connsiteY6-410" fmla="*/ 671111 h 1228635"/>
                <a:gd name="connsiteX7-411" fmla="*/ 838437 w 1304475"/>
                <a:gd name="connsiteY7-412" fmla="*/ 637746 h 1228635"/>
                <a:gd name="connsiteX8-413" fmla="*/ 807566 w 1304475"/>
                <a:gd name="connsiteY8-414" fmla="*/ 520435 h 1228635"/>
                <a:gd name="connsiteX9-415" fmla="*/ 807071 w 1304475"/>
                <a:gd name="connsiteY9-416" fmla="*/ 521887 h 1228635"/>
                <a:gd name="connsiteX10-417" fmla="*/ 711434 w 1304475"/>
                <a:gd name="connsiteY10-418" fmla="*/ 1018756 h 1228635"/>
                <a:gd name="connsiteX11-419" fmla="*/ 711180 w 1304475"/>
                <a:gd name="connsiteY11-420" fmla="*/ 1018755 h 1228635"/>
                <a:gd name="connsiteX12-421" fmla="*/ 709686 w 1304475"/>
                <a:gd name="connsiteY12-422" fmla="*/ 1098402 h 1228635"/>
                <a:gd name="connsiteX13-423" fmla="*/ 232481 w 1304475"/>
                <a:gd name="connsiteY13-424" fmla="*/ 1089791 h 1228635"/>
                <a:gd name="connsiteX14-425" fmla="*/ 233557 w 1304475"/>
                <a:gd name="connsiteY14-426" fmla="*/ 1016603 h 1228635"/>
                <a:gd name="connsiteX15-427" fmla="*/ 201614 w 1304475"/>
                <a:gd name="connsiteY15-428" fmla="*/ 608771 h 1228635"/>
                <a:gd name="connsiteX16-429" fmla="*/ 175436 w 1304475"/>
                <a:gd name="connsiteY16-430" fmla="*/ 716204 h 1228635"/>
                <a:gd name="connsiteX17-431" fmla="*/ 175436 w 1304475"/>
                <a:gd name="connsiteY17-432" fmla="*/ 1228635 h 1228635"/>
                <a:gd name="connsiteX18-433" fmla="*/ 48433 w 1304475"/>
                <a:gd name="connsiteY18-434" fmla="*/ 1228635 h 1228635"/>
                <a:gd name="connsiteX19-435" fmla="*/ 0 w 1304475"/>
                <a:gd name="connsiteY19-436" fmla="*/ 678645 h 1228635"/>
                <a:gd name="connsiteX20-437" fmla="*/ 145121 w 1304475"/>
                <a:gd name="connsiteY20-438" fmla="*/ 149787 h 1228635"/>
                <a:gd name="connsiteX21-439" fmla="*/ 190028 w 1304475"/>
                <a:gd name="connsiteY21-440" fmla="*/ 95228 h 1228635"/>
                <a:gd name="connsiteX22-441" fmla="*/ 553218 w 1304475"/>
                <a:gd name="connsiteY22-442" fmla="*/ 0 h 1228635"/>
                <a:gd name="connsiteX0-443" fmla="*/ 553218 w 1304475"/>
                <a:gd name="connsiteY0-444" fmla="*/ 0 h 1228635"/>
                <a:gd name="connsiteX1-445" fmla="*/ 877256 w 1304475"/>
                <a:gd name="connsiteY1-446" fmla="*/ 123235 h 1228635"/>
                <a:gd name="connsiteX2-447" fmla="*/ 897813 w 1304475"/>
                <a:gd name="connsiteY2-448" fmla="*/ 177035 h 1228635"/>
                <a:gd name="connsiteX3-449" fmla="*/ 995006 w 1304475"/>
                <a:gd name="connsiteY3-450" fmla="*/ 467280 h 1228635"/>
                <a:gd name="connsiteX4-451" fmla="*/ 1265728 w 1304475"/>
                <a:gd name="connsiteY4-452" fmla="*/ 398807 h 1228635"/>
                <a:gd name="connsiteX5-453" fmla="*/ 1304475 w 1304475"/>
                <a:gd name="connsiteY5-454" fmla="*/ 535497 h 1228635"/>
                <a:gd name="connsiteX6-455" fmla="*/ 903015 w 1304475"/>
                <a:gd name="connsiteY6-456" fmla="*/ 671111 h 1228635"/>
                <a:gd name="connsiteX7-457" fmla="*/ 838437 w 1304475"/>
                <a:gd name="connsiteY7-458" fmla="*/ 637746 h 1228635"/>
                <a:gd name="connsiteX8-459" fmla="*/ 807566 w 1304475"/>
                <a:gd name="connsiteY8-460" fmla="*/ 520435 h 1228635"/>
                <a:gd name="connsiteX9-461" fmla="*/ 807071 w 1304475"/>
                <a:gd name="connsiteY9-462" fmla="*/ 521887 h 1228635"/>
                <a:gd name="connsiteX10-463" fmla="*/ 711434 w 1304475"/>
                <a:gd name="connsiteY10-464" fmla="*/ 1018756 h 1228635"/>
                <a:gd name="connsiteX11-465" fmla="*/ 711180 w 1304475"/>
                <a:gd name="connsiteY11-466" fmla="*/ 1018755 h 1228635"/>
                <a:gd name="connsiteX12-467" fmla="*/ 709686 w 1304475"/>
                <a:gd name="connsiteY12-468" fmla="*/ 1098402 h 1228635"/>
                <a:gd name="connsiteX13-469" fmla="*/ 232481 w 1304475"/>
                <a:gd name="connsiteY13-470" fmla="*/ 1089791 h 1228635"/>
                <a:gd name="connsiteX14-471" fmla="*/ 233557 w 1304475"/>
                <a:gd name="connsiteY14-472" fmla="*/ 1016603 h 1228635"/>
                <a:gd name="connsiteX15-473" fmla="*/ 201614 w 1304475"/>
                <a:gd name="connsiteY15-474" fmla="*/ 608771 h 1228635"/>
                <a:gd name="connsiteX16-475" fmla="*/ 175436 w 1304475"/>
                <a:gd name="connsiteY16-476" fmla="*/ 716204 h 1228635"/>
                <a:gd name="connsiteX17-477" fmla="*/ 175436 w 1304475"/>
                <a:gd name="connsiteY17-478" fmla="*/ 1228635 h 1228635"/>
                <a:gd name="connsiteX18-479" fmla="*/ 48433 w 1304475"/>
                <a:gd name="connsiteY18-480" fmla="*/ 1228635 h 1228635"/>
                <a:gd name="connsiteX19-481" fmla="*/ 0 w 1304475"/>
                <a:gd name="connsiteY19-482" fmla="*/ 678645 h 1228635"/>
                <a:gd name="connsiteX20-483" fmla="*/ 145121 w 1304475"/>
                <a:gd name="connsiteY20-484" fmla="*/ 149787 h 1228635"/>
                <a:gd name="connsiteX21-485" fmla="*/ 190028 w 1304475"/>
                <a:gd name="connsiteY21-486" fmla="*/ 95228 h 1228635"/>
                <a:gd name="connsiteX22-487" fmla="*/ 553218 w 1304475"/>
                <a:gd name="connsiteY22-488" fmla="*/ 0 h 1228635"/>
                <a:gd name="connsiteX0-489" fmla="*/ 553218 w 1304475"/>
                <a:gd name="connsiteY0-490" fmla="*/ 0 h 1228635"/>
                <a:gd name="connsiteX1-491" fmla="*/ 843390 w 1304475"/>
                <a:gd name="connsiteY1-492" fmla="*/ 108419 h 1228635"/>
                <a:gd name="connsiteX2-493" fmla="*/ 897813 w 1304475"/>
                <a:gd name="connsiteY2-494" fmla="*/ 177035 h 1228635"/>
                <a:gd name="connsiteX3-495" fmla="*/ 995006 w 1304475"/>
                <a:gd name="connsiteY3-496" fmla="*/ 467280 h 1228635"/>
                <a:gd name="connsiteX4-497" fmla="*/ 1265728 w 1304475"/>
                <a:gd name="connsiteY4-498" fmla="*/ 398807 h 1228635"/>
                <a:gd name="connsiteX5-499" fmla="*/ 1304475 w 1304475"/>
                <a:gd name="connsiteY5-500" fmla="*/ 535497 h 1228635"/>
                <a:gd name="connsiteX6-501" fmla="*/ 903015 w 1304475"/>
                <a:gd name="connsiteY6-502" fmla="*/ 671111 h 1228635"/>
                <a:gd name="connsiteX7-503" fmla="*/ 838437 w 1304475"/>
                <a:gd name="connsiteY7-504" fmla="*/ 637746 h 1228635"/>
                <a:gd name="connsiteX8-505" fmla="*/ 807566 w 1304475"/>
                <a:gd name="connsiteY8-506" fmla="*/ 520435 h 1228635"/>
                <a:gd name="connsiteX9-507" fmla="*/ 807071 w 1304475"/>
                <a:gd name="connsiteY9-508" fmla="*/ 521887 h 1228635"/>
                <a:gd name="connsiteX10-509" fmla="*/ 711434 w 1304475"/>
                <a:gd name="connsiteY10-510" fmla="*/ 1018756 h 1228635"/>
                <a:gd name="connsiteX11-511" fmla="*/ 711180 w 1304475"/>
                <a:gd name="connsiteY11-512" fmla="*/ 1018755 h 1228635"/>
                <a:gd name="connsiteX12-513" fmla="*/ 709686 w 1304475"/>
                <a:gd name="connsiteY12-514" fmla="*/ 1098402 h 1228635"/>
                <a:gd name="connsiteX13-515" fmla="*/ 232481 w 1304475"/>
                <a:gd name="connsiteY13-516" fmla="*/ 1089791 h 1228635"/>
                <a:gd name="connsiteX14-517" fmla="*/ 233557 w 1304475"/>
                <a:gd name="connsiteY14-518" fmla="*/ 1016603 h 1228635"/>
                <a:gd name="connsiteX15-519" fmla="*/ 201614 w 1304475"/>
                <a:gd name="connsiteY15-520" fmla="*/ 608771 h 1228635"/>
                <a:gd name="connsiteX16-521" fmla="*/ 175436 w 1304475"/>
                <a:gd name="connsiteY16-522" fmla="*/ 716204 h 1228635"/>
                <a:gd name="connsiteX17-523" fmla="*/ 175436 w 1304475"/>
                <a:gd name="connsiteY17-524" fmla="*/ 1228635 h 1228635"/>
                <a:gd name="connsiteX18-525" fmla="*/ 48433 w 1304475"/>
                <a:gd name="connsiteY18-526" fmla="*/ 1228635 h 1228635"/>
                <a:gd name="connsiteX19-527" fmla="*/ 0 w 1304475"/>
                <a:gd name="connsiteY19-528" fmla="*/ 678645 h 1228635"/>
                <a:gd name="connsiteX20-529" fmla="*/ 145121 w 1304475"/>
                <a:gd name="connsiteY20-530" fmla="*/ 149787 h 1228635"/>
                <a:gd name="connsiteX21-531" fmla="*/ 190028 w 1304475"/>
                <a:gd name="connsiteY21-532" fmla="*/ 95228 h 1228635"/>
                <a:gd name="connsiteX22-533" fmla="*/ 553218 w 1304475"/>
                <a:gd name="connsiteY22-534" fmla="*/ 0 h 1228635"/>
                <a:gd name="connsiteX0-535" fmla="*/ 553218 w 1304475"/>
                <a:gd name="connsiteY0-536" fmla="*/ 0 h 1228635"/>
                <a:gd name="connsiteX1-537" fmla="*/ 843390 w 1304475"/>
                <a:gd name="connsiteY1-538" fmla="*/ 108419 h 1228635"/>
                <a:gd name="connsiteX2-539" fmla="*/ 897813 w 1304475"/>
                <a:gd name="connsiteY2-540" fmla="*/ 177035 h 1228635"/>
                <a:gd name="connsiteX3-541" fmla="*/ 995006 w 1304475"/>
                <a:gd name="connsiteY3-542" fmla="*/ 467280 h 1228635"/>
                <a:gd name="connsiteX4-543" fmla="*/ 1265728 w 1304475"/>
                <a:gd name="connsiteY4-544" fmla="*/ 398807 h 1228635"/>
                <a:gd name="connsiteX5-545" fmla="*/ 1304475 w 1304475"/>
                <a:gd name="connsiteY5-546" fmla="*/ 535497 h 1228635"/>
                <a:gd name="connsiteX6-547" fmla="*/ 903015 w 1304475"/>
                <a:gd name="connsiteY6-548" fmla="*/ 671111 h 1228635"/>
                <a:gd name="connsiteX7-549" fmla="*/ 838437 w 1304475"/>
                <a:gd name="connsiteY7-550" fmla="*/ 637746 h 1228635"/>
                <a:gd name="connsiteX8-551" fmla="*/ 807566 w 1304475"/>
                <a:gd name="connsiteY8-552" fmla="*/ 520435 h 1228635"/>
                <a:gd name="connsiteX9-553" fmla="*/ 783788 w 1304475"/>
                <a:gd name="connsiteY9-554" fmla="*/ 517653 h 1228635"/>
                <a:gd name="connsiteX10-555" fmla="*/ 711434 w 1304475"/>
                <a:gd name="connsiteY10-556" fmla="*/ 1018756 h 1228635"/>
                <a:gd name="connsiteX11-557" fmla="*/ 711180 w 1304475"/>
                <a:gd name="connsiteY11-558" fmla="*/ 1018755 h 1228635"/>
                <a:gd name="connsiteX12-559" fmla="*/ 709686 w 1304475"/>
                <a:gd name="connsiteY12-560" fmla="*/ 1098402 h 1228635"/>
                <a:gd name="connsiteX13-561" fmla="*/ 232481 w 1304475"/>
                <a:gd name="connsiteY13-562" fmla="*/ 1089791 h 1228635"/>
                <a:gd name="connsiteX14-563" fmla="*/ 233557 w 1304475"/>
                <a:gd name="connsiteY14-564" fmla="*/ 1016603 h 1228635"/>
                <a:gd name="connsiteX15-565" fmla="*/ 201614 w 1304475"/>
                <a:gd name="connsiteY15-566" fmla="*/ 608771 h 1228635"/>
                <a:gd name="connsiteX16-567" fmla="*/ 175436 w 1304475"/>
                <a:gd name="connsiteY16-568" fmla="*/ 716204 h 1228635"/>
                <a:gd name="connsiteX17-569" fmla="*/ 175436 w 1304475"/>
                <a:gd name="connsiteY17-570" fmla="*/ 1228635 h 1228635"/>
                <a:gd name="connsiteX18-571" fmla="*/ 48433 w 1304475"/>
                <a:gd name="connsiteY18-572" fmla="*/ 1228635 h 1228635"/>
                <a:gd name="connsiteX19-573" fmla="*/ 0 w 1304475"/>
                <a:gd name="connsiteY19-574" fmla="*/ 678645 h 1228635"/>
                <a:gd name="connsiteX20-575" fmla="*/ 145121 w 1304475"/>
                <a:gd name="connsiteY20-576" fmla="*/ 149787 h 1228635"/>
                <a:gd name="connsiteX21-577" fmla="*/ 190028 w 1304475"/>
                <a:gd name="connsiteY21-578" fmla="*/ 95228 h 1228635"/>
                <a:gd name="connsiteX22-579" fmla="*/ 553218 w 1304475"/>
                <a:gd name="connsiteY22-580" fmla="*/ 0 h 1228635"/>
                <a:gd name="connsiteX0-581" fmla="*/ 553218 w 1304475"/>
                <a:gd name="connsiteY0-582" fmla="*/ 0 h 1228635"/>
                <a:gd name="connsiteX1-583" fmla="*/ 843390 w 1304475"/>
                <a:gd name="connsiteY1-584" fmla="*/ 108419 h 1228635"/>
                <a:gd name="connsiteX2-585" fmla="*/ 897813 w 1304475"/>
                <a:gd name="connsiteY2-586" fmla="*/ 177035 h 1228635"/>
                <a:gd name="connsiteX3-587" fmla="*/ 995006 w 1304475"/>
                <a:gd name="connsiteY3-588" fmla="*/ 467280 h 1228635"/>
                <a:gd name="connsiteX4-589" fmla="*/ 1265728 w 1304475"/>
                <a:gd name="connsiteY4-590" fmla="*/ 398807 h 1228635"/>
                <a:gd name="connsiteX5-591" fmla="*/ 1304475 w 1304475"/>
                <a:gd name="connsiteY5-592" fmla="*/ 535497 h 1228635"/>
                <a:gd name="connsiteX6-593" fmla="*/ 903015 w 1304475"/>
                <a:gd name="connsiteY6-594" fmla="*/ 671111 h 1228635"/>
                <a:gd name="connsiteX7-595" fmla="*/ 838437 w 1304475"/>
                <a:gd name="connsiteY7-596" fmla="*/ 637746 h 1228635"/>
                <a:gd name="connsiteX8-597" fmla="*/ 783788 w 1304475"/>
                <a:gd name="connsiteY8-598" fmla="*/ 517653 h 1228635"/>
                <a:gd name="connsiteX9-599" fmla="*/ 711434 w 1304475"/>
                <a:gd name="connsiteY9-600" fmla="*/ 1018756 h 1228635"/>
                <a:gd name="connsiteX10-601" fmla="*/ 711180 w 1304475"/>
                <a:gd name="connsiteY10-602" fmla="*/ 1018755 h 1228635"/>
                <a:gd name="connsiteX11-603" fmla="*/ 709686 w 1304475"/>
                <a:gd name="connsiteY11-604" fmla="*/ 1098402 h 1228635"/>
                <a:gd name="connsiteX12-605" fmla="*/ 232481 w 1304475"/>
                <a:gd name="connsiteY12-606" fmla="*/ 1089791 h 1228635"/>
                <a:gd name="connsiteX13-607" fmla="*/ 233557 w 1304475"/>
                <a:gd name="connsiteY13-608" fmla="*/ 1016603 h 1228635"/>
                <a:gd name="connsiteX14-609" fmla="*/ 201614 w 1304475"/>
                <a:gd name="connsiteY14-610" fmla="*/ 608771 h 1228635"/>
                <a:gd name="connsiteX15-611" fmla="*/ 175436 w 1304475"/>
                <a:gd name="connsiteY15-612" fmla="*/ 716204 h 1228635"/>
                <a:gd name="connsiteX16-613" fmla="*/ 175436 w 1304475"/>
                <a:gd name="connsiteY16-614" fmla="*/ 1228635 h 1228635"/>
                <a:gd name="connsiteX17-615" fmla="*/ 48433 w 1304475"/>
                <a:gd name="connsiteY17-616" fmla="*/ 1228635 h 1228635"/>
                <a:gd name="connsiteX18-617" fmla="*/ 0 w 1304475"/>
                <a:gd name="connsiteY18-618" fmla="*/ 678645 h 1228635"/>
                <a:gd name="connsiteX19-619" fmla="*/ 145121 w 1304475"/>
                <a:gd name="connsiteY19-620" fmla="*/ 149787 h 1228635"/>
                <a:gd name="connsiteX20-621" fmla="*/ 190028 w 1304475"/>
                <a:gd name="connsiteY20-622" fmla="*/ 95228 h 1228635"/>
                <a:gd name="connsiteX21-623" fmla="*/ 553218 w 1304475"/>
                <a:gd name="connsiteY21-624" fmla="*/ 0 h 1228635"/>
                <a:gd name="connsiteX0-625" fmla="*/ 553218 w 1304475"/>
                <a:gd name="connsiteY0-626" fmla="*/ 0 h 1228635"/>
                <a:gd name="connsiteX1-627" fmla="*/ 843390 w 1304475"/>
                <a:gd name="connsiteY1-628" fmla="*/ 108419 h 1228635"/>
                <a:gd name="connsiteX2-629" fmla="*/ 897813 w 1304475"/>
                <a:gd name="connsiteY2-630" fmla="*/ 177035 h 1228635"/>
                <a:gd name="connsiteX3-631" fmla="*/ 952672 w 1304475"/>
                <a:gd name="connsiteY3-632" fmla="*/ 477863 h 1228635"/>
                <a:gd name="connsiteX4-633" fmla="*/ 1265728 w 1304475"/>
                <a:gd name="connsiteY4-634" fmla="*/ 398807 h 1228635"/>
                <a:gd name="connsiteX5-635" fmla="*/ 1304475 w 1304475"/>
                <a:gd name="connsiteY5-636" fmla="*/ 535497 h 1228635"/>
                <a:gd name="connsiteX6-637" fmla="*/ 903015 w 1304475"/>
                <a:gd name="connsiteY6-638" fmla="*/ 671111 h 1228635"/>
                <a:gd name="connsiteX7-639" fmla="*/ 838437 w 1304475"/>
                <a:gd name="connsiteY7-640" fmla="*/ 637746 h 1228635"/>
                <a:gd name="connsiteX8-641" fmla="*/ 783788 w 1304475"/>
                <a:gd name="connsiteY8-642" fmla="*/ 517653 h 1228635"/>
                <a:gd name="connsiteX9-643" fmla="*/ 711434 w 1304475"/>
                <a:gd name="connsiteY9-644" fmla="*/ 1018756 h 1228635"/>
                <a:gd name="connsiteX10-645" fmla="*/ 711180 w 1304475"/>
                <a:gd name="connsiteY10-646" fmla="*/ 1018755 h 1228635"/>
                <a:gd name="connsiteX11-647" fmla="*/ 709686 w 1304475"/>
                <a:gd name="connsiteY11-648" fmla="*/ 1098402 h 1228635"/>
                <a:gd name="connsiteX12-649" fmla="*/ 232481 w 1304475"/>
                <a:gd name="connsiteY12-650" fmla="*/ 1089791 h 1228635"/>
                <a:gd name="connsiteX13-651" fmla="*/ 233557 w 1304475"/>
                <a:gd name="connsiteY13-652" fmla="*/ 1016603 h 1228635"/>
                <a:gd name="connsiteX14-653" fmla="*/ 201614 w 1304475"/>
                <a:gd name="connsiteY14-654" fmla="*/ 608771 h 1228635"/>
                <a:gd name="connsiteX15-655" fmla="*/ 175436 w 1304475"/>
                <a:gd name="connsiteY15-656" fmla="*/ 716204 h 1228635"/>
                <a:gd name="connsiteX16-657" fmla="*/ 175436 w 1304475"/>
                <a:gd name="connsiteY16-658" fmla="*/ 1228635 h 1228635"/>
                <a:gd name="connsiteX17-659" fmla="*/ 48433 w 1304475"/>
                <a:gd name="connsiteY17-660" fmla="*/ 1228635 h 1228635"/>
                <a:gd name="connsiteX18-661" fmla="*/ 0 w 1304475"/>
                <a:gd name="connsiteY18-662" fmla="*/ 678645 h 1228635"/>
                <a:gd name="connsiteX19-663" fmla="*/ 145121 w 1304475"/>
                <a:gd name="connsiteY19-664" fmla="*/ 149787 h 1228635"/>
                <a:gd name="connsiteX20-665" fmla="*/ 190028 w 1304475"/>
                <a:gd name="connsiteY20-666" fmla="*/ 95228 h 1228635"/>
                <a:gd name="connsiteX21-667" fmla="*/ 553218 w 1304475"/>
                <a:gd name="connsiteY21-668" fmla="*/ 0 h 1228635"/>
                <a:gd name="connsiteX0-669" fmla="*/ 553218 w 1304475"/>
                <a:gd name="connsiteY0-670" fmla="*/ 0 h 1228635"/>
                <a:gd name="connsiteX1-671" fmla="*/ 809523 w 1304475"/>
                <a:gd name="connsiteY1-672" fmla="*/ 102069 h 1228635"/>
                <a:gd name="connsiteX2-673" fmla="*/ 897813 w 1304475"/>
                <a:gd name="connsiteY2-674" fmla="*/ 177035 h 1228635"/>
                <a:gd name="connsiteX3-675" fmla="*/ 952672 w 1304475"/>
                <a:gd name="connsiteY3-676" fmla="*/ 477863 h 1228635"/>
                <a:gd name="connsiteX4-677" fmla="*/ 1265728 w 1304475"/>
                <a:gd name="connsiteY4-678" fmla="*/ 398807 h 1228635"/>
                <a:gd name="connsiteX5-679" fmla="*/ 1304475 w 1304475"/>
                <a:gd name="connsiteY5-680" fmla="*/ 535497 h 1228635"/>
                <a:gd name="connsiteX6-681" fmla="*/ 903015 w 1304475"/>
                <a:gd name="connsiteY6-682" fmla="*/ 671111 h 1228635"/>
                <a:gd name="connsiteX7-683" fmla="*/ 838437 w 1304475"/>
                <a:gd name="connsiteY7-684" fmla="*/ 637746 h 1228635"/>
                <a:gd name="connsiteX8-685" fmla="*/ 783788 w 1304475"/>
                <a:gd name="connsiteY8-686" fmla="*/ 517653 h 1228635"/>
                <a:gd name="connsiteX9-687" fmla="*/ 711434 w 1304475"/>
                <a:gd name="connsiteY9-688" fmla="*/ 1018756 h 1228635"/>
                <a:gd name="connsiteX10-689" fmla="*/ 711180 w 1304475"/>
                <a:gd name="connsiteY10-690" fmla="*/ 1018755 h 1228635"/>
                <a:gd name="connsiteX11-691" fmla="*/ 709686 w 1304475"/>
                <a:gd name="connsiteY11-692" fmla="*/ 1098402 h 1228635"/>
                <a:gd name="connsiteX12-693" fmla="*/ 232481 w 1304475"/>
                <a:gd name="connsiteY12-694" fmla="*/ 1089791 h 1228635"/>
                <a:gd name="connsiteX13-695" fmla="*/ 233557 w 1304475"/>
                <a:gd name="connsiteY13-696" fmla="*/ 1016603 h 1228635"/>
                <a:gd name="connsiteX14-697" fmla="*/ 201614 w 1304475"/>
                <a:gd name="connsiteY14-698" fmla="*/ 608771 h 1228635"/>
                <a:gd name="connsiteX15-699" fmla="*/ 175436 w 1304475"/>
                <a:gd name="connsiteY15-700" fmla="*/ 716204 h 1228635"/>
                <a:gd name="connsiteX16-701" fmla="*/ 175436 w 1304475"/>
                <a:gd name="connsiteY16-702" fmla="*/ 1228635 h 1228635"/>
                <a:gd name="connsiteX17-703" fmla="*/ 48433 w 1304475"/>
                <a:gd name="connsiteY17-704" fmla="*/ 1228635 h 1228635"/>
                <a:gd name="connsiteX18-705" fmla="*/ 0 w 1304475"/>
                <a:gd name="connsiteY18-706" fmla="*/ 678645 h 1228635"/>
                <a:gd name="connsiteX19-707" fmla="*/ 145121 w 1304475"/>
                <a:gd name="connsiteY19-708" fmla="*/ 149787 h 1228635"/>
                <a:gd name="connsiteX20-709" fmla="*/ 190028 w 1304475"/>
                <a:gd name="connsiteY20-710" fmla="*/ 95228 h 1228635"/>
                <a:gd name="connsiteX21-711" fmla="*/ 553218 w 1304475"/>
                <a:gd name="connsiteY21-712" fmla="*/ 0 h 1228635"/>
                <a:gd name="connsiteX0-713" fmla="*/ 553218 w 1304475"/>
                <a:gd name="connsiteY0-714" fmla="*/ 0 h 1228635"/>
                <a:gd name="connsiteX1-715" fmla="*/ 809523 w 1304475"/>
                <a:gd name="connsiteY1-716" fmla="*/ 102069 h 1228635"/>
                <a:gd name="connsiteX2-717" fmla="*/ 897813 w 1304475"/>
                <a:gd name="connsiteY2-718" fmla="*/ 177035 h 1228635"/>
                <a:gd name="connsiteX3-719" fmla="*/ 952672 w 1304475"/>
                <a:gd name="connsiteY3-720" fmla="*/ 477863 h 1228635"/>
                <a:gd name="connsiteX4-721" fmla="*/ 1265728 w 1304475"/>
                <a:gd name="connsiteY4-722" fmla="*/ 398807 h 1228635"/>
                <a:gd name="connsiteX5-723" fmla="*/ 1304475 w 1304475"/>
                <a:gd name="connsiteY5-724" fmla="*/ 535497 h 1228635"/>
                <a:gd name="connsiteX6-725" fmla="*/ 903015 w 1304475"/>
                <a:gd name="connsiteY6-726" fmla="*/ 671111 h 1228635"/>
                <a:gd name="connsiteX7-727" fmla="*/ 838437 w 1304475"/>
                <a:gd name="connsiteY7-728" fmla="*/ 637746 h 1228635"/>
                <a:gd name="connsiteX8-729" fmla="*/ 783788 w 1304475"/>
                <a:gd name="connsiteY8-730" fmla="*/ 517653 h 1228635"/>
                <a:gd name="connsiteX9-731" fmla="*/ 711434 w 1304475"/>
                <a:gd name="connsiteY9-732" fmla="*/ 1018756 h 1228635"/>
                <a:gd name="connsiteX10-733" fmla="*/ 711180 w 1304475"/>
                <a:gd name="connsiteY10-734" fmla="*/ 1018755 h 1228635"/>
                <a:gd name="connsiteX11-735" fmla="*/ 709686 w 1304475"/>
                <a:gd name="connsiteY11-736" fmla="*/ 1098402 h 1228635"/>
                <a:gd name="connsiteX12-737" fmla="*/ 232481 w 1304475"/>
                <a:gd name="connsiteY12-738" fmla="*/ 1089791 h 1228635"/>
                <a:gd name="connsiteX13-739" fmla="*/ 233557 w 1304475"/>
                <a:gd name="connsiteY13-740" fmla="*/ 1016603 h 1228635"/>
                <a:gd name="connsiteX14-741" fmla="*/ 201614 w 1304475"/>
                <a:gd name="connsiteY14-742" fmla="*/ 608771 h 1228635"/>
                <a:gd name="connsiteX15-743" fmla="*/ 175436 w 1304475"/>
                <a:gd name="connsiteY15-744" fmla="*/ 716204 h 1228635"/>
                <a:gd name="connsiteX16-745" fmla="*/ 175436 w 1304475"/>
                <a:gd name="connsiteY16-746" fmla="*/ 1228635 h 1228635"/>
                <a:gd name="connsiteX17-747" fmla="*/ 48433 w 1304475"/>
                <a:gd name="connsiteY17-748" fmla="*/ 1228635 h 1228635"/>
                <a:gd name="connsiteX18-749" fmla="*/ 0 w 1304475"/>
                <a:gd name="connsiteY18-750" fmla="*/ 678645 h 1228635"/>
                <a:gd name="connsiteX19-751" fmla="*/ 145121 w 1304475"/>
                <a:gd name="connsiteY19-752" fmla="*/ 149787 h 1228635"/>
                <a:gd name="connsiteX20-753" fmla="*/ 190028 w 1304475"/>
                <a:gd name="connsiteY20-754" fmla="*/ 95228 h 1228635"/>
                <a:gd name="connsiteX21-755" fmla="*/ 553218 w 1304475"/>
                <a:gd name="connsiteY21-756" fmla="*/ 0 h 1228635"/>
                <a:gd name="connsiteX0-757" fmla="*/ 553218 w 1304475"/>
                <a:gd name="connsiteY0-758" fmla="*/ 0 h 1228635"/>
                <a:gd name="connsiteX1-759" fmla="*/ 809523 w 1304475"/>
                <a:gd name="connsiteY1-760" fmla="*/ 102069 h 1228635"/>
                <a:gd name="connsiteX2-761" fmla="*/ 897813 w 1304475"/>
                <a:gd name="connsiteY2-762" fmla="*/ 177035 h 1228635"/>
                <a:gd name="connsiteX3-763" fmla="*/ 952672 w 1304475"/>
                <a:gd name="connsiteY3-764" fmla="*/ 477863 h 1228635"/>
                <a:gd name="connsiteX4-765" fmla="*/ 1265728 w 1304475"/>
                <a:gd name="connsiteY4-766" fmla="*/ 398807 h 1228635"/>
                <a:gd name="connsiteX5-767" fmla="*/ 1304475 w 1304475"/>
                <a:gd name="connsiteY5-768" fmla="*/ 535497 h 1228635"/>
                <a:gd name="connsiteX6-769" fmla="*/ 903015 w 1304475"/>
                <a:gd name="connsiteY6-770" fmla="*/ 671111 h 1228635"/>
                <a:gd name="connsiteX7-771" fmla="*/ 838437 w 1304475"/>
                <a:gd name="connsiteY7-772" fmla="*/ 637746 h 1228635"/>
                <a:gd name="connsiteX8-773" fmla="*/ 783788 w 1304475"/>
                <a:gd name="connsiteY8-774" fmla="*/ 517653 h 1228635"/>
                <a:gd name="connsiteX9-775" fmla="*/ 711434 w 1304475"/>
                <a:gd name="connsiteY9-776" fmla="*/ 1018756 h 1228635"/>
                <a:gd name="connsiteX10-777" fmla="*/ 711180 w 1304475"/>
                <a:gd name="connsiteY10-778" fmla="*/ 1018755 h 1228635"/>
                <a:gd name="connsiteX11-779" fmla="*/ 709686 w 1304475"/>
                <a:gd name="connsiteY11-780" fmla="*/ 1098402 h 1228635"/>
                <a:gd name="connsiteX12-781" fmla="*/ 232481 w 1304475"/>
                <a:gd name="connsiteY12-782" fmla="*/ 1089791 h 1228635"/>
                <a:gd name="connsiteX13-783" fmla="*/ 233557 w 1304475"/>
                <a:gd name="connsiteY13-784" fmla="*/ 1016603 h 1228635"/>
                <a:gd name="connsiteX14-785" fmla="*/ 201614 w 1304475"/>
                <a:gd name="connsiteY14-786" fmla="*/ 608771 h 1228635"/>
                <a:gd name="connsiteX15-787" fmla="*/ 175436 w 1304475"/>
                <a:gd name="connsiteY15-788" fmla="*/ 716204 h 1228635"/>
                <a:gd name="connsiteX16-789" fmla="*/ 175436 w 1304475"/>
                <a:gd name="connsiteY16-790" fmla="*/ 1228635 h 1228635"/>
                <a:gd name="connsiteX17-791" fmla="*/ 48433 w 1304475"/>
                <a:gd name="connsiteY17-792" fmla="*/ 1228635 h 1228635"/>
                <a:gd name="connsiteX18-793" fmla="*/ 0 w 1304475"/>
                <a:gd name="connsiteY18-794" fmla="*/ 678645 h 1228635"/>
                <a:gd name="connsiteX19-795" fmla="*/ 145121 w 1304475"/>
                <a:gd name="connsiteY19-796" fmla="*/ 149787 h 1228635"/>
                <a:gd name="connsiteX20-797" fmla="*/ 190028 w 1304475"/>
                <a:gd name="connsiteY20-798" fmla="*/ 95228 h 1228635"/>
                <a:gd name="connsiteX21-799" fmla="*/ 553218 w 1304475"/>
                <a:gd name="connsiteY21-800" fmla="*/ 0 h 1228635"/>
                <a:gd name="connsiteX0-801" fmla="*/ 553218 w 1304475"/>
                <a:gd name="connsiteY0-802" fmla="*/ 0 h 1228635"/>
                <a:gd name="connsiteX1-803" fmla="*/ 809523 w 1304475"/>
                <a:gd name="connsiteY1-804" fmla="*/ 102069 h 1228635"/>
                <a:gd name="connsiteX2-805" fmla="*/ 897813 w 1304475"/>
                <a:gd name="connsiteY2-806" fmla="*/ 177035 h 1228635"/>
                <a:gd name="connsiteX3-807" fmla="*/ 952672 w 1304475"/>
                <a:gd name="connsiteY3-808" fmla="*/ 477863 h 1228635"/>
                <a:gd name="connsiteX4-809" fmla="*/ 1265728 w 1304475"/>
                <a:gd name="connsiteY4-810" fmla="*/ 398807 h 1228635"/>
                <a:gd name="connsiteX5-811" fmla="*/ 1304475 w 1304475"/>
                <a:gd name="connsiteY5-812" fmla="*/ 535497 h 1228635"/>
                <a:gd name="connsiteX6-813" fmla="*/ 903015 w 1304475"/>
                <a:gd name="connsiteY6-814" fmla="*/ 671111 h 1228635"/>
                <a:gd name="connsiteX7-815" fmla="*/ 838437 w 1304475"/>
                <a:gd name="connsiteY7-816" fmla="*/ 637746 h 1228635"/>
                <a:gd name="connsiteX8-817" fmla="*/ 783788 w 1304475"/>
                <a:gd name="connsiteY8-818" fmla="*/ 517653 h 1228635"/>
                <a:gd name="connsiteX9-819" fmla="*/ 711434 w 1304475"/>
                <a:gd name="connsiteY9-820" fmla="*/ 1018756 h 1228635"/>
                <a:gd name="connsiteX10-821" fmla="*/ 711180 w 1304475"/>
                <a:gd name="connsiteY10-822" fmla="*/ 1018755 h 1228635"/>
                <a:gd name="connsiteX11-823" fmla="*/ 709686 w 1304475"/>
                <a:gd name="connsiteY11-824" fmla="*/ 1098402 h 1228635"/>
                <a:gd name="connsiteX12-825" fmla="*/ 232481 w 1304475"/>
                <a:gd name="connsiteY12-826" fmla="*/ 1089791 h 1228635"/>
                <a:gd name="connsiteX13-827" fmla="*/ 233557 w 1304475"/>
                <a:gd name="connsiteY13-828" fmla="*/ 1016603 h 1228635"/>
                <a:gd name="connsiteX14-829" fmla="*/ 220664 w 1304475"/>
                <a:gd name="connsiteY14-830" fmla="*/ 500821 h 1228635"/>
                <a:gd name="connsiteX15-831" fmla="*/ 175436 w 1304475"/>
                <a:gd name="connsiteY15-832" fmla="*/ 716204 h 1228635"/>
                <a:gd name="connsiteX16-833" fmla="*/ 175436 w 1304475"/>
                <a:gd name="connsiteY16-834" fmla="*/ 1228635 h 1228635"/>
                <a:gd name="connsiteX17-835" fmla="*/ 48433 w 1304475"/>
                <a:gd name="connsiteY17-836" fmla="*/ 1228635 h 1228635"/>
                <a:gd name="connsiteX18-837" fmla="*/ 0 w 1304475"/>
                <a:gd name="connsiteY18-838" fmla="*/ 678645 h 1228635"/>
                <a:gd name="connsiteX19-839" fmla="*/ 145121 w 1304475"/>
                <a:gd name="connsiteY19-840" fmla="*/ 149787 h 1228635"/>
                <a:gd name="connsiteX20-841" fmla="*/ 190028 w 1304475"/>
                <a:gd name="connsiteY20-842" fmla="*/ 95228 h 1228635"/>
                <a:gd name="connsiteX21-843" fmla="*/ 553218 w 1304475"/>
                <a:gd name="connsiteY21-844" fmla="*/ 0 h 1228635"/>
                <a:gd name="connsiteX0-845" fmla="*/ 553218 w 1304475"/>
                <a:gd name="connsiteY0-846" fmla="*/ 0 h 1228635"/>
                <a:gd name="connsiteX1-847" fmla="*/ 809523 w 1304475"/>
                <a:gd name="connsiteY1-848" fmla="*/ 102069 h 1228635"/>
                <a:gd name="connsiteX2-849" fmla="*/ 897813 w 1304475"/>
                <a:gd name="connsiteY2-850" fmla="*/ 177035 h 1228635"/>
                <a:gd name="connsiteX3-851" fmla="*/ 952672 w 1304475"/>
                <a:gd name="connsiteY3-852" fmla="*/ 477863 h 1228635"/>
                <a:gd name="connsiteX4-853" fmla="*/ 1265728 w 1304475"/>
                <a:gd name="connsiteY4-854" fmla="*/ 398807 h 1228635"/>
                <a:gd name="connsiteX5-855" fmla="*/ 1304475 w 1304475"/>
                <a:gd name="connsiteY5-856" fmla="*/ 535497 h 1228635"/>
                <a:gd name="connsiteX6-857" fmla="*/ 903015 w 1304475"/>
                <a:gd name="connsiteY6-858" fmla="*/ 671111 h 1228635"/>
                <a:gd name="connsiteX7-859" fmla="*/ 838437 w 1304475"/>
                <a:gd name="connsiteY7-860" fmla="*/ 637746 h 1228635"/>
                <a:gd name="connsiteX8-861" fmla="*/ 783788 w 1304475"/>
                <a:gd name="connsiteY8-862" fmla="*/ 517653 h 1228635"/>
                <a:gd name="connsiteX9-863" fmla="*/ 711434 w 1304475"/>
                <a:gd name="connsiteY9-864" fmla="*/ 1018756 h 1228635"/>
                <a:gd name="connsiteX10-865" fmla="*/ 711180 w 1304475"/>
                <a:gd name="connsiteY10-866" fmla="*/ 1018755 h 1228635"/>
                <a:gd name="connsiteX11-867" fmla="*/ 709686 w 1304475"/>
                <a:gd name="connsiteY11-868" fmla="*/ 1098402 h 1228635"/>
                <a:gd name="connsiteX12-869" fmla="*/ 232481 w 1304475"/>
                <a:gd name="connsiteY12-870" fmla="*/ 1089791 h 1228635"/>
                <a:gd name="connsiteX13-871" fmla="*/ 233557 w 1304475"/>
                <a:gd name="connsiteY13-872" fmla="*/ 1016603 h 1228635"/>
                <a:gd name="connsiteX14-873" fmla="*/ 255589 w 1304475"/>
                <a:gd name="connsiteY14-874" fmla="*/ 484946 h 1228635"/>
                <a:gd name="connsiteX15-875" fmla="*/ 175436 w 1304475"/>
                <a:gd name="connsiteY15-876" fmla="*/ 716204 h 1228635"/>
                <a:gd name="connsiteX16-877" fmla="*/ 175436 w 1304475"/>
                <a:gd name="connsiteY16-878" fmla="*/ 1228635 h 1228635"/>
                <a:gd name="connsiteX17-879" fmla="*/ 48433 w 1304475"/>
                <a:gd name="connsiteY17-880" fmla="*/ 1228635 h 1228635"/>
                <a:gd name="connsiteX18-881" fmla="*/ 0 w 1304475"/>
                <a:gd name="connsiteY18-882" fmla="*/ 678645 h 1228635"/>
                <a:gd name="connsiteX19-883" fmla="*/ 145121 w 1304475"/>
                <a:gd name="connsiteY19-884" fmla="*/ 149787 h 1228635"/>
                <a:gd name="connsiteX20-885" fmla="*/ 190028 w 1304475"/>
                <a:gd name="connsiteY20-886" fmla="*/ 95228 h 1228635"/>
                <a:gd name="connsiteX21-887" fmla="*/ 553218 w 1304475"/>
                <a:gd name="connsiteY21-888" fmla="*/ 0 h 1228635"/>
                <a:gd name="connsiteX0-889" fmla="*/ 553218 w 1304475"/>
                <a:gd name="connsiteY0-890" fmla="*/ 0 h 1228635"/>
                <a:gd name="connsiteX1-891" fmla="*/ 809523 w 1304475"/>
                <a:gd name="connsiteY1-892" fmla="*/ 102069 h 1228635"/>
                <a:gd name="connsiteX2-893" fmla="*/ 897813 w 1304475"/>
                <a:gd name="connsiteY2-894" fmla="*/ 177035 h 1228635"/>
                <a:gd name="connsiteX3-895" fmla="*/ 952672 w 1304475"/>
                <a:gd name="connsiteY3-896" fmla="*/ 477863 h 1228635"/>
                <a:gd name="connsiteX4-897" fmla="*/ 1265728 w 1304475"/>
                <a:gd name="connsiteY4-898" fmla="*/ 398807 h 1228635"/>
                <a:gd name="connsiteX5-899" fmla="*/ 1304475 w 1304475"/>
                <a:gd name="connsiteY5-900" fmla="*/ 535497 h 1228635"/>
                <a:gd name="connsiteX6-901" fmla="*/ 903015 w 1304475"/>
                <a:gd name="connsiteY6-902" fmla="*/ 671111 h 1228635"/>
                <a:gd name="connsiteX7-903" fmla="*/ 838437 w 1304475"/>
                <a:gd name="connsiteY7-904" fmla="*/ 637746 h 1228635"/>
                <a:gd name="connsiteX8-905" fmla="*/ 758388 w 1304475"/>
                <a:gd name="connsiteY8-906" fmla="*/ 508128 h 1228635"/>
                <a:gd name="connsiteX9-907" fmla="*/ 711434 w 1304475"/>
                <a:gd name="connsiteY9-908" fmla="*/ 1018756 h 1228635"/>
                <a:gd name="connsiteX10-909" fmla="*/ 711180 w 1304475"/>
                <a:gd name="connsiteY10-910" fmla="*/ 1018755 h 1228635"/>
                <a:gd name="connsiteX11-911" fmla="*/ 709686 w 1304475"/>
                <a:gd name="connsiteY11-912" fmla="*/ 1098402 h 1228635"/>
                <a:gd name="connsiteX12-913" fmla="*/ 232481 w 1304475"/>
                <a:gd name="connsiteY12-914" fmla="*/ 1089791 h 1228635"/>
                <a:gd name="connsiteX13-915" fmla="*/ 233557 w 1304475"/>
                <a:gd name="connsiteY13-916" fmla="*/ 1016603 h 1228635"/>
                <a:gd name="connsiteX14-917" fmla="*/ 255589 w 1304475"/>
                <a:gd name="connsiteY14-918" fmla="*/ 484946 h 1228635"/>
                <a:gd name="connsiteX15-919" fmla="*/ 175436 w 1304475"/>
                <a:gd name="connsiteY15-920" fmla="*/ 716204 h 1228635"/>
                <a:gd name="connsiteX16-921" fmla="*/ 175436 w 1304475"/>
                <a:gd name="connsiteY16-922" fmla="*/ 1228635 h 1228635"/>
                <a:gd name="connsiteX17-923" fmla="*/ 48433 w 1304475"/>
                <a:gd name="connsiteY17-924" fmla="*/ 1228635 h 1228635"/>
                <a:gd name="connsiteX18-925" fmla="*/ 0 w 1304475"/>
                <a:gd name="connsiteY18-926" fmla="*/ 678645 h 1228635"/>
                <a:gd name="connsiteX19-927" fmla="*/ 145121 w 1304475"/>
                <a:gd name="connsiteY19-928" fmla="*/ 149787 h 1228635"/>
                <a:gd name="connsiteX20-929" fmla="*/ 190028 w 1304475"/>
                <a:gd name="connsiteY20-930" fmla="*/ 95228 h 1228635"/>
                <a:gd name="connsiteX21-931" fmla="*/ 553218 w 1304475"/>
                <a:gd name="connsiteY21-932" fmla="*/ 0 h 1228635"/>
                <a:gd name="connsiteX0-933" fmla="*/ 553218 w 1304475"/>
                <a:gd name="connsiteY0-934" fmla="*/ 0 h 1228635"/>
                <a:gd name="connsiteX1-935" fmla="*/ 809523 w 1304475"/>
                <a:gd name="connsiteY1-936" fmla="*/ 102069 h 1228635"/>
                <a:gd name="connsiteX2-937" fmla="*/ 866063 w 1304475"/>
                <a:gd name="connsiteY2-938" fmla="*/ 213018 h 1228635"/>
                <a:gd name="connsiteX3-939" fmla="*/ 952672 w 1304475"/>
                <a:gd name="connsiteY3-940" fmla="*/ 477863 h 1228635"/>
                <a:gd name="connsiteX4-941" fmla="*/ 1265728 w 1304475"/>
                <a:gd name="connsiteY4-942" fmla="*/ 398807 h 1228635"/>
                <a:gd name="connsiteX5-943" fmla="*/ 1304475 w 1304475"/>
                <a:gd name="connsiteY5-944" fmla="*/ 535497 h 1228635"/>
                <a:gd name="connsiteX6-945" fmla="*/ 903015 w 1304475"/>
                <a:gd name="connsiteY6-946" fmla="*/ 671111 h 1228635"/>
                <a:gd name="connsiteX7-947" fmla="*/ 838437 w 1304475"/>
                <a:gd name="connsiteY7-948" fmla="*/ 637746 h 1228635"/>
                <a:gd name="connsiteX8-949" fmla="*/ 758388 w 1304475"/>
                <a:gd name="connsiteY8-950" fmla="*/ 508128 h 1228635"/>
                <a:gd name="connsiteX9-951" fmla="*/ 711434 w 1304475"/>
                <a:gd name="connsiteY9-952" fmla="*/ 1018756 h 1228635"/>
                <a:gd name="connsiteX10-953" fmla="*/ 711180 w 1304475"/>
                <a:gd name="connsiteY10-954" fmla="*/ 1018755 h 1228635"/>
                <a:gd name="connsiteX11-955" fmla="*/ 709686 w 1304475"/>
                <a:gd name="connsiteY11-956" fmla="*/ 1098402 h 1228635"/>
                <a:gd name="connsiteX12-957" fmla="*/ 232481 w 1304475"/>
                <a:gd name="connsiteY12-958" fmla="*/ 1089791 h 1228635"/>
                <a:gd name="connsiteX13-959" fmla="*/ 233557 w 1304475"/>
                <a:gd name="connsiteY13-960" fmla="*/ 1016603 h 1228635"/>
                <a:gd name="connsiteX14-961" fmla="*/ 255589 w 1304475"/>
                <a:gd name="connsiteY14-962" fmla="*/ 484946 h 1228635"/>
                <a:gd name="connsiteX15-963" fmla="*/ 175436 w 1304475"/>
                <a:gd name="connsiteY15-964" fmla="*/ 716204 h 1228635"/>
                <a:gd name="connsiteX16-965" fmla="*/ 175436 w 1304475"/>
                <a:gd name="connsiteY16-966" fmla="*/ 1228635 h 1228635"/>
                <a:gd name="connsiteX17-967" fmla="*/ 48433 w 1304475"/>
                <a:gd name="connsiteY17-968" fmla="*/ 1228635 h 1228635"/>
                <a:gd name="connsiteX18-969" fmla="*/ 0 w 1304475"/>
                <a:gd name="connsiteY18-970" fmla="*/ 678645 h 1228635"/>
                <a:gd name="connsiteX19-971" fmla="*/ 145121 w 1304475"/>
                <a:gd name="connsiteY19-972" fmla="*/ 149787 h 1228635"/>
                <a:gd name="connsiteX20-973" fmla="*/ 190028 w 1304475"/>
                <a:gd name="connsiteY20-974" fmla="*/ 95228 h 1228635"/>
                <a:gd name="connsiteX21-975" fmla="*/ 553218 w 1304475"/>
                <a:gd name="connsiteY21-976" fmla="*/ 0 h 1228635"/>
                <a:gd name="connsiteX0-977" fmla="*/ 553218 w 1304475"/>
                <a:gd name="connsiteY0-978" fmla="*/ 0 h 1228635"/>
                <a:gd name="connsiteX1-979" fmla="*/ 771423 w 1304475"/>
                <a:gd name="connsiteY1-980" fmla="*/ 99952 h 1228635"/>
                <a:gd name="connsiteX2-981" fmla="*/ 866063 w 1304475"/>
                <a:gd name="connsiteY2-982" fmla="*/ 213018 h 1228635"/>
                <a:gd name="connsiteX3-983" fmla="*/ 952672 w 1304475"/>
                <a:gd name="connsiteY3-984" fmla="*/ 477863 h 1228635"/>
                <a:gd name="connsiteX4-985" fmla="*/ 1265728 w 1304475"/>
                <a:gd name="connsiteY4-986" fmla="*/ 398807 h 1228635"/>
                <a:gd name="connsiteX5-987" fmla="*/ 1304475 w 1304475"/>
                <a:gd name="connsiteY5-988" fmla="*/ 535497 h 1228635"/>
                <a:gd name="connsiteX6-989" fmla="*/ 903015 w 1304475"/>
                <a:gd name="connsiteY6-990" fmla="*/ 671111 h 1228635"/>
                <a:gd name="connsiteX7-991" fmla="*/ 838437 w 1304475"/>
                <a:gd name="connsiteY7-992" fmla="*/ 637746 h 1228635"/>
                <a:gd name="connsiteX8-993" fmla="*/ 758388 w 1304475"/>
                <a:gd name="connsiteY8-994" fmla="*/ 508128 h 1228635"/>
                <a:gd name="connsiteX9-995" fmla="*/ 711434 w 1304475"/>
                <a:gd name="connsiteY9-996" fmla="*/ 1018756 h 1228635"/>
                <a:gd name="connsiteX10-997" fmla="*/ 711180 w 1304475"/>
                <a:gd name="connsiteY10-998" fmla="*/ 1018755 h 1228635"/>
                <a:gd name="connsiteX11-999" fmla="*/ 709686 w 1304475"/>
                <a:gd name="connsiteY11-1000" fmla="*/ 1098402 h 1228635"/>
                <a:gd name="connsiteX12-1001" fmla="*/ 232481 w 1304475"/>
                <a:gd name="connsiteY12-1002" fmla="*/ 1089791 h 1228635"/>
                <a:gd name="connsiteX13-1003" fmla="*/ 233557 w 1304475"/>
                <a:gd name="connsiteY13-1004" fmla="*/ 1016603 h 1228635"/>
                <a:gd name="connsiteX14-1005" fmla="*/ 255589 w 1304475"/>
                <a:gd name="connsiteY14-1006" fmla="*/ 484946 h 1228635"/>
                <a:gd name="connsiteX15-1007" fmla="*/ 175436 w 1304475"/>
                <a:gd name="connsiteY15-1008" fmla="*/ 716204 h 1228635"/>
                <a:gd name="connsiteX16-1009" fmla="*/ 175436 w 1304475"/>
                <a:gd name="connsiteY16-1010" fmla="*/ 1228635 h 1228635"/>
                <a:gd name="connsiteX17-1011" fmla="*/ 48433 w 1304475"/>
                <a:gd name="connsiteY17-1012" fmla="*/ 1228635 h 1228635"/>
                <a:gd name="connsiteX18-1013" fmla="*/ 0 w 1304475"/>
                <a:gd name="connsiteY18-1014" fmla="*/ 678645 h 1228635"/>
                <a:gd name="connsiteX19-1015" fmla="*/ 145121 w 1304475"/>
                <a:gd name="connsiteY19-1016" fmla="*/ 149787 h 1228635"/>
                <a:gd name="connsiteX20-1017" fmla="*/ 190028 w 1304475"/>
                <a:gd name="connsiteY20-1018" fmla="*/ 95228 h 1228635"/>
                <a:gd name="connsiteX21-1019" fmla="*/ 553218 w 1304475"/>
                <a:gd name="connsiteY21-1020" fmla="*/ 0 h 1228635"/>
                <a:gd name="connsiteX0-1021" fmla="*/ 553218 w 1304475"/>
                <a:gd name="connsiteY0-1022" fmla="*/ 0 h 1228635"/>
                <a:gd name="connsiteX1-1023" fmla="*/ 771423 w 1304475"/>
                <a:gd name="connsiteY1-1024" fmla="*/ 99952 h 1228635"/>
                <a:gd name="connsiteX2-1025" fmla="*/ 866063 w 1304475"/>
                <a:gd name="connsiteY2-1026" fmla="*/ 213018 h 1228635"/>
                <a:gd name="connsiteX3-1027" fmla="*/ 952672 w 1304475"/>
                <a:gd name="connsiteY3-1028" fmla="*/ 477863 h 1228635"/>
                <a:gd name="connsiteX4-1029" fmla="*/ 1265728 w 1304475"/>
                <a:gd name="connsiteY4-1030" fmla="*/ 398807 h 1228635"/>
                <a:gd name="connsiteX5-1031" fmla="*/ 1304475 w 1304475"/>
                <a:gd name="connsiteY5-1032" fmla="*/ 535497 h 1228635"/>
                <a:gd name="connsiteX6-1033" fmla="*/ 903015 w 1304475"/>
                <a:gd name="connsiteY6-1034" fmla="*/ 671111 h 1228635"/>
                <a:gd name="connsiteX7-1035" fmla="*/ 838437 w 1304475"/>
                <a:gd name="connsiteY7-1036" fmla="*/ 637746 h 1228635"/>
                <a:gd name="connsiteX8-1037" fmla="*/ 758388 w 1304475"/>
                <a:gd name="connsiteY8-1038" fmla="*/ 508128 h 1228635"/>
                <a:gd name="connsiteX9-1039" fmla="*/ 711434 w 1304475"/>
                <a:gd name="connsiteY9-1040" fmla="*/ 1018756 h 1228635"/>
                <a:gd name="connsiteX10-1041" fmla="*/ 711180 w 1304475"/>
                <a:gd name="connsiteY10-1042" fmla="*/ 1018755 h 1228635"/>
                <a:gd name="connsiteX11-1043" fmla="*/ 709686 w 1304475"/>
                <a:gd name="connsiteY11-1044" fmla="*/ 1098402 h 1228635"/>
                <a:gd name="connsiteX12-1045" fmla="*/ 460652 w 1304475"/>
                <a:gd name="connsiteY12-1046" fmla="*/ 1091919 h 1228635"/>
                <a:gd name="connsiteX13-1047" fmla="*/ 232481 w 1304475"/>
                <a:gd name="connsiteY13-1048" fmla="*/ 1089791 h 1228635"/>
                <a:gd name="connsiteX14-1049" fmla="*/ 233557 w 1304475"/>
                <a:gd name="connsiteY14-1050" fmla="*/ 1016603 h 1228635"/>
                <a:gd name="connsiteX15-1051" fmla="*/ 255589 w 1304475"/>
                <a:gd name="connsiteY15-1052" fmla="*/ 484946 h 1228635"/>
                <a:gd name="connsiteX16-1053" fmla="*/ 175436 w 1304475"/>
                <a:gd name="connsiteY16-1054" fmla="*/ 716204 h 1228635"/>
                <a:gd name="connsiteX17-1055" fmla="*/ 175436 w 1304475"/>
                <a:gd name="connsiteY17-1056" fmla="*/ 1228635 h 1228635"/>
                <a:gd name="connsiteX18-1057" fmla="*/ 48433 w 1304475"/>
                <a:gd name="connsiteY18-1058" fmla="*/ 1228635 h 1228635"/>
                <a:gd name="connsiteX19-1059" fmla="*/ 0 w 1304475"/>
                <a:gd name="connsiteY19-1060" fmla="*/ 678645 h 1228635"/>
                <a:gd name="connsiteX20-1061" fmla="*/ 145121 w 1304475"/>
                <a:gd name="connsiteY20-1062" fmla="*/ 149787 h 1228635"/>
                <a:gd name="connsiteX21-1063" fmla="*/ 190028 w 1304475"/>
                <a:gd name="connsiteY21-1064" fmla="*/ 95228 h 1228635"/>
                <a:gd name="connsiteX22-1065" fmla="*/ 553218 w 1304475"/>
                <a:gd name="connsiteY22-1066" fmla="*/ 0 h 1228635"/>
                <a:gd name="connsiteX0-1067" fmla="*/ 553218 w 1304475"/>
                <a:gd name="connsiteY0-1068" fmla="*/ 0 h 1228635"/>
                <a:gd name="connsiteX1-1069" fmla="*/ 771423 w 1304475"/>
                <a:gd name="connsiteY1-1070" fmla="*/ 99952 h 1228635"/>
                <a:gd name="connsiteX2-1071" fmla="*/ 866063 w 1304475"/>
                <a:gd name="connsiteY2-1072" fmla="*/ 213018 h 1228635"/>
                <a:gd name="connsiteX3-1073" fmla="*/ 952672 w 1304475"/>
                <a:gd name="connsiteY3-1074" fmla="*/ 477863 h 1228635"/>
                <a:gd name="connsiteX4-1075" fmla="*/ 1265728 w 1304475"/>
                <a:gd name="connsiteY4-1076" fmla="*/ 398807 h 1228635"/>
                <a:gd name="connsiteX5-1077" fmla="*/ 1304475 w 1304475"/>
                <a:gd name="connsiteY5-1078" fmla="*/ 535497 h 1228635"/>
                <a:gd name="connsiteX6-1079" fmla="*/ 903015 w 1304475"/>
                <a:gd name="connsiteY6-1080" fmla="*/ 671111 h 1228635"/>
                <a:gd name="connsiteX7-1081" fmla="*/ 838437 w 1304475"/>
                <a:gd name="connsiteY7-1082" fmla="*/ 637746 h 1228635"/>
                <a:gd name="connsiteX8-1083" fmla="*/ 758388 w 1304475"/>
                <a:gd name="connsiteY8-1084" fmla="*/ 508128 h 1228635"/>
                <a:gd name="connsiteX9-1085" fmla="*/ 711434 w 1304475"/>
                <a:gd name="connsiteY9-1086" fmla="*/ 1018756 h 1228635"/>
                <a:gd name="connsiteX10-1087" fmla="*/ 711180 w 1304475"/>
                <a:gd name="connsiteY10-1088" fmla="*/ 1018755 h 1228635"/>
                <a:gd name="connsiteX11-1089" fmla="*/ 709686 w 1304475"/>
                <a:gd name="connsiteY11-1090" fmla="*/ 1098402 h 1228635"/>
                <a:gd name="connsiteX12-1091" fmla="*/ 467002 w 1304475"/>
                <a:gd name="connsiteY12-1092" fmla="*/ 1123669 h 1228635"/>
                <a:gd name="connsiteX13-1093" fmla="*/ 232481 w 1304475"/>
                <a:gd name="connsiteY13-1094" fmla="*/ 1089791 h 1228635"/>
                <a:gd name="connsiteX14-1095" fmla="*/ 233557 w 1304475"/>
                <a:gd name="connsiteY14-1096" fmla="*/ 1016603 h 1228635"/>
                <a:gd name="connsiteX15-1097" fmla="*/ 255589 w 1304475"/>
                <a:gd name="connsiteY15-1098" fmla="*/ 484946 h 1228635"/>
                <a:gd name="connsiteX16-1099" fmla="*/ 175436 w 1304475"/>
                <a:gd name="connsiteY16-1100" fmla="*/ 716204 h 1228635"/>
                <a:gd name="connsiteX17-1101" fmla="*/ 175436 w 1304475"/>
                <a:gd name="connsiteY17-1102" fmla="*/ 1228635 h 1228635"/>
                <a:gd name="connsiteX18-1103" fmla="*/ 48433 w 1304475"/>
                <a:gd name="connsiteY18-1104" fmla="*/ 1228635 h 1228635"/>
                <a:gd name="connsiteX19-1105" fmla="*/ 0 w 1304475"/>
                <a:gd name="connsiteY19-1106" fmla="*/ 678645 h 1228635"/>
                <a:gd name="connsiteX20-1107" fmla="*/ 145121 w 1304475"/>
                <a:gd name="connsiteY20-1108" fmla="*/ 149787 h 1228635"/>
                <a:gd name="connsiteX21-1109" fmla="*/ 190028 w 1304475"/>
                <a:gd name="connsiteY21-1110" fmla="*/ 95228 h 1228635"/>
                <a:gd name="connsiteX22-1111" fmla="*/ 553218 w 1304475"/>
                <a:gd name="connsiteY22-1112" fmla="*/ 0 h 1228635"/>
                <a:gd name="connsiteX0-1113" fmla="*/ 553218 w 1304475"/>
                <a:gd name="connsiteY0-1114" fmla="*/ 0 h 1228635"/>
                <a:gd name="connsiteX1-1115" fmla="*/ 771423 w 1304475"/>
                <a:gd name="connsiteY1-1116" fmla="*/ 99952 h 1228635"/>
                <a:gd name="connsiteX2-1117" fmla="*/ 866063 w 1304475"/>
                <a:gd name="connsiteY2-1118" fmla="*/ 213018 h 1228635"/>
                <a:gd name="connsiteX3-1119" fmla="*/ 952672 w 1304475"/>
                <a:gd name="connsiteY3-1120" fmla="*/ 477863 h 1228635"/>
                <a:gd name="connsiteX4-1121" fmla="*/ 1265728 w 1304475"/>
                <a:gd name="connsiteY4-1122" fmla="*/ 398807 h 1228635"/>
                <a:gd name="connsiteX5-1123" fmla="*/ 1304475 w 1304475"/>
                <a:gd name="connsiteY5-1124" fmla="*/ 535497 h 1228635"/>
                <a:gd name="connsiteX6-1125" fmla="*/ 903015 w 1304475"/>
                <a:gd name="connsiteY6-1126" fmla="*/ 671111 h 1228635"/>
                <a:gd name="connsiteX7-1127" fmla="*/ 838437 w 1304475"/>
                <a:gd name="connsiteY7-1128" fmla="*/ 637746 h 1228635"/>
                <a:gd name="connsiteX8-1129" fmla="*/ 758388 w 1304475"/>
                <a:gd name="connsiteY8-1130" fmla="*/ 508128 h 1228635"/>
                <a:gd name="connsiteX9-1131" fmla="*/ 711434 w 1304475"/>
                <a:gd name="connsiteY9-1132" fmla="*/ 1018756 h 1228635"/>
                <a:gd name="connsiteX10-1133" fmla="*/ 711180 w 1304475"/>
                <a:gd name="connsiteY10-1134" fmla="*/ 1018755 h 1228635"/>
                <a:gd name="connsiteX11-1135" fmla="*/ 709686 w 1304475"/>
                <a:gd name="connsiteY11-1136" fmla="*/ 1098402 h 1228635"/>
                <a:gd name="connsiteX12-1137" fmla="*/ 467002 w 1304475"/>
                <a:gd name="connsiteY12-1138" fmla="*/ 1123669 h 1228635"/>
                <a:gd name="connsiteX13-1139" fmla="*/ 232481 w 1304475"/>
                <a:gd name="connsiteY13-1140" fmla="*/ 1089791 h 1228635"/>
                <a:gd name="connsiteX14-1141" fmla="*/ 233557 w 1304475"/>
                <a:gd name="connsiteY14-1142" fmla="*/ 1016603 h 1228635"/>
                <a:gd name="connsiteX15-1143" fmla="*/ 255589 w 1304475"/>
                <a:gd name="connsiteY15-1144" fmla="*/ 484946 h 1228635"/>
                <a:gd name="connsiteX16-1145" fmla="*/ 175436 w 1304475"/>
                <a:gd name="connsiteY16-1146" fmla="*/ 716204 h 1228635"/>
                <a:gd name="connsiteX17-1147" fmla="*/ 175436 w 1304475"/>
                <a:gd name="connsiteY17-1148" fmla="*/ 1228635 h 1228635"/>
                <a:gd name="connsiteX18-1149" fmla="*/ 48433 w 1304475"/>
                <a:gd name="connsiteY18-1150" fmla="*/ 1228635 h 1228635"/>
                <a:gd name="connsiteX19-1151" fmla="*/ 0 w 1304475"/>
                <a:gd name="connsiteY19-1152" fmla="*/ 678645 h 1228635"/>
                <a:gd name="connsiteX20-1153" fmla="*/ 145121 w 1304475"/>
                <a:gd name="connsiteY20-1154" fmla="*/ 149787 h 1228635"/>
                <a:gd name="connsiteX21-1155" fmla="*/ 190028 w 1304475"/>
                <a:gd name="connsiteY21-1156" fmla="*/ 95228 h 1228635"/>
                <a:gd name="connsiteX22-1157" fmla="*/ 553218 w 1304475"/>
                <a:gd name="connsiteY22-1158" fmla="*/ 0 h 1228635"/>
                <a:gd name="connsiteX0-1159" fmla="*/ 255589 w 1304475"/>
                <a:gd name="connsiteY0-1160" fmla="*/ 484946 h 1228635"/>
                <a:gd name="connsiteX1-1161" fmla="*/ 175436 w 1304475"/>
                <a:gd name="connsiteY1-1162" fmla="*/ 716204 h 1228635"/>
                <a:gd name="connsiteX2-1163" fmla="*/ 175436 w 1304475"/>
                <a:gd name="connsiteY2-1164" fmla="*/ 1228635 h 1228635"/>
                <a:gd name="connsiteX3-1165" fmla="*/ 48433 w 1304475"/>
                <a:gd name="connsiteY3-1166" fmla="*/ 1228635 h 1228635"/>
                <a:gd name="connsiteX4-1167" fmla="*/ 0 w 1304475"/>
                <a:gd name="connsiteY4-1168" fmla="*/ 678645 h 1228635"/>
                <a:gd name="connsiteX5-1169" fmla="*/ 145121 w 1304475"/>
                <a:gd name="connsiteY5-1170" fmla="*/ 149787 h 1228635"/>
                <a:gd name="connsiteX6-1171" fmla="*/ 190028 w 1304475"/>
                <a:gd name="connsiteY6-1172" fmla="*/ 95228 h 1228635"/>
                <a:gd name="connsiteX7-1173" fmla="*/ 553218 w 1304475"/>
                <a:gd name="connsiteY7-1174" fmla="*/ 0 h 1228635"/>
                <a:gd name="connsiteX8-1175" fmla="*/ 771423 w 1304475"/>
                <a:gd name="connsiteY8-1176" fmla="*/ 99952 h 1228635"/>
                <a:gd name="connsiteX9-1177" fmla="*/ 866063 w 1304475"/>
                <a:gd name="connsiteY9-1178" fmla="*/ 213018 h 1228635"/>
                <a:gd name="connsiteX10-1179" fmla="*/ 952672 w 1304475"/>
                <a:gd name="connsiteY10-1180" fmla="*/ 477863 h 1228635"/>
                <a:gd name="connsiteX11-1181" fmla="*/ 1265728 w 1304475"/>
                <a:gd name="connsiteY11-1182" fmla="*/ 398807 h 1228635"/>
                <a:gd name="connsiteX12-1183" fmla="*/ 1304475 w 1304475"/>
                <a:gd name="connsiteY12-1184" fmla="*/ 535497 h 1228635"/>
                <a:gd name="connsiteX13-1185" fmla="*/ 903015 w 1304475"/>
                <a:gd name="connsiteY13-1186" fmla="*/ 671111 h 1228635"/>
                <a:gd name="connsiteX14-1187" fmla="*/ 838437 w 1304475"/>
                <a:gd name="connsiteY14-1188" fmla="*/ 637746 h 1228635"/>
                <a:gd name="connsiteX15-1189" fmla="*/ 758388 w 1304475"/>
                <a:gd name="connsiteY15-1190" fmla="*/ 508128 h 1228635"/>
                <a:gd name="connsiteX16-1191" fmla="*/ 711434 w 1304475"/>
                <a:gd name="connsiteY16-1192" fmla="*/ 1018756 h 1228635"/>
                <a:gd name="connsiteX17-1193" fmla="*/ 711180 w 1304475"/>
                <a:gd name="connsiteY17-1194" fmla="*/ 1018755 h 1228635"/>
                <a:gd name="connsiteX18-1195" fmla="*/ 709686 w 1304475"/>
                <a:gd name="connsiteY18-1196" fmla="*/ 1098402 h 1228635"/>
                <a:gd name="connsiteX19-1197" fmla="*/ 467002 w 1304475"/>
                <a:gd name="connsiteY19-1198" fmla="*/ 1123669 h 1228635"/>
                <a:gd name="connsiteX20-1199" fmla="*/ 232481 w 1304475"/>
                <a:gd name="connsiteY20-1200" fmla="*/ 1089791 h 1228635"/>
                <a:gd name="connsiteX21-1201" fmla="*/ 233557 w 1304475"/>
                <a:gd name="connsiteY21-1202" fmla="*/ 1016603 h 1228635"/>
                <a:gd name="connsiteX22-1203" fmla="*/ 347029 w 1304475"/>
                <a:gd name="connsiteY22-1204" fmla="*/ 576386 h 1228635"/>
                <a:gd name="connsiteX0-1205" fmla="*/ 255589 w 1304475"/>
                <a:gd name="connsiteY0-1206" fmla="*/ 484946 h 1228635"/>
                <a:gd name="connsiteX1-1207" fmla="*/ 175436 w 1304475"/>
                <a:gd name="connsiteY1-1208" fmla="*/ 716204 h 1228635"/>
                <a:gd name="connsiteX2-1209" fmla="*/ 175436 w 1304475"/>
                <a:gd name="connsiteY2-1210" fmla="*/ 1228635 h 1228635"/>
                <a:gd name="connsiteX3-1211" fmla="*/ 48433 w 1304475"/>
                <a:gd name="connsiteY3-1212" fmla="*/ 1228635 h 1228635"/>
                <a:gd name="connsiteX4-1213" fmla="*/ 0 w 1304475"/>
                <a:gd name="connsiteY4-1214" fmla="*/ 678645 h 1228635"/>
                <a:gd name="connsiteX5-1215" fmla="*/ 145121 w 1304475"/>
                <a:gd name="connsiteY5-1216" fmla="*/ 149787 h 1228635"/>
                <a:gd name="connsiteX6-1217" fmla="*/ 190028 w 1304475"/>
                <a:gd name="connsiteY6-1218" fmla="*/ 95228 h 1228635"/>
                <a:gd name="connsiteX7-1219" fmla="*/ 553218 w 1304475"/>
                <a:gd name="connsiteY7-1220" fmla="*/ 0 h 1228635"/>
                <a:gd name="connsiteX8-1221" fmla="*/ 771423 w 1304475"/>
                <a:gd name="connsiteY8-1222" fmla="*/ 99952 h 1228635"/>
                <a:gd name="connsiteX9-1223" fmla="*/ 866063 w 1304475"/>
                <a:gd name="connsiteY9-1224" fmla="*/ 213018 h 1228635"/>
                <a:gd name="connsiteX10-1225" fmla="*/ 952672 w 1304475"/>
                <a:gd name="connsiteY10-1226" fmla="*/ 477863 h 1228635"/>
                <a:gd name="connsiteX11-1227" fmla="*/ 1265728 w 1304475"/>
                <a:gd name="connsiteY11-1228" fmla="*/ 398807 h 1228635"/>
                <a:gd name="connsiteX12-1229" fmla="*/ 1304475 w 1304475"/>
                <a:gd name="connsiteY12-1230" fmla="*/ 535497 h 1228635"/>
                <a:gd name="connsiteX13-1231" fmla="*/ 903015 w 1304475"/>
                <a:gd name="connsiteY13-1232" fmla="*/ 671111 h 1228635"/>
                <a:gd name="connsiteX14-1233" fmla="*/ 838437 w 1304475"/>
                <a:gd name="connsiteY14-1234" fmla="*/ 637746 h 1228635"/>
                <a:gd name="connsiteX15-1235" fmla="*/ 758388 w 1304475"/>
                <a:gd name="connsiteY15-1236" fmla="*/ 508128 h 1228635"/>
                <a:gd name="connsiteX16-1237" fmla="*/ 711434 w 1304475"/>
                <a:gd name="connsiteY16-1238" fmla="*/ 1018756 h 1228635"/>
                <a:gd name="connsiteX17-1239" fmla="*/ 711180 w 1304475"/>
                <a:gd name="connsiteY17-1240" fmla="*/ 1018755 h 1228635"/>
                <a:gd name="connsiteX18-1241" fmla="*/ 709686 w 1304475"/>
                <a:gd name="connsiteY18-1242" fmla="*/ 1098402 h 1228635"/>
                <a:gd name="connsiteX19-1243" fmla="*/ 467002 w 1304475"/>
                <a:gd name="connsiteY19-1244" fmla="*/ 1123669 h 1228635"/>
                <a:gd name="connsiteX20-1245" fmla="*/ 232481 w 1304475"/>
                <a:gd name="connsiteY20-1246" fmla="*/ 1089791 h 1228635"/>
                <a:gd name="connsiteX21-1247" fmla="*/ 233557 w 1304475"/>
                <a:gd name="connsiteY21-1248" fmla="*/ 1016603 h 1228635"/>
                <a:gd name="connsiteX22-1249" fmla="*/ 258129 w 1304475"/>
                <a:gd name="connsiteY22-1250" fmla="*/ 377420 h 1228635"/>
                <a:gd name="connsiteX0-1251" fmla="*/ 228073 w 1304475"/>
                <a:gd name="connsiteY0-1252" fmla="*/ 531513 h 1228635"/>
                <a:gd name="connsiteX1-1253" fmla="*/ 175436 w 1304475"/>
                <a:gd name="connsiteY1-1254" fmla="*/ 716204 h 1228635"/>
                <a:gd name="connsiteX2-1255" fmla="*/ 175436 w 1304475"/>
                <a:gd name="connsiteY2-1256" fmla="*/ 1228635 h 1228635"/>
                <a:gd name="connsiteX3-1257" fmla="*/ 48433 w 1304475"/>
                <a:gd name="connsiteY3-1258" fmla="*/ 1228635 h 1228635"/>
                <a:gd name="connsiteX4-1259" fmla="*/ 0 w 1304475"/>
                <a:gd name="connsiteY4-1260" fmla="*/ 678645 h 1228635"/>
                <a:gd name="connsiteX5-1261" fmla="*/ 145121 w 1304475"/>
                <a:gd name="connsiteY5-1262" fmla="*/ 149787 h 1228635"/>
                <a:gd name="connsiteX6-1263" fmla="*/ 190028 w 1304475"/>
                <a:gd name="connsiteY6-1264" fmla="*/ 95228 h 1228635"/>
                <a:gd name="connsiteX7-1265" fmla="*/ 553218 w 1304475"/>
                <a:gd name="connsiteY7-1266" fmla="*/ 0 h 1228635"/>
                <a:gd name="connsiteX8-1267" fmla="*/ 771423 w 1304475"/>
                <a:gd name="connsiteY8-1268" fmla="*/ 99952 h 1228635"/>
                <a:gd name="connsiteX9-1269" fmla="*/ 866063 w 1304475"/>
                <a:gd name="connsiteY9-1270" fmla="*/ 213018 h 1228635"/>
                <a:gd name="connsiteX10-1271" fmla="*/ 952672 w 1304475"/>
                <a:gd name="connsiteY10-1272" fmla="*/ 477863 h 1228635"/>
                <a:gd name="connsiteX11-1273" fmla="*/ 1265728 w 1304475"/>
                <a:gd name="connsiteY11-1274" fmla="*/ 398807 h 1228635"/>
                <a:gd name="connsiteX12-1275" fmla="*/ 1304475 w 1304475"/>
                <a:gd name="connsiteY12-1276" fmla="*/ 535497 h 1228635"/>
                <a:gd name="connsiteX13-1277" fmla="*/ 903015 w 1304475"/>
                <a:gd name="connsiteY13-1278" fmla="*/ 671111 h 1228635"/>
                <a:gd name="connsiteX14-1279" fmla="*/ 838437 w 1304475"/>
                <a:gd name="connsiteY14-1280" fmla="*/ 637746 h 1228635"/>
                <a:gd name="connsiteX15-1281" fmla="*/ 758388 w 1304475"/>
                <a:gd name="connsiteY15-1282" fmla="*/ 508128 h 1228635"/>
                <a:gd name="connsiteX16-1283" fmla="*/ 711434 w 1304475"/>
                <a:gd name="connsiteY16-1284" fmla="*/ 1018756 h 1228635"/>
                <a:gd name="connsiteX17-1285" fmla="*/ 711180 w 1304475"/>
                <a:gd name="connsiteY17-1286" fmla="*/ 1018755 h 1228635"/>
                <a:gd name="connsiteX18-1287" fmla="*/ 709686 w 1304475"/>
                <a:gd name="connsiteY18-1288" fmla="*/ 1098402 h 1228635"/>
                <a:gd name="connsiteX19-1289" fmla="*/ 467002 w 1304475"/>
                <a:gd name="connsiteY19-1290" fmla="*/ 1123669 h 1228635"/>
                <a:gd name="connsiteX20-1291" fmla="*/ 232481 w 1304475"/>
                <a:gd name="connsiteY20-1292" fmla="*/ 1089791 h 1228635"/>
                <a:gd name="connsiteX21-1293" fmla="*/ 233557 w 1304475"/>
                <a:gd name="connsiteY21-1294" fmla="*/ 1016603 h 1228635"/>
                <a:gd name="connsiteX22-1295" fmla="*/ 258129 w 1304475"/>
                <a:gd name="connsiteY22-1296" fmla="*/ 377420 h 1228635"/>
                <a:gd name="connsiteX0-1297" fmla="*/ 251356 w 1304475"/>
                <a:gd name="connsiteY0-1298" fmla="*/ 556913 h 1228635"/>
                <a:gd name="connsiteX1-1299" fmla="*/ 175436 w 1304475"/>
                <a:gd name="connsiteY1-1300" fmla="*/ 716204 h 1228635"/>
                <a:gd name="connsiteX2-1301" fmla="*/ 175436 w 1304475"/>
                <a:gd name="connsiteY2-1302" fmla="*/ 1228635 h 1228635"/>
                <a:gd name="connsiteX3-1303" fmla="*/ 48433 w 1304475"/>
                <a:gd name="connsiteY3-1304" fmla="*/ 1228635 h 1228635"/>
                <a:gd name="connsiteX4-1305" fmla="*/ 0 w 1304475"/>
                <a:gd name="connsiteY4-1306" fmla="*/ 678645 h 1228635"/>
                <a:gd name="connsiteX5-1307" fmla="*/ 145121 w 1304475"/>
                <a:gd name="connsiteY5-1308" fmla="*/ 149787 h 1228635"/>
                <a:gd name="connsiteX6-1309" fmla="*/ 190028 w 1304475"/>
                <a:gd name="connsiteY6-1310" fmla="*/ 95228 h 1228635"/>
                <a:gd name="connsiteX7-1311" fmla="*/ 553218 w 1304475"/>
                <a:gd name="connsiteY7-1312" fmla="*/ 0 h 1228635"/>
                <a:gd name="connsiteX8-1313" fmla="*/ 771423 w 1304475"/>
                <a:gd name="connsiteY8-1314" fmla="*/ 99952 h 1228635"/>
                <a:gd name="connsiteX9-1315" fmla="*/ 866063 w 1304475"/>
                <a:gd name="connsiteY9-1316" fmla="*/ 213018 h 1228635"/>
                <a:gd name="connsiteX10-1317" fmla="*/ 952672 w 1304475"/>
                <a:gd name="connsiteY10-1318" fmla="*/ 477863 h 1228635"/>
                <a:gd name="connsiteX11-1319" fmla="*/ 1265728 w 1304475"/>
                <a:gd name="connsiteY11-1320" fmla="*/ 398807 h 1228635"/>
                <a:gd name="connsiteX12-1321" fmla="*/ 1304475 w 1304475"/>
                <a:gd name="connsiteY12-1322" fmla="*/ 535497 h 1228635"/>
                <a:gd name="connsiteX13-1323" fmla="*/ 903015 w 1304475"/>
                <a:gd name="connsiteY13-1324" fmla="*/ 671111 h 1228635"/>
                <a:gd name="connsiteX14-1325" fmla="*/ 838437 w 1304475"/>
                <a:gd name="connsiteY14-1326" fmla="*/ 637746 h 1228635"/>
                <a:gd name="connsiteX15-1327" fmla="*/ 758388 w 1304475"/>
                <a:gd name="connsiteY15-1328" fmla="*/ 508128 h 1228635"/>
                <a:gd name="connsiteX16-1329" fmla="*/ 711434 w 1304475"/>
                <a:gd name="connsiteY16-1330" fmla="*/ 1018756 h 1228635"/>
                <a:gd name="connsiteX17-1331" fmla="*/ 711180 w 1304475"/>
                <a:gd name="connsiteY17-1332" fmla="*/ 1018755 h 1228635"/>
                <a:gd name="connsiteX18-1333" fmla="*/ 709686 w 1304475"/>
                <a:gd name="connsiteY18-1334" fmla="*/ 1098402 h 1228635"/>
                <a:gd name="connsiteX19-1335" fmla="*/ 467002 w 1304475"/>
                <a:gd name="connsiteY19-1336" fmla="*/ 1123669 h 1228635"/>
                <a:gd name="connsiteX20-1337" fmla="*/ 232481 w 1304475"/>
                <a:gd name="connsiteY20-1338" fmla="*/ 1089791 h 1228635"/>
                <a:gd name="connsiteX21-1339" fmla="*/ 233557 w 1304475"/>
                <a:gd name="connsiteY21-1340" fmla="*/ 1016603 h 1228635"/>
                <a:gd name="connsiteX22-1341" fmla="*/ 258129 w 1304475"/>
                <a:gd name="connsiteY22-1342" fmla="*/ 377420 h 1228635"/>
                <a:gd name="connsiteX0-1343" fmla="*/ 251356 w 1304475"/>
                <a:gd name="connsiteY0-1344" fmla="*/ 556913 h 1228635"/>
                <a:gd name="connsiteX1-1345" fmla="*/ 175436 w 1304475"/>
                <a:gd name="connsiteY1-1346" fmla="*/ 716204 h 1228635"/>
                <a:gd name="connsiteX2-1347" fmla="*/ 175436 w 1304475"/>
                <a:gd name="connsiteY2-1348" fmla="*/ 1228635 h 1228635"/>
                <a:gd name="connsiteX3-1349" fmla="*/ 48433 w 1304475"/>
                <a:gd name="connsiteY3-1350" fmla="*/ 1228635 h 1228635"/>
                <a:gd name="connsiteX4-1351" fmla="*/ 0 w 1304475"/>
                <a:gd name="connsiteY4-1352" fmla="*/ 678645 h 1228635"/>
                <a:gd name="connsiteX5-1353" fmla="*/ 145121 w 1304475"/>
                <a:gd name="connsiteY5-1354" fmla="*/ 149787 h 1228635"/>
                <a:gd name="connsiteX6-1355" fmla="*/ 190028 w 1304475"/>
                <a:gd name="connsiteY6-1356" fmla="*/ 95228 h 1228635"/>
                <a:gd name="connsiteX7-1357" fmla="*/ 553218 w 1304475"/>
                <a:gd name="connsiteY7-1358" fmla="*/ 0 h 1228635"/>
                <a:gd name="connsiteX8-1359" fmla="*/ 771423 w 1304475"/>
                <a:gd name="connsiteY8-1360" fmla="*/ 99952 h 1228635"/>
                <a:gd name="connsiteX9-1361" fmla="*/ 866063 w 1304475"/>
                <a:gd name="connsiteY9-1362" fmla="*/ 213018 h 1228635"/>
                <a:gd name="connsiteX10-1363" fmla="*/ 952672 w 1304475"/>
                <a:gd name="connsiteY10-1364" fmla="*/ 477863 h 1228635"/>
                <a:gd name="connsiteX11-1365" fmla="*/ 1265728 w 1304475"/>
                <a:gd name="connsiteY11-1366" fmla="*/ 398807 h 1228635"/>
                <a:gd name="connsiteX12-1367" fmla="*/ 1304475 w 1304475"/>
                <a:gd name="connsiteY12-1368" fmla="*/ 535497 h 1228635"/>
                <a:gd name="connsiteX13-1369" fmla="*/ 903015 w 1304475"/>
                <a:gd name="connsiteY13-1370" fmla="*/ 671111 h 1228635"/>
                <a:gd name="connsiteX14-1371" fmla="*/ 838437 w 1304475"/>
                <a:gd name="connsiteY14-1372" fmla="*/ 637746 h 1228635"/>
                <a:gd name="connsiteX15-1373" fmla="*/ 758388 w 1304475"/>
                <a:gd name="connsiteY15-1374" fmla="*/ 508128 h 1228635"/>
                <a:gd name="connsiteX16-1375" fmla="*/ 711434 w 1304475"/>
                <a:gd name="connsiteY16-1376" fmla="*/ 1018756 h 1228635"/>
                <a:gd name="connsiteX17-1377" fmla="*/ 711180 w 1304475"/>
                <a:gd name="connsiteY17-1378" fmla="*/ 1018755 h 1228635"/>
                <a:gd name="connsiteX18-1379" fmla="*/ 709686 w 1304475"/>
                <a:gd name="connsiteY18-1380" fmla="*/ 1098402 h 1228635"/>
                <a:gd name="connsiteX19-1381" fmla="*/ 467002 w 1304475"/>
                <a:gd name="connsiteY19-1382" fmla="*/ 1123669 h 1228635"/>
                <a:gd name="connsiteX20-1383" fmla="*/ 232481 w 1304475"/>
                <a:gd name="connsiteY20-1384" fmla="*/ 1089791 h 1228635"/>
                <a:gd name="connsiteX21-1385" fmla="*/ 233557 w 1304475"/>
                <a:gd name="connsiteY21-1386" fmla="*/ 1016603 h 1228635"/>
                <a:gd name="connsiteX22-1387" fmla="*/ 247546 w 1304475"/>
                <a:gd name="connsiteY22-1388" fmla="*/ 489604 h 1228635"/>
                <a:gd name="connsiteX0-1389" fmla="*/ 245006 w 1304475"/>
                <a:gd name="connsiteY0-1390" fmla="*/ 578079 h 1228635"/>
                <a:gd name="connsiteX1-1391" fmla="*/ 175436 w 1304475"/>
                <a:gd name="connsiteY1-1392" fmla="*/ 716204 h 1228635"/>
                <a:gd name="connsiteX2-1393" fmla="*/ 175436 w 1304475"/>
                <a:gd name="connsiteY2-1394" fmla="*/ 1228635 h 1228635"/>
                <a:gd name="connsiteX3-1395" fmla="*/ 48433 w 1304475"/>
                <a:gd name="connsiteY3-1396" fmla="*/ 1228635 h 1228635"/>
                <a:gd name="connsiteX4-1397" fmla="*/ 0 w 1304475"/>
                <a:gd name="connsiteY4-1398" fmla="*/ 678645 h 1228635"/>
                <a:gd name="connsiteX5-1399" fmla="*/ 145121 w 1304475"/>
                <a:gd name="connsiteY5-1400" fmla="*/ 149787 h 1228635"/>
                <a:gd name="connsiteX6-1401" fmla="*/ 190028 w 1304475"/>
                <a:gd name="connsiteY6-1402" fmla="*/ 95228 h 1228635"/>
                <a:gd name="connsiteX7-1403" fmla="*/ 553218 w 1304475"/>
                <a:gd name="connsiteY7-1404" fmla="*/ 0 h 1228635"/>
                <a:gd name="connsiteX8-1405" fmla="*/ 771423 w 1304475"/>
                <a:gd name="connsiteY8-1406" fmla="*/ 99952 h 1228635"/>
                <a:gd name="connsiteX9-1407" fmla="*/ 866063 w 1304475"/>
                <a:gd name="connsiteY9-1408" fmla="*/ 213018 h 1228635"/>
                <a:gd name="connsiteX10-1409" fmla="*/ 952672 w 1304475"/>
                <a:gd name="connsiteY10-1410" fmla="*/ 477863 h 1228635"/>
                <a:gd name="connsiteX11-1411" fmla="*/ 1265728 w 1304475"/>
                <a:gd name="connsiteY11-1412" fmla="*/ 398807 h 1228635"/>
                <a:gd name="connsiteX12-1413" fmla="*/ 1304475 w 1304475"/>
                <a:gd name="connsiteY12-1414" fmla="*/ 535497 h 1228635"/>
                <a:gd name="connsiteX13-1415" fmla="*/ 903015 w 1304475"/>
                <a:gd name="connsiteY13-1416" fmla="*/ 671111 h 1228635"/>
                <a:gd name="connsiteX14-1417" fmla="*/ 838437 w 1304475"/>
                <a:gd name="connsiteY14-1418" fmla="*/ 637746 h 1228635"/>
                <a:gd name="connsiteX15-1419" fmla="*/ 758388 w 1304475"/>
                <a:gd name="connsiteY15-1420" fmla="*/ 508128 h 1228635"/>
                <a:gd name="connsiteX16-1421" fmla="*/ 711434 w 1304475"/>
                <a:gd name="connsiteY16-1422" fmla="*/ 1018756 h 1228635"/>
                <a:gd name="connsiteX17-1423" fmla="*/ 711180 w 1304475"/>
                <a:gd name="connsiteY17-1424" fmla="*/ 1018755 h 1228635"/>
                <a:gd name="connsiteX18-1425" fmla="*/ 709686 w 1304475"/>
                <a:gd name="connsiteY18-1426" fmla="*/ 1098402 h 1228635"/>
                <a:gd name="connsiteX19-1427" fmla="*/ 467002 w 1304475"/>
                <a:gd name="connsiteY19-1428" fmla="*/ 1123669 h 1228635"/>
                <a:gd name="connsiteX20-1429" fmla="*/ 232481 w 1304475"/>
                <a:gd name="connsiteY20-1430" fmla="*/ 1089791 h 1228635"/>
                <a:gd name="connsiteX21-1431" fmla="*/ 233557 w 1304475"/>
                <a:gd name="connsiteY21-1432" fmla="*/ 1016603 h 1228635"/>
                <a:gd name="connsiteX22-1433" fmla="*/ 247546 w 1304475"/>
                <a:gd name="connsiteY22-1434" fmla="*/ 489604 h 12286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</a:cxnLst>
              <a:rect l="l" t="t" r="r" b="b"/>
              <a:pathLst>
                <a:path w="1304475" h="1228635">
                  <a:moveTo>
                    <a:pt x="245006" y="578079"/>
                  </a:moveTo>
                  <a:lnTo>
                    <a:pt x="175436" y="716204"/>
                  </a:lnTo>
                  <a:lnTo>
                    <a:pt x="175436" y="1228635"/>
                  </a:lnTo>
                  <a:lnTo>
                    <a:pt x="48433" y="1228635"/>
                  </a:lnTo>
                  <a:lnTo>
                    <a:pt x="0" y="678645"/>
                  </a:lnTo>
                  <a:lnTo>
                    <a:pt x="145121" y="149787"/>
                  </a:lnTo>
                  <a:cubicBezTo>
                    <a:pt x="147812" y="137947"/>
                    <a:pt x="155076" y="101013"/>
                    <a:pt x="190028" y="95228"/>
                  </a:cubicBezTo>
                  <a:lnTo>
                    <a:pt x="553218" y="0"/>
                  </a:lnTo>
                  <a:lnTo>
                    <a:pt x="771423" y="99952"/>
                  </a:lnTo>
                  <a:cubicBezTo>
                    <a:pt x="821797" y="128767"/>
                    <a:pt x="860413" y="193644"/>
                    <a:pt x="866063" y="213018"/>
                  </a:cubicBezTo>
                  <a:lnTo>
                    <a:pt x="952672" y="477863"/>
                  </a:lnTo>
                  <a:lnTo>
                    <a:pt x="1265728" y="398807"/>
                  </a:lnTo>
                  <a:lnTo>
                    <a:pt x="1304475" y="535497"/>
                  </a:lnTo>
                  <a:lnTo>
                    <a:pt x="903015" y="671111"/>
                  </a:lnTo>
                  <a:cubicBezTo>
                    <a:pt x="876108" y="680798"/>
                    <a:pt x="845971" y="664653"/>
                    <a:pt x="838437" y="637746"/>
                  </a:cubicBezTo>
                  <a:lnTo>
                    <a:pt x="758388" y="508128"/>
                  </a:lnTo>
                  <a:cubicBezTo>
                    <a:pt x="747321" y="544626"/>
                    <a:pt x="714461" y="862356"/>
                    <a:pt x="711434" y="1018756"/>
                  </a:cubicBezTo>
                  <a:lnTo>
                    <a:pt x="711180" y="1018755"/>
                  </a:lnTo>
                  <a:lnTo>
                    <a:pt x="709686" y="1098402"/>
                  </a:lnTo>
                  <a:cubicBezTo>
                    <a:pt x="628791" y="1106824"/>
                    <a:pt x="594464" y="1125830"/>
                    <a:pt x="467002" y="1123669"/>
                  </a:cubicBezTo>
                  <a:cubicBezTo>
                    <a:pt x="339540" y="1121508"/>
                    <a:pt x="310655" y="1101084"/>
                    <a:pt x="232481" y="1089791"/>
                  </a:cubicBezTo>
                  <a:cubicBezTo>
                    <a:pt x="232840" y="1065395"/>
                    <a:pt x="233198" y="1040999"/>
                    <a:pt x="233557" y="1016603"/>
                  </a:cubicBezTo>
                  <a:cubicBezTo>
                    <a:pt x="240901" y="839384"/>
                    <a:pt x="247546" y="489604"/>
                    <a:pt x="247546" y="48960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3005027" y="2257238"/>
              <a:ext cx="148529" cy="296143"/>
            </a:xfrm>
            <a:custGeom>
              <a:avLst/>
              <a:gdLst>
                <a:gd name="connsiteX0" fmla="*/ 0 w 148529"/>
                <a:gd name="connsiteY0" fmla="*/ 0 h 242167"/>
                <a:gd name="connsiteX1" fmla="*/ 148529 w 148529"/>
                <a:gd name="connsiteY1" fmla="*/ 0 h 242167"/>
                <a:gd name="connsiteX2" fmla="*/ 148529 w 148529"/>
                <a:gd name="connsiteY2" fmla="*/ 161445 h 242167"/>
                <a:gd name="connsiteX3" fmla="*/ 105477 w 148529"/>
                <a:gd name="connsiteY3" fmla="*/ 242168 h 242167"/>
                <a:gd name="connsiteX4" fmla="*/ 0 w 148529"/>
                <a:gd name="connsiteY4" fmla="*/ 152835 h 242167"/>
                <a:gd name="connsiteX5" fmla="*/ 0 w 148529"/>
                <a:gd name="connsiteY5" fmla="*/ 0 h 242167"/>
                <a:gd name="connsiteX6" fmla="*/ 0 w 148529"/>
                <a:gd name="connsiteY6" fmla="*/ 0 h 242167"/>
                <a:gd name="connsiteX0-1" fmla="*/ 0 w 148529"/>
                <a:gd name="connsiteY0-2" fmla="*/ 0 h 296143"/>
                <a:gd name="connsiteX1-3" fmla="*/ 148529 w 148529"/>
                <a:gd name="connsiteY1-4" fmla="*/ 0 h 296143"/>
                <a:gd name="connsiteX2-5" fmla="*/ 148529 w 148529"/>
                <a:gd name="connsiteY2-6" fmla="*/ 161445 h 296143"/>
                <a:gd name="connsiteX3-7" fmla="*/ 108652 w 148529"/>
                <a:gd name="connsiteY3-8" fmla="*/ 296143 h 296143"/>
                <a:gd name="connsiteX4-9" fmla="*/ 0 w 148529"/>
                <a:gd name="connsiteY4-10" fmla="*/ 152835 h 296143"/>
                <a:gd name="connsiteX5-11" fmla="*/ 0 w 148529"/>
                <a:gd name="connsiteY5-12" fmla="*/ 0 h 296143"/>
                <a:gd name="connsiteX6-13" fmla="*/ 0 w 148529"/>
                <a:gd name="connsiteY6-14" fmla="*/ 0 h 2961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48529" h="296143">
                  <a:moveTo>
                    <a:pt x="0" y="0"/>
                  </a:moveTo>
                  <a:lnTo>
                    <a:pt x="148529" y="0"/>
                  </a:lnTo>
                  <a:lnTo>
                    <a:pt x="148529" y="161445"/>
                  </a:lnTo>
                  <a:lnTo>
                    <a:pt x="108652" y="296143"/>
                  </a:lnTo>
                  <a:lnTo>
                    <a:pt x="0" y="1528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2760035" y="3213977"/>
              <a:ext cx="479176" cy="290863"/>
            </a:xfrm>
            <a:custGeom>
              <a:avLst/>
              <a:gdLst>
                <a:gd name="connsiteX0" fmla="*/ 8686 w 479176"/>
                <a:gd name="connsiteY0" fmla="*/ 0 h 290863"/>
                <a:gd name="connsiteX1" fmla="*/ 88653 w 479176"/>
                <a:gd name="connsiteY1" fmla="*/ 64467 h 290863"/>
                <a:gd name="connsiteX2" fmla="*/ 476084 w 479176"/>
                <a:gd name="connsiteY2" fmla="*/ 180100 h 290863"/>
                <a:gd name="connsiteX3" fmla="*/ 479176 w 479176"/>
                <a:gd name="connsiteY3" fmla="*/ 179796 h 290863"/>
                <a:gd name="connsiteX4" fmla="*/ 478953 w 479176"/>
                <a:gd name="connsiteY4" fmla="*/ 185781 h 290863"/>
                <a:gd name="connsiteX5" fmla="*/ 478699 w 479176"/>
                <a:gd name="connsiteY5" fmla="*/ 185780 h 290863"/>
                <a:gd name="connsiteX6" fmla="*/ 477205 w 479176"/>
                <a:gd name="connsiteY6" fmla="*/ 265427 h 290863"/>
                <a:gd name="connsiteX7" fmla="*/ 234521 w 479176"/>
                <a:gd name="connsiteY7" fmla="*/ 290694 h 290863"/>
                <a:gd name="connsiteX8" fmla="*/ 0 w 479176"/>
                <a:gd name="connsiteY8" fmla="*/ 256816 h 290863"/>
                <a:gd name="connsiteX9" fmla="*/ 1076 w 479176"/>
                <a:gd name="connsiteY9" fmla="*/ 183628 h 29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9176" h="290863">
                  <a:moveTo>
                    <a:pt x="8686" y="0"/>
                  </a:moveTo>
                  <a:lnTo>
                    <a:pt x="88653" y="64467"/>
                  </a:lnTo>
                  <a:cubicBezTo>
                    <a:pt x="199247" y="137472"/>
                    <a:pt x="332571" y="180100"/>
                    <a:pt x="476084" y="180100"/>
                  </a:cubicBezTo>
                  <a:lnTo>
                    <a:pt x="479176" y="179796"/>
                  </a:lnTo>
                  <a:lnTo>
                    <a:pt x="478953" y="185781"/>
                  </a:lnTo>
                  <a:lnTo>
                    <a:pt x="478699" y="185780"/>
                  </a:lnTo>
                  <a:lnTo>
                    <a:pt x="477205" y="265427"/>
                  </a:lnTo>
                  <a:cubicBezTo>
                    <a:pt x="396310" y="273849"/>
                    <a:pt x="361983" y="292855"/>
                    <a:pt x="234521" y="290694"/>
                  </a:cubicBezTo>
                  <a:cubicBezTo>
                    <a:pt x="107059" y="288533"/>
                    <a:pt x="78174" y="268109"/>
                    <a:pt x="0" y="256816"/>
                  </a:cubicBezTo>
                  <a:cubicBezTo>
                    <a:pt x="359" y="232420"/>
                    <a:pt x="717" y="208024"/>
                    <a:pt x="1076" y="183628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" name="任意多边形: 形状 171"/>
            <p:cNvSpPr/>
            <p:nvPr/>
          </p:nvSpPr>
          <p:spPr>
            <a:xfrm>
              <a:off x="3274483" y="2798235"/>
              <a:ext cx="141817" cy="260350"/>
            </a:xfrm>
            <a:custGeom>
              <a:avLst/>
              <a:gdLst>
                <a:gd name="connsiteX0" fmla="*/ 0 w 135467"/>
                <a:gd name="connsiteY0" fmla="*/ 152400 h 302683"/>
                <a:gd name="connsiteX1" fmla="*/ 23284 w 135467"/>
                <a:gd name="connsiteY1" fmla="*/ 0 h 302683"/>
                <a:gd name="connsiteX2" fmla="*/ 135467 w 135467"/>
                <a:gd name="connsiteY2" fmla="*/ 302683 h 302683"/>
                <a:gd name="connsiteX3" fmla="*/ 86784 w 135467"/>
                <a:gd name="connsiteY3" fmla="*/ 277283 h 302683"/>
                <a:gd name="connsiteX4" fmla="*/ 0 w 135467"/>
                <a:gd name="connsiteY4" fmla="*/ 152400 h 302683"/>
                <a:gd name="connsiteX0-1" fmla="*/ 0 w 141817"/>
                <a:gd name="connsiteY0-2" fmla="*/ 152400 h 313267"/>
                <a:gd name="connsiteX1-3" fmla="*/ 23284 w 141817"/>
                <a:gd name="connsiteY1-4" fmla="*/ 0 h 313267"/>
                <a:gd name="connsiteX2-5" fmla="*/ 141817 w 141817"/>
                <a:gd name="connsiteY2-6" fmla="*/ 313267 h 313267"/>
                <a:gd name="connsiteX3-7" fmla="*/ 86784 w 141817"/>
                <a:gd name="connsiteY3-8" fmla="*/ 277283 h 313267"/>
                <a:gd name="connsiteX4-9" fmla="*/ 0 w 141817"/>
                <a:gd name="connsiteY4-10" fmla="*/ 152400 h 313267"/>
                <a:gd name="connsiteX0-11" fmla="*/ 0 w 141817"/>
                <a:gd name="connsiteY0-12" fmla="*/ 152400 h 313267"/>
                <a:gd name="connsiteX1-13" fmla="*/ 23284 w 141817"/>
                <a:gd name="connsiteY1-14" fmla="*/ 0 h 313267"/>
                <a:gd name="connsiteX2-15" fmla="*/ 141817 w 141817"/>
                <a:gd name="connsiteY2-16" fmla="*/ 313267 h 313267"/>
                <a:gd name="connsiteX3-17" fmla="*/ 95251 w 141817"/>
                <a:gd name="connsiteY3-18" fmla="*/ 292099 h 313267"/>
                <a:gd name="connsiteX4-19" fmla="*/ 0 w 141817"/>
                <a:gd name="connsiteY4-20" fmla="*/ 152400 h 313267"/>
                <a:gd name="connsiteX0-21" fmla="*/ 0 w 141817"/>
                <a:gd name="connsiteY0-22" fmla="*/ 99483 h 260350"/>
                <a:gd name="connsiteX1-23" fmla="*/ 14817 w 141817"/>
                <a:gd name="connsiteY1-24" fmla="*/ 0 h 260350"/>
                <a:gd name="connsiteX2-25" fmla="*/ 141817 w 141817"/>
                <a:gd name="connsiteY2-26" fmla="*/ 260350 h 260350"/>
                <a:gd name="connsiteX3-27" fmla="*/ 95251 w 141817"/>
                <a:gd name="connsiteY3-28" fmla="*/ 239182 h 260350"/>
                <a:gd name="connsiteX4-29" fmla="*/ 0 w 141817"/>
                <a:gd name="connsiteY4-30" fmla="*/ 99483 h 260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1817" h="260350">
                  <a:moveTo>
                    <a:pt x="0" y="99483"/>
                  </a:moveTo>
                  <a:lnTo>
                    <a:pt x="14817" y="0"/>
                  </a:lnTo>
                  <a:lnTo>
                    <a:pt x="141817" y="260350"/>
                  </a:lnTo>
                  <a:lnTo>
                    <a:pt x="95251" y="239182"/>
                  </a:lnTo>
                  <a:lnTo>
                    <a:pt x="0" y="99483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" name="任意多边形: 形状 172"/>
            <p:cNvSpPr/>
            <p:nvPr/>
          </p:nvSpPr>
          <p:spPr>
            <a:xfrm>
              <a:off x="2658533" y="2878667"/>
              <a:ext cx="120650" cy="736600"/>
            </a:xfrm>
            <a:custGeom>
              <a:avLst/>
              <a:gdLst>
                <a:gd name="connsiteX0" fmla="*/ 107950 w 120650"/>
                <a:gd name="connsiteY0" fmla="*/ 0 h 736600"/>
                <a:gd name="connsiteX1" fmla="*/ 0 w 120650"/>
                <a:gd name="connsiteY1" fmla="*/ 192616 h 736600"/>
                <a:gd name="connsiteX2" fmla="*/ 40217 w 120650"/>
                <a:gd name="connsiteY2" fmla="*/ 736600 h 736600"/>
                <a:gd name="connsiteX3" fmla="*/ 40217 w 120650"/>
                <a:gd name="connsiteY3" fmla="*/ 213783 h 736600"/>
                <a:gd name="connsiteX4" fmla="*/ 120650 w 120650"/>
                <a:gd name="connsiteY4" fmla="*/ 80433 h 736600"/>
                <a:gd name="connsiteX5" fmla="*/ 107950 w 120650"/>
                <a:gd name="connsiteY5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50" h="736600">
                  <a:moveTo>
                    <a:pt x="107950" y="0"/>
                  </a:moveTo>
                  <a:lnTo>
                    <a:pt x="0" y="192616"/>
                  </a:lnTo>
                  <a:lnTo>
                    <a:pt x="40217" y="736600"/>
                  </a:lnTo>
                  <a:lnTo>
                    <a:pt x="40217" y="213783"/>
                  </a:lnTo>
                  <a:lnTo>
                    <a:pt x="120650" y="80433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" name="任意多边形: 形状 173"/>
            <p:cNvSpPr/>
            <p:nvPr/>
          </p:nvSpPr>
          <p:spPr>
            <a:xfrm>
              <a:off x="3003550" y="3839633"/>
              <a:ext cx="74083" cy="1308100"/>
            </a:xfrm>
            <a:custGeom>
              <a:avLst/>
              <a:gdLst>
                <a:gd name="connsiteX0" fmla="*/ 74083 w 74083"/>
                <a:gd name="connsiteY0" fmla="*/ 0 h 1308100"/>
                <a:gd name="connsiteX1" fmla="*/ 44450 w 74083"/>
                <a:gd name="connsiteY1" fmla="*/ 1308100 h 1308100"/>
                <a:gd name="connsiteX2" fmla="*/ 0 w 74083"/>
                <a:gd name="connsiteY2" fmla="*/ 596900 h 1308100"/>
                <a:gd name="connsiteX3" fmla="*/ 74083 w 74083"/>
                <a:gd name="connsiteY3" fmla="*/ 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83" h="1308100">
                  <a:moveTo>
                    <a:pt x="74083" y="0"/>
                  </a:moveTo>
                  <a:lnTo>
                    <a:pt x="44450" y="1308100"/>
                  </a:lnTo>
                  <a:lnTo>
                    <a:pt x="0" y="596900"/>
                  </a:lnTo>
                  <a:lnTo>
                    <a:pt x="74083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" name="任意多边形: 形状 179"/>
            <p:cNvSpPr/>
            <p:nvPr/>
          </p:nvSpPr>
          <p:spPr>
            <a:xfrm>
              <a:off x="3001852" y="2262000"/>
              <a:ext cx="148529" cy="191508"/>
            </a:xfrm>
            <a:custGeom>
              <a:avLst/>
              <a:gdLst>
                <a:gd name="connsiteX0" fmla="*/ 0 w 148529"/>
                <a:gd name="connsiteY0" fmla="*/ 0 h 191508"/>
                <a:gd name="connsiteX1" fmla="*/ 148529 w 148529"/>
                <a:gd name="connsiteY1" fmla="*/ 0 h 191508"/>
                <a:gd name="connsiteX2" fmla="*/ 148529 w 148529"/>
                <a:gd name="connsiteY2" fmla="*/ 141007 h 191508"/>
                <a:gd name="connsiteX3" fmla="*/ 134255 w 148529"/>
                <a:gd name="connsiteY3" fmla="*/ 138300 h 191508"/>
                <a:gd name="connsiteX4" fmla="*/ 41646 w 148529"/>
                <a:gd name="connsiteY4" fmla="*/ 174335 h 191508"/>
                <a:gd name="connsiteX5" fmla="*/ 29321 w 148529"/>
                <a:gd name="connsiteY5" fmla="*/ 191508 h 191508"/>
                <a:gd name="connsiteX6" fmla="*/ 0 w 148529"/>
                <a:gd name="connsiteY6" fmla="*/ 152835 h 19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29" h="191508">
                  <a:moveTo>
                    <a:pt x="0" y="0"/>
                  </a:moveTo>
                  <a:lnTo>
                    <a:pt x="148529" y="0"/>
                  </a:lnTo>
                  <a:lnTo>
                    <a:pt x="148529" y="141007"/>
                  </a:lnTo>
                  <a:lnTo>
                    <a:pt x="134255" y="138300"/>
                  </a:lnTo>
                  <a:cubicBezTo>
                    <a:pt x="98089" y="138300"/>
                    <a:pt x="65347" y="152071"/>
                    <a:pt x="41646" y="174335"/>
                  </a:cubicBezTo>
                  <a:lnTo>
                    <a:pt x="29321" y="191508"/>
                  </a:lnTo>
                  <a:lnTo>
                    <a:pt x="0" y="152835"/>
                  </a:lnTo>
                  <a:close/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2872103" y="1782149"/>
              <a:ext cx="465112" cy="598528"/>
            </a:xfrm>
            <a:custGeom>
              <a:avLst/>
              <a:gdLst>
                <a:gd name="connsiteX0" fmla="*/ 259050 w 465112"/>
                <a:gd name="connsiteY0" fmla="*/ 591 h 615922"/>
                <a:gd name="connsiteX1" fmla="*/ 435675 w 465112"/>
                <a:gd name="connsiteY1" fmla="*/ 124229 h 615922"/>
                <a:gd name="connsiteX2" fmla="*/ 439600 w 465112"/>
                <a:gd name="connsiteY2" fmla="*/ 326366 h 615922"/>
                <a:gd name="connsiteX3" fmla="*/ 439034 w 465112"/>
                <a:gd name="connsiteY3" fmla="*/ 344967 h 615922"/>
                <a:gd name="connsiteX4" fmla="*/ 451007 w 465112"/>
                <a:gd name="connsiteY4" fmla="*/ 350284 h 615922"/>
                <a:gd name="connsiteX5" fmla="*/ 465112 w 465112"/>
                <a:gd name="connsiteY5" fmla="*/ 385241 h 615922"/>
                <a:gd name="connsiteX6" fmla="*/ 450026 w 465112"/>
                <a:gd name="connsiteY6" fmla="*/ 419217 h 615922"/>
                <a:gd name="connsiteX7" fmla="*/ 434542 w 465112"/>
                <a:gd name="connsiteY7" fmla="*/ 425464 h 615922"/>
                <a:gd name="connsiteX8" fmla="*/ 430768 w 465112"/>
                <a:gd name="connsiteY8" fmla="*/ 452947 h 615922"/>
                <a:gd name="connsiteX9" fmla="*/ 240406 w 465112"/>
                <a:gd name="connsiteY9" fmla="*/ 615835 h 615922"/>
                <a:gd name="connsiteX10" fmla="*/ 38269 w 465112"/>
                <a:gd name="connsiteY10" fmla="*/ 437248 h 615922"/>
                <a:gd name="connsiteX11" fmla="*/ 35776 w 465112"/>
                <a:gd name="connsiteY11" fmla="*/ 419217 h 615922"/>
                <a:gd name="connsiteX12" fmla="*/ 13737 w 465112"/>
                <a:gd name="connsiteY12" fmla="*/ 409772 h 615922"/>
                <a:gd name="connsiteX13" fmla="*/ 0 w 465112"/>
                <a:gd name="connsiteY13" fmla="*/ 374448 h 615922"/>
                <a:gd name="connsiteX14" fmla="*/ 15086 w 465112"/>
                <a:gd name="connsiteY14" fmla="*/ 340472 h 615922"/>
                <a:gd name="connsiteX15" fmla="*/ 29790 w 465112"/>
                <a:gd name="connsiteY15" fmla="*/ 334539 h 615922"/>
                <a:gd name="connsiteX16" fmla="*/ 29437 w 465112"/>
                <a:gd name="connsiteY16" fmla="*/ 316554 h 615922"/>
                <a:gd name="connsiteX17" fmla="*/ 42193 w 465112"/>
                <a:gd name="connsiteY17" fmla="*/ 113435 h 615922"/>
                <a:gd name="connsiteX18" fmla="*/ 259050 w 465112"/>
                <a:gd name="connsiteY18" fmla="*/ 591 h 615922"/>
                <a:gd name="connsiteX0-1" fmla="*/ 259050 w 465112"/>
                <a:gd name="connsiteY0-2" fmla="*/ 500 h 615831"/>
                <a:gd name="connsiteX1-3" fmla="*/ 435675 w 465112"/>
                <a:gd name="connsiteY1-4" fmla="*/ 124138 h 615831"/>
                <a:gd name="connsiteX2-5" fmla="*/ 439600 w 465112"/>
                <a:gd name="connsiteY2-6" fmla="*/ 326275 h 615831"/>
                <a:gd name="connsiteX3-7" fmla="*/ 439034 w 465112"/>
                <a:gd name="connsiteY3-8" fmla="*/ 344876 h 615831"/>
                <a:gd name="connsiteX4-9" fmla="*/ 451007 w 465112"/>
                <a:gd name="connsiteY4-10" fmla="*/ 350193 h 615831"/>
                <a:gd name="connsiteX5-11" fmla="*/ 465112 w 465112"/>
                <a:gd name="connsiteY5-12" fmla="*/ 385150 h 615831"/>
                <a:gd name="connsiteX6-13" fmla="*/ 450026 w 465112"/>
                <a:gd name="connsiteY6-14" fmla="*/ 419126 h 615831"/>
                <a:gd name="connsiteX7-15" fmla="*/ 434542 w 465112"/>
                <a:gd name="connsiteY7-16" fmla="*/ 425373 h 615831"/>
                <a:gd name="connsiteX8-17" fmla="*/ 430768 w 465112"/>
                <a:gd name="connsiteY8-18" fmla="*/ 452856 h 615831"/>
                <a:gd name="connsiteX9-19" fmla="*/ 240406 w 465112"/>
                <a:gd name="connsiteY9-20" fmla="*/ 615744 h 615831"/>
                <a:gd name="connsiteX10-21" fmla="*/ 38269 w 465112"/>
                <a:gd name="connsiteY10-22" fmla="*/ 437157 h 615831"/>
                <a:gd name="connsiteX11-23" fmla="*/ 35776 w 465112"/>
                <a:gd name="connsiteY11-24" fmla="*/ 419126 h 615831"/>
                <a:gd name="connsiteX12-25" fmla="*/ 13737 w 465112"/>
                <a:gd name="connsiteY12-26" fmla="*/ 409681 h 615831"/>
                <a:gd name="connsiteX13-27" fmla="*/ 0 w 465112"/>
                <a:gd name="connsiteY13-28" fmla="*/ 374357 h 615831"/>
                <a:gd name="connsiteX14-29" fmla="*/ 15086 w 465112"/>
                <a:gd name="connsiteY14-30" fmla="*/ 340381 h 615831"/>
                <a:gd name="connsiteX15-31" fmla="*/ 29790 w 465112"/>
                <a:gd name="connsiteY15-32" fmla="*/ 334448 h 615831"/>
                <a:gd name="connsiteX16-33" fmla="*/ 29437 w 465112"/>
                <a:gd name="connsiteY16-34" fmla="*/ 316463 h 615831"/>
                <a:gd name="connsiteX17-35" fmla="*/ 59656 w 465112"/>
                <a:gd name="connsiteY17-36" fmla="*/ 124457 h 615831"/>
                <a:gd name="connsiteX18-37" fmla="*/ 259050 w 465112"/>
                <a:gd name="connsiteY18-38" fmla="*/ 500 h 615831"/>
                <a:gd name="connsiteX0-39" fmla="*/ 259050 w 465112"/>
                <a:gd name="connsiteY0-40" fmla="*/ 500 h 615831"/>
                <a:gd name="connsiteX1-41" fmla="*/ 418212 w 465112"/>
                <a:gd name="connsiteY1-42" fmla="*/ 138425 h 615831"/>
                <a:gd name="connsiteX2-43" fmla="*/ 439600 w 465112"/>
                <a:gd name="connsiteY2-44" fmla="*/ 326275 h 615831"/>
                <a:gd name="connsiteX3-45" fmla="*/ 439034 w 465112"/>
                <a:gd name="connsiteY3-46" fmla="*/ 344876 h 615831"/>
                <a:gd name="connsiteX4-47" fmla="*/ 451007 w 465112"/>
                <a:gd name="connsiteY4-48" fmla="*/ 350193 h 615831"/>
                <a:gd name="connsiteX5-49" fmla="*/ 465112 w 465112"/>
                <a:gd name="connsiteY5-50" fmla="*/ 385150 h 615831"/>
                <a:gd name="connsiteX6-51" fmla="*/ 450026 w 465112"/>
                <a:gd name="connsiteY6-52" fmla="*/ 419126 h 615831"/>
                <a:gd name="connsiteX7-53" fmla="*/ 434542 w 465112"/>
                <a:gd name="connsiteY7-54" fmla="*/ 425373 h 615831"/>
                <a:gd name="connsiteX8-55" fmla="*/ 430768 w 465112"/>
                <a:gd name="connsiteY8-56" fmla="*/ 452856 h 615831"/>
                <a:gd name="connsiteX9-57" fmla="*/ 240406 w 465112"/>
                <a:gd name="connsiteY9-58" fmla="*/ 615744 h 615831"/>
                <a:gd name="connsiteX10-59" fmla="*/ 38269 w 465112"/>
                <a:gd name="connsiteY10-60" fmla="*/ 437157 h 615831"/>
                <a:gd name="connsiteX11-61" fmla="*/ 35776 w 465112"/>
                <a:gd name="connsiteY11-62" fmla="*/ 419126 h 615831"/>
                <a:gd name="connsiteX12-63" fmla="*/ 13737 w 465112"/>
                <a:gd name="connsiteY12-64" fmla="*/ 409681 h 615831"/>
                <a:gd name="connsiteX13-65" fmla="*/ 0 w 465112"/>
                <a:gd name="connsiteY13-66" fmla="*/ 374357 h 615831"/>
                <a:gd name="connsiteX14-67" fmla="*/ 15086 w 465112"/>
                <a:gd name="connsiteY14-68" fmla="*/ 340381 h 615831"/>
                <a:gd name="connsiteX15-69" fmla="*/ 29790 w 465112"/>
                <a:gd name="connsiteY15-70" fmla="*/ 334448 h 615831"/>
                <a:gd name="connsiteX16-71" fmla="*/ 29437 w 465112"/>
                <a:gd name="connsiteY16-72" fmla="*/ 316463 h 615831"/>
                <a:gd name="connsiteX17-73" fmla="*/ 59656 w 465112"/>
                <a:gd name="connsiteY17-74" fmla="*/ 124457 h 615831"/>
                <a:gd name="connsiteX18-75" fmla="*/ 259050 w 465112"/>
                <a:gd name="connsiteY18-76" fmla="*/ 500 h 615831"/>
                <a:gd name="connsiteX0-77" fmla="*/ 246350 w 465112"/>
                <a:gd name="connsiteY0-78" fmla="*/ 659 h 598528"/>
                <a:gd name="connsiteX1-79" fmla="*/ 418212 w 465112"/>
                <a:gd name="connsiteY1-80" fmla="*/ 121122 h 598528"/>
                <a:gd name="connsiteX2-81" fmla="*/ 439600 w 465112"/>
                <a:gd name="connsiteY2-82" fmla="*/ 308972 h 598528"/>
                <a:gd name="connsiteX3-83" fmla="*/ 439034 w 465112"/>
                <a:gd name="connsiteY3-84" fmla="*/ 327573 h 598528"/>
                <a:gd name="connsiteX4-85" fmla="*/ 451007 w 465112"/>
                <a:gd name="connsiteY4-86" fmla="*/ 332890 h 598528"/>
                <a:gd name="connsiteX5-87" fmla="*/ 465112 w 465112"/>
                <a:gd name="connsiteY5-88" fmla="*/ 367847 h 598528"/>
                <a:gd name="connsiteX6-89" fmla="*/ 450026 w 465112"/>
                <a:gd name="connsiteY6-90" fmla="*/ 401823 h 598528"/>
                <a:gd name="connsiteX7-91" fmla="*/ 434542 w 465112"/>
                <a:gd name="connsiteY7-92" fmla="*/ 408070 h 598528"/>
                <a:gd name="connsiteX8-93" fmla="*/ 430768 w 465112"/>
                <a:gd name="connsiteY8-94" fmla="*/ 435553 h 598528"/>
                <a:gd name="connsiteX9-95" fmla="*/ 240406 w 465112"/>
                <a:gd name="connsiteY9-96" fmla="*/ 598441 h 598528"/>
                <a:gd name="connsiteX10-97" fmla="*/ 38269 w 465112"/>
                <a:gd name="connsiteY10-98" fmla="*/ 419854 h 598528"/>
                <a:gd name="connsiteX11-99" fmla="*/ 35776 w 465112"/>
                <a:gd name="connsiteY11-100" fmla="*/ 401823 h 598528"/>
                <a:gd name="connsiteX12-101" fmla="*/ 13737 w 465112"/>
                <a:gd name="connsiteY12-102" fmla="*/ 392378 h 598528"/>
                <a:gd name="connsiteX13-103" fmla="*/ 0 w 465112"/>
                <a:gd name="connsiteY13-104" fmla="*/ 357054 h 598528"/>
                <a:gd name="connsiteX14-105" fmla="*/ 15086 w 465112"/>
                <a:gd name="connsiteY14-106" fmla="*/ 323078 h 598528"/>
                <a:gd name="connsiteX15-107" fmla="*/ 29790 w 465112"/>
                <a:gd name="connsiteY15-108" fmla="*/ 317145 h 598528"/>
                <a:gd name="connsiteX16-109" fmla="*/ 29437 w 465112"/>
                <a:gd name="connsiteY16-110" fmla="*/ 299160 h 598528"/>
                <a:gd name="connsiteX17-111" fmla="*/ 59656 w 465112"/>
                <a:gd name="connsiteY17-112" fmla="*/ 107154 h 598528"/>
                <a:gd name="connsiteX18-113" fmla="*/ 246350 w 465112"/>
                <a:gd name="connsiteY18-114" fmla="*/ 659 h 598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</a:cxnLst>
              <a:rect l="l" t="t" r="r" b="b"/>
              <a:pathLst>
                <a:path w="465112" h="598528">
                  <a:moveTo>
                    <a:pt x="246350" y="659"/>
                  </a:moveTo>
                  <a:cubicBezTo>
                    <a:pt x="358212" y="5565"/>
                    <a:pt x="399568" y="82853"/>
                    <a:pt x="418212" y="121122"/>
                  </a:cubicBezTo>
                  <a:cubicBezTo>
                    <a:pt x="438818" y="162333"/>
                    <a:pt x="442544" y="231453"/>
                    <a:pt x="439600" y="308972"/>
                  </a:cubicBezTo>
                  <a:cubicBezTo>
                    <a:pt x="439411" y="315172"/>
                    <a:pt x="439223" y="321373"/>
                    <a:pt x="439034" y="327573"/>
                  </a:cubicBezTo>
                  <a:lnTo>
                    <a:pt x="451007" y="332890"/>
                  </a:lnTo>
                  <a:cubicBezTo>
                    <a:pt x="459715" y="341844"/>
                    <a:pt x="465112" y="354109"/>
                    <a:pt x="465112" y="367847"/>
                  </a:cubicBezTo>
                  <a:cubicBezTo>
                    <a:pt x="464622" y="381094"/>
                    <a:pt x="458979" y="393114"/>
                    <a:pt x="450026" y="401823"/>
                  </a:cubicBezTo>
                  <a:lnTo>
                    <a:pt x="434542" y="408070"/>
                  </a:lnTo>
                  <a:lnTo>
                    <a:pt x="430768" y="435553"/>
                  </a:lnTo>
                  <a:cubicBezTo>
                    <a:pt x="422919" y="473822"/>
                    <a:pt x="374837" y="602365"/>
                    <a:pt x="240406" y="598441"/>
                  </a:cubicBezTo>
                  <a:cubicBezTo>
                    <a:pt x="105975" y="595497"/>
                    <a:pt x="46118" y="471860"/>
                    <a:pt x="38269" y="419854"/>
                  </a:cubicBezTo>
                  <a:lnTo>
                    <a:pt x="35776" y="401823"/>
                  </a:lnTo>
                  <a:lnTo>
                    <a:pt x="13737" y="392378"/>
                  </a:lnTo>
                  <a:cubicBezTo>
                    <a:pt x="5151" y="383302"/>
                    <a:pt x="0" y="370791"/>
                    <a:pt x="0" y="357054"/>
                  </a:cubicBezTo>
                  <a:cubicBezTo>
                    <a:pt x="490" y="343807"/>
                    <a:pt x="6133" y="331786"/>
                    <a:pt x="15086" y="323078"/>
                  </a:cubicBezTo>
                  <a:lnTo>
                    <a:pt x="29790" y="317145"/>
                  </a:lnTo>
                  <a:cubicBezTo>
                    <a:pt x="29672" y="311150"/>
                    <a:pt x="29555" y="305155"/>
                    <a:pt x="29437" y="299160"/>
                  </a:cubicBezTo>
                  <a:cubicBezTo>
                    <a:pt x="28456" y="242247"/>
                    <a:pt x="32181" y="162103"/>
                    <a:pt x="59656" y="107154"/>
                  </a:cubicBezTo>
                  <a:cubicBezTo>
                    <a:pt x="92038" y="41409"/>
                    <a:pt x="112900" y="-6210"/>
                    <a:pt x="246350" y="659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3061484" y="2269707"/>
              <a:ext cx="107938" cy="33618"/>
            </a:xfrm>
            <a:custGeom>
              <a:avLst/>
              <a:gdLst>
                <a:gd name="connsiteX0" fmla="*/ 118393 w 118393"/>
                <a:gd name="connsiteY0" fmla="*/ 3229 h 36874"/>
                <a:gd name="connsiteX1" fmla="*/ 26908 w 118393"/>
                <a:gd name="connsiteY1" fmla="*/ 27984 h 36874"/>
                <a:gd name="connsiteX2" fmla="*/ 0 w 118393"/>
                <a:gd name="connsiteY2" fmla="*/ 0 h 36874"/>
                <a:gd name="connsiteX3" fmla="*/ 118393 w 118393"/>
                <a:gd name="connsiteY3" fmla="*/ 3229 h 36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393" h="36874">
                  <a:moveTo>
                    <a:pt x="118393" y="3229"/>
                  </a:moveTo>
                  <a:cubicBezTo>
                    <a:pt x="100096" y="35518"/>
                    <a:pt x="59197" y="46281"/>
                    <a:pt x="26908" y="27984"/>
                  </a:cubicBezTo>
                  <a:cubicBezTo>
                    <a:pt x="15068" y="21526"/>
                    <a:pt x="6458" y="11839"/>
                    <a:pt x="0" y="0"/>
                  </a:cubicBezTo>
                  <a:lnTo>
                    <a:pt x="118393" y="322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2876717" y="1705489"/>
              <a:ext cx="463383" cy="421518"/>
            </a:xfrm>
            <a:custGeom>
              <a:avLst/>
              <a:gdLst>
                <a:gd name="connsiteX0" fmla="*/ 106268 w 463383"/>
                <a:gd name="connsiteY0" fmla="*/ 0 h 441563"/>
                <a:gd name="connsiteX1" fmla="*/ 197525 w 463383"/>
                <a:gd name="connsiteY1" fmla="*/ 28457 h 441563"/>
                <a:gd name="connsiteX2" fmla="*/ 392794 w 463383"/>
                <a:gd name="connsiteY2" fmla="*/ 68687 h 441563"/>
                <a:gd name="connsiteX3" fmla="*/ 458614 w 463383"/>
                <a:gd name="connsiteY3" fmla="*/ 222958 h 441563"/>
                <a:gd name="connsiteX4" fmla="*/ 455182 w 463383"/>
                <a:gd name="connsiteY4" fmla="*/ 229542 h 441563"/>
                <a:gd name="connsiteX5" fmla="*/ 456115 w 463383"/>
                <a:gd name="connsiteY5" fmla="*/ 259035 h 441563"/>
                <a:gd name="connsiteX6" fmla="*/ 444800 w 463383"/>
                <a:gd name="connsiteY6" fmla="*/ 390538 h 441563"/>
                <a:gd name="connsiteX7" fmla="*/ 432044 w 463383"/>
                <a:gd name="connsiteY7" fmla="*/ 438619 h 441563"/>
                <a:gd name="connsiteX8" fmla="*/ 419288 w 463383"/>
                <a:gd name="connsiteY8" fmla="*/ 316943 h 441563"/>
                <a:gd name="connsiteX9" fmla="*/ 423530 w 463383"/>
                <a:gd name="connsiteY9" fmla="*/ 266894 h 441563"/>
                <a:gd name="connsiteX10" fmla="*/ 421195 w 463383"/>
                <a:gd name="connsiteY10" fmla="*/ 265493 h 441563"/>
                <a:gd name="connsiteX11" fmla="*/ 241682 w 463383"/>
                <a:gd name="connsiteY11" fmla="*/ 240406 h 441563"/>
                <a:gd name="connsiteX12" fmla="*/ 57620 w 463383"/>
                <a:gd name="connsiteY12" fmla="*/ 247543 h 441563"/>
                <a:gd name="connsiteX13" fmla="*/ 34750 w 463383"/>
                <a:gd name="connsiteY13" fmla="*/ 265483 h 441563"/>
                <a:gd name="connsiteX14" fmla="*/ 30712 w 463383"/>
                <a:gd name="connsiteY14" fmla="*/ 273769 h 441563"/>
                <a:gd name="connsiteX15" fmla="*/ 35618 w 463383"/>
                <a:gd name="connsiteY15" fmla="*/ 321850 h 441563"/>
                <a:gd name="connsiteX16" fmla="*/ 25806 w 463383"/>
                <a:gd name="connsiteY16" fmla="*/ 441563 h 441563"/>
                <a:gd name="connsiteX17" fmla="*/ 11087 w 463383"/>
                <a:gd name="connsiteY17" fmla="*/ 379744 h 441563"/>
                <a:gd name="connsiteX18" fmla="*/ 6948 w 463383"/>
                <a:gd name="connsiteY18" fmla="*/ 222023 h 441563"/>
                <a:gd name="connsiteX19" fmla="*/ 7989 w 463383"/>
                <a:gd name="connsiteY19" fmla="*/ 215148 h 441563"/>
                <a:gd name="connsiteX20" fmla="*/ 7166 w 463383"/>
                <a:gd name="connsiteY20" fmla="*/ 212876 h 441563"/>
                <a:gd name="connsiteX21" fmla="*/ 106268 w 463383"/>
                <a:gd name="connsiteY21" fmla="*/ 0 h 441563"/>
                <a:gd name="connsiteX0-1" fmla="*/ 106268 w 463383"/>
                <a:gd name="connsiteY0-2" fmla="*/ 0 h 442372"/>
                <a:gd name="connsiteX1-3" fmla="*/ 197525 w 463383"/>
                <a:gd name="connsiteY1-4" fmla="*/ 28457 h 442372"/>
                <a:gd name="connsiteX2-5" fmla="*/ 392794 w 463383"/>
                <a:gd name="connsiteY2-6" fmla="*/ 68687 h 442372"/>
                <a:gd name="connsiteX3-7" fmla="*/ 458614 w 463383"/>
                <a:gd name="connsiteY3-8" fmla="*/ 222958 h 442372"/>
                <a:gd name="connsiteX4-9" fmla="*/ 455182 w 463383"/>
                <a:gd name="connsiteY4-10" fmla="*/ 229542 h 442372"/>
                <a:gd name="connsiteX5-11" fmla="*/ 456115 w 463383"/>
                <a:gd name="connsiteY5-12" fmla="*/ 259035 h 442372"/>
                <a:gd name="connsiteX6-13" fmla="*/ 444800 w 463383"/>
                <a:gd name="connsiteY6-14" fmla="*/ 390538 h 442372"/>
                <a:gd name="connsiteX7-15" fmla="*/ 432044 w 463383"/>
                <a:gd name="connsiteY7-16" fmla="*/ 438619 h 442372"/>
                <a:gd name="connsiteX8-17" fmla="*/ 419288 w 463383"/>
                <a:gd name="connsiteY8-18" fmla="*/ 316943 h 442372"/>
                <a:gd name="connsiteX9-19" fmla="*/ 423530 w 463383"/>
                <a:gd name="connsiteY9-20" fmla="*/ 266894 h 442372"/>
                <a:gd name="connsiteX10-21" fmla="*/ 421195 w 463383"/>
                <a:gd name="connsiteY10-22" fmla="*/ 265493 h 442372"/>
                <a:gd name="connsiteX11-23" fmla="*/ 241682 w 463383"/>
                <a:gd name="connsiteY11-24" fmla="*/ 240406 h 442372"/>
                <a:gd name="connsiteX12-25" fmla="*/ 57620 w 463383"/>
                <a:gd name="connsiteY12-26" fmla="*/ 247543 h 442372"/>
                <a:gd name="connsiteX13-27" fmla="*/ 34750 w 463383"/>
                <a:gd name="connsiteY13-28" fmla="*/ 265483 h 442372"/>
                <a:gd name="connsiteX14-29" fmla="*/ 30712 w 463383"/>
                <a:gd name="connsiteY14-30" fmla="*/ 273769 h 442372"/>
                <a:gd name="connsiteX15-31" fmla="*/ 45143 w 463383"/>
                <a:gd name="connsiteY15-32" fmla="*/ 325025 h 442372"/>
                <a:gd name="connsiteX16-33" fmla="*/ 25806 w 463383"/>
                <a:gd name="connsiteY16-34" fmla="*/ 441563 h 442372"/>
                <a:gd name="connsiteX17-35" fmla="*/ 11087 w 463383"/>
                <a:gd name="connsiteY17-36" fmla="*/ 379744 h 442372"/>
                <a:gd name="connsiteX18-37" fmla="*/ 6948 w 463383"/>
                <a:gd name="connsiteY18-38" fmla="*/ 222023 h 442372"/>
                <a:gd name="connsiteX19-39" fmla="*/ 7989 w 463383"/>
                <a:gd name="connsiteY19-40" fmla="*/ 215148 h 442372"/>
                <a:gd name="connsiteX20-41" fmla="*/ 7166 w 463383"/>
                <a:gd name="connsiteY20-42" fmla="*/ 212876 h 442372"/>
                <a:gd name="connsiteX21-43" fmla="*/ 106268 w 463383"/>
                <a:gd name="connsiteY21-44" fmla="*/ 0 h 442372"/>
                <a:gd name="connsiteX0-45" fmla="*/ 106268 w 463383"/>
                <a:gd name="connsiteY0-46" fmla="*/ 0 h 442372"/>
                <a:gd name="connsiteX1-47" fmla="*/ 197525 w 463383"/>
                <a:gd name="connsiteY1-48" fmla="*/ 28457 h 442372"/>
                <a:gd name="connsiteX2-49" fmla="*/ 392794 w 463383"/>
                <a:gd name="connsiteY2-50" fmla="*/ 68687 h 442372"/>
                <a:gd name="connsiteX3-51" fmla="*/ 458614 w 463383"/>
                <a:gd name="connsiteY3-52" fmla="*/ 222958 h 442372"/>
                <a:gd name="connsiteX4-53" fmla="*/ 455182 w 463383"/>
                <a:gd name="connsiteY4-54" fmla="*/ 229542 h 442372"/>
                <a:gd name="connsiteX5-55" fmla="*/ 456115 w 463383"/>
                <a:gd name="connsiteY5-56" fmla="*/ 259035 h 442372"/>
                <a:gd name="connsiteX6-57" fmla="*/ 444800 w 463383"/>
                <a:gd name="connsiteY6-58" fmla="*/ 390538 h 442372"/>
                <a:gd name="connsiteX7-59" fmla="*/ 432044 w 463383"/>
                <a:gd name="connsiteY7-60" fmla="*/ 438619 h 442372"/>
                <a:gd name="connsiteX8-61" fmla="*/ 406588 w 463383"/>
                <a:gd name="connsiteY8-62" fmla="*/ 316943 h 442372"/>
                <a:gd name="connsiteX9-63" fmla="*/ 423530 w 463383"/>
                <a:gd name="connsiteY9-64" fmla="*/ 266894 h 442372"/>
                <a:gd name="connsiteX10-65" fmla="*/ 421195 w 463383"/>
                <a:gd name="connsiteY10-66" fmla="*/ 265493 h 442372"/>
                <a:gd name="connsiteX11-67" fmla="*/ 241682 w 463383"/>
                <a:gd name="connsiteY11-68" fmla="*/ 240406 h 442372"/>
                <a:gd name="connsiteX12-69" fmla="*/ 57620 w 463383"/>
                <a:gd name="connsiteY12-70" fmla="*/ 247543 h 442372"/>
                <a:gd name="connsiteX13-71" fmla="*/ 34750 w 463383"/>
                <a:gd name="connsiteY13-72" fmla="*/ 265483 h 442372"/>
                <a:gd name="connsiteX14-73" fmla="*/ 30712 w 463383"/>
                <a:gd name="connsiteY14-74" fmla="*/ 273769 h 442372"/>
                <a:gd name="connsiteX15-75" fmla="*/ 45143 w 463383"/>
                <a:gd name="connsiteY15-76" fmla="*/ 325025 h 442372"/>
                <a:gd name="connsiteX16-77" fmla="*/ 25806 w 463383"/>
                <a:gd name="connsiteY16-78" fmla="*/ 441563 h 442372"/>
                <a:gd name="connsiteX17-79" fmla="*/ 11087 w 463383"/>
                <a:gd name="connsiteY17-80" fmla="*/ 379744 h 442372"/>
                <a:gd name="connsiteX18-81" fmla="*/ 6948 w 463383"/>
                <a:gd name="connsiteY18-82" fmla="*/ 222023 h 442372"/>
                <a:gd name="connsiteX19-83" fmla="*/ 7989 w 463383"/>
                <a:gd name="connsiteY19-84" fmla="*/ 215148 h 442372"/>
                <a:gd name="connsiteX20-85" fmla="*/ 7166 w 463383"/>
                <a:gd name="connsiteY20-86" fmla="*/ 212876 h 442372"/>
                <a:gd name="connsiteX21-87" fmla="*/ 106268 w 463383"/>
                <a:gd name="connsiteY21-88" fmla="*/ 0 h 442372"/>
                <a:gd name="connsiteX0-89" fmla="*/ 106268 w 463383"/>
                <a:gd name="connsiteY0-90" fmla="*/ 0 h 442372"/>
                <a:gd name="connsiteX1-91" fmla="*/ 197525 w 463383"/>
                <a:gd name="connsiteY1-92" fmla="*/ 28457 h 442372"/>
                <a:gd name="connsiteX2-93" fmla="*/ 392794 w 463383"/>
                <a:gd name="connsiteY2-94" fmla="*/ 68687 h 442372"/>
                <a:gd name="connsiteX3-95" fmla="*/ 458614 w 463383"/>
                <a:gd name="connsiteY3-96" fmla="*/ 222958 h 442372"/>
                <a:gd name="connsiteX4-97" fmla="*/ 455182 w 463383"/>
                <a:gd name="connsiteY4-98" fmla="*/ 229542 h 442372"/>
                <a:gd name="connsiteX5-99" fmla="*/ 456115 w 463383"/>
                <a:gd name="connsiteY5-100" fmla="*/ 259035 h 442372"/>
                <a:gd name="connsiteX6-101" fmla="*/ 444800 w 463383"/>
                <a:gd name="connsiteY6-102" fmla="*/ 390538 h 442372"/>
                <a:gd name="connsiteX7-103" fmla="*/ 432044 w 463383"/>
                <a:gd name="connsiteY7-104" fmla="*/ 438619 h 442372"/>
                <a:gd name="connsiteX8-105" fmla="*/ 409763 w 463383"/>
                <a:gd name="connsiteY8-106" fmla="*/ 324880 h 442372"/>
                <a:gd name="connsiteX9-107" fmla="*/ 423530 w 463383"/>
                <a:gd name="connsiteY9-108" fmla="*/ 266894 h 442372"/>
                <a:gd name="connsiteX10-109" fmla="*/ 421195 w 463383"/>
                <a:gd name="connsiteY10-110" fmla="*/ 265493 h 442372"/>
                <a:gd name="connsiteX11-111" fmla="*/ 241682 w 463383"/>
                <a:gd name="connsiteY11-112" fmla="*/ 240406 h 442372"/>
                <a:gd name="connsiteX12-113" fmla="*/ 57620 w 463383"/>
                <a:gd name="connsiteY12-114" fmla="*/ 247543 h 442372"/>
                <a:gd name="connsiteX13-115" fmla="*/ 34750 w 463383"/>
                <a:gd name="connsiteY13-116" fmla="*/ 265483 h 442372"/>
                <a:gd name="connsiteX14-117" fmla="*/ 30712 w 463383"/>
                <a:gd name="connsiteY14-118" fmla="*/ 273769 h 442372"/>
                <a:gd name="connsiteX15-119" fmla="*/ 45143 w 463383"/>
                <a:gd name="connsiteY15-120" fmla="*/ 325025 h 442372"/>
                <a:gd name="connsiteX16-121" fmla="*/ 25806 w 463383"/>
                <a:gd name="connsiteY16-122" fmla="*/ 441563 h 442372"/>
                <a:gd name="connsiteX17-123" fmla="*/ 11087 w 463383"/>
                <a:gd name="connsiteY17-124" fmla="*/ 379744 h 442372"/>
                <a:gd name="connsiteX18-125" fmla="*/ 6948 w 463383"/>
                <a:gd name="connsiteY18-126" fmla="*/ 222023 h 442372"/>
                <a:gd name="connsiteX19-127" fmla="*/ 7989 w 463383"/>
                <a:gd name="connsiteY19-128" fmla="*/ 215148 h 442372"/>
                <a:gd name="connsiteX20-129" fmla="*/ 7166 w 463383"/>
                <a:gd name="connsiteY20-130" fmla="*/ 212876 h 442372"/>
                <a:gd name="connsiteX21-131" fmla="*/ 106268 w 463383"/>
                <a:gd name="connsiteY21-132" fmla="*/ 0 h 442372"/>
                <a:gd name="connsiteX0-133" fmla="*/ 106268 w 463383"/>
                <a:gd name="connsiteY0-134" fmla="*/ 0 h 442372"/>
                <a:gd name="connsiteX1-135" fmla="*/ 197525 w 463383"/>
                <a:gd name="connsiteY1-136" fmla="*/ 28457 h 442372"/>
                <a:gd name="connsiteX2-137" fmla="*/ 392794 w 463383"/>
                <a:gd name="connsiteY2-138" fmla="*/ 68687 h 442372"/>
                <a:gd name="connsiteX3-139" fmla="*/ 458614 w 463383"/>
                <a:gd name="connsiteY3-140" fmla="*/ 222958 h 442372"/>
                <a:gd name="connsiteX4-141" fmla="*/ 455182 w 463383"/>
                <a:gd name="connsiteY4-142" fmla="*/ 229542 h 442372"/>
                <a:gd name="connsiteX5-143" fmla="*/ 456115 w 463383"/>
                <a:gd name="connsiteY5-144" fmla="*/ 259035 h 442372"/>
                <a:gd name="connsiteX6-145" fmla="*/ 444800 w 463383"/>
                <a:gd name="connsiteY6-146" fmla="*/ 390538 h 442372"/>
                <a:gd name="connsiteX7-147" fmla="*/ 432044 w 463383"/>
                <a:gd name="connsiteY7-148" fmla="*/ 438619 h 442372"/>
                <a:gd name="connsiteX8-149" fmla="*/ 409763 w 463383"/>
                <a:gd name="connsiteY8-150" fmla="*/ 324880 h 442372"/>
                <a:gd name="connsiteX9-151" fmla="*/ 423530 w 463383"/>
                <a:gd name="connsiteY9-152" fmla="*/ 266894 h 442372"/>
                <a:gd name="connsiteX10-153" fmla="*/ 421195 w 463383"/>
                <a:gd name="connsiteY10-154" fmla="*/ 265493 h 442372"/>
                <a:gd name="connsiteX11-155" fmla="*/ 241682 w 463383"/>
                <a:gd name="connsiteY11-156" fmla="*/ 240406 h 442372"/>
                <a:gd name="connsiteX12-157" fmla="*/ 57620 w 463383"/>
                <a:gd name="connsiteY12-158" fmla="*/ 247543 h 442372"/>
                <a:gd name="connsiteX13-159" fmla="*/ 34750 w 463383"/>
                <a:gd name="connsiteY13-160" fmla="*/ 265483 h 442372"/>
                <a:gd name="connsiteX14-161" fmla="*/ 30712 w 463383"/>
                <a:gd name="connsiteY14-162" fmla="*/ 273769 h 442372"/>
                <a:gd name="connsiteX15-163" fmla="*/ 34031 w 463383"/>
                <a:gd name="connsiteY15-164" fmla="*/ 325025 h 442372"/>
                <a:gd name="connsiteX16-165" fmla="*/ 25806 w 463383"/>
                <a:gd name="connsiteY16-166" fmla="*/ 441563 h 442372"/>
                <a:gd name="connsiteX17-167" fmla="*/ 11087 w 463383"/>
                <a:gd name="connsiteY17-168" fmla="*/ 379744 h 442372"/>
                <a:gd name="connsiteX18-169" fmla="*/ 6948 w 463383"/>
                <a:gd name="connsiteY18-170" fmla="*/ 222023 h 442372"/>
                <a:gd name="connsiteX19-171" fmla="*/ 7989 w 463383"/>
                <a:gd name="connsiteY19-172" fmla="*/ 215148 h 442372"/>
                <a:gd name="connsiteX20-173" fmla="*/ 7166 w 463383"/>
                <a:gd name="connsiteY20-174" fmla="*/ 212876 h 442372"/>
                <a:gd name="connsiteX21-175" fmla="*/ 106268 w 463383"/>
                <a:gd name="connsiteY21-176" fmla="*/ 0 h 442372"/>
                <a:gd name="connsiteX0-177" fmla="*/ 106268 w 463383"/>
                <a:gd name="connsiteY0-178" fmla="*/ 0 h 442372"/>
                <a:gd name="connsiteX1-179" fmla="*/ 197525 w 463383"/>
                <a:gd name="connsiteY1-180" fmla="*/ 28457 h 442372"/>
                <a:gd name="connsiteX2-181" fmla="*/ 392794 w 463383"/>
                <a:gd name="connsiteY2-182" fmla="*/ 68687 h 442372"/>
                <a:gd name="connsiteX3-183" fmla="*/ 458614 w 463383"/>
                <a:gd name="connsiteY3-184" fmla="*/ 222958 h 442372"/>
                <a:gd name="connsiteX4-185" fmla="*/ 455182 w 463383"/>
                <a:gd name="connsiteY4-186" fmla="*/ 229542 h 442372"/>
                <a:gd name="connsiteX5-187" fmla="*/ 456115 w 463383"/>
                <a:gd name="connsiteY5-188" fmla="*/ 259035 h 442372"/>
                <a:gd name="connsiteX6-189" fmla="*/ 444800 w 463383"/>
                <a:gd name="connsiteY6-190" fmla="*/ 390538 h 442372"/>
                <a:gd name="connsiteX7-191" fmla="*/ 435219 w 463383"/>
                <a:gd name="connsiteY7-192" fmla="*/ 425919 h 442372"/>
                <a:gd name="connsiteX8-193" fmla="*/ 409763 w 463383"/>
                <a:gd name="connsiteY8-194" fmla="*/ 324880 h 442372"/>
                <a:gd name="connsiteX9-195" fmla="*/ 423530 w 463383"/>
                <a:gd name="connsiteY9-196" fmla="*/ 266894 h 442372"/>
                <a:gd name="connsiteX10-197" fmla="*/ 421195 w 463383"/>
                <a:gd name="connsiteY10-198" fmla="*/ 265493 h 442372"/>
                <a:gd name="connsiteX11-199" fmla="*/ 241682 w 463383"/>
                <a:gd name="connsiteY11-200" fmla="*/ 240406 h 442372"/>
                <a:gd name="connsiteX12-201" fmla="*/ 57620 w 463383"/>
                <a:gd name="connsiteY12-202" fmla="*/ 247543 h 442372"/>
                <a:gd name="connsiteX13-203" fmla="*/ 34750 w 463383"/>
                <a:gd name="connsiteY13-204" fmla="*/ 265483 h 442372"/>
                <a:gd name="connsiteX14-205" fmla="*/ 30712 w 463383"/>
                <a:gd name="connsiteY14-206" fmla="*/ 273769 h 442372"/>
                <a:gd name="connsiteX15-207" fmla="*/ 34031 w 463383"/>
                <a:gd name="connsiteY15-208" fmla="*/ 325025 h 442372"/>
                <a:gd name="connsiteX16-209" fmla="*/ 25806 w 463383"/>
                <a:gd name="connsiteY16-210" fmla="*/ 441563 h 442372"/>
                <a:gd name="connsiteX17-211" fmla="*/ 11087 w 463383"/>
                <a:gd name="connsiteY17-212" fmla="*/ 379744 h 442372"/>
                <a:gd name="connsiteX18-213" fmla="*/ 6948 w 463383"/>
                <a:gd name="connsiteY18-214" fmla="*/ 222023 h 442372"/>
                <a:gd name="connsiteX19-215" fmla="*/ 7989 w 463383"/>
                <a:gd name="connsiteY19-216" fmla="*/ 215148 h 442372"/>
                <a:gd name="connsiteX20-217" fmla="*/ 7166 w 463383"/>
                <a:gd name="connsiteY20-218" fmla="*/ 212876 h 442372"/>
                <a:gd name="connsiteX21-219" fmla="*/ 106268 w 463383"/>
                <a:gd name="connsiteY21-220" fmla="*/ 0 h 442372"/>
                <a:gd name="connsiteX0-221" fmla="*/ 106268 w 463383"/>
                <a:gd name="connsiteY0-222" fmla="*/ 0 h 425919"/>
                <a:gd name="connsiteX1-223" fmla="*/ 197525 w 463383"/>
                <a:gd name="connsiteY1-224" fmla="*/ 28457 h 425919"/>
                <a:gd name="connsiteX2-225" fmla="*/ 392794 w 463383"/>
                <a:gd name="connsiteY2-226" fmla="*/ 68687 h 425919"/>
                <a:gd name="connsiteX3-227" fmla="*/ 458614 w 463383"/>
                <a:gd name="connsiteY3-228" fmla="*/ 222958 h 425919"/>
                <a:gd name="connsiteX4-229" fmla="*/ 455182 w 463383"/>
                <a:gd name="connsiteY4-230" fmla="*/ 229542 h 425919"/>
                <a:gd name="connsiteX5-231" fmla="*/ 456115 w 463383"/>
                <a:gd name="connsiteY5-232" fmla="*/ 259035 h 425919"/>
                <a:gd name="connsiteX6-233" fmla="*/ 444800 w 463383"/>
                <a:gd name="connsiteY6-234" fmla="*/ 390538 h 425919"/>
                <a:gd name="connsiteX7-235" fmla="*/ 435219 w 463383"/>
                <a:gd name="connsiteY7-236" fmla="*/ 425919 h 425919"/>
                <a:gd name="connsiteX8-237" fmla="*/ 409763 w 463383"/>
                <a:gd name="connsiteY8-238" fmla="*/ 324880 h 425919"/>
                <a:gd name="connsiteX9-239" fmla="*/ 423530 w 463383"/>
                <a:gd name="connsiteY9-240" fmla="*/ 266894 h 425919"/>
                <a:gd name="connsiteX10-241" fmla="*/ 421195 w 463383"/>
                <a:gd name="connsiteY10-242" fmla="*/ 265493 h 425919"/>
                <a:gd name="connsiteX11-243" fmla="*/ 241682 w 463383"/>
                <a:gd name="connsiteY11-244" fmla="*/ 240406 h 425919"/>
                <a:gd name="connsiteX12-245" fmla="*/ 57620 w 463383"/>
                <a:gd name="connsiteY12-246" fmla="*/ 247543 h 425919"/>
                <a:gd name="connsiteX13-247" fmla="*/ 34750 w 463383"/>
                <a:gd name="connsiteY13-248" fmla="*/ 265483 h 425919"/>
                <a:gd name="connsiteX14-249" fmla="*/ 30712 w 463383"/>
                <a:gd name="connsiteY14-250" fmla="*/ 273769 h 425919"/>
                <a:gd name="connsiteX15-251" fmla="*/ 34031 w 463383"/>
                <a:gd name="connsiteY15-252" fmla="*/ 325025 h 425919"/>
                <a:gd name="connsiteX16-253" fmla="*/ 11087 w 463383"/>
                <a:gd name="connsiteY16-254" fmla="*/ 379744 h 425919"/>
                <a:gd name="connsiteX17-255" fmla="*/ 6948 w 463383"/>
                <a:gd name="connsiteY17-256" fmla="*/ 222023 h 425919"/>
                <a:gd name="connsiteX18-257" fmla="*/ 7989 w 463383"/>
                <a:gd name="connsiteY18-258" fmla="*/ 215148 h 425919"/>
                <a:gd name="connsiteX19-259" fmla="*/ 7166 w 463383"/>
                <a:gd name="connsiteY19-260" fmla="*/ 212876 h 425919"/>
                <a:gd name="connsiteX20-261" fmla="*/ 106268 w 463383"/>
                <a:gd name="connsiteY20-262" fmla="*/ 0 h 425919"/>
                <a:gd name="connsiteX0-263" fmla="*/ 106268 w 463383"/>
                <a:gd name="connsiteY0-264" fmla="*/ 0 h 425919"/>
                <a:gd name="connsiteX1-265" fmla="*/ 197525 w 463383"/>
                <a:gd name="connsiteY1-266" fmla="*/ 28457 h 425919"/>
                <a:gd name="connsiteX2-267" fmla="*/ 392794 w 463383"/>
                <a:gd name="connsiteY2-268" fmla="*/ 68687 h 425919"/>
                <a:gd name="connsiteX3-269" fmla="*/ 458614 w 463383"/>
                <a:gd name="connsiteY3-270" fmla="*/ 222958 h 425919"/>
                <a:gd name="connsiteX4-271" fmla="*/ 455182 w 463383"/>
                <a:gd name="connsiteY4-272" fmla="*/ 229542 h 425919"/>
                <a:gd name="connsiteX5-273" fmla="*/ 456115 w 463383"/>
                <a:gd name="connsiteY5-274" fmla="*/ 259035 h 425919"/>
                <a:gd name="connsiteX6-275" fmla="*/ 444800 w 463383"/>
                <a:gd name="connsiteY6-276" fmla="*/ 390538 h 425919"/>
                <a:gd name="connsiteX7-277" fmla="*/ 435219 w 463383"/>
                <a:gd name="connsiteY7-278" fmla="*/ 425919 h 425919"/>
                <a:gd name="connsiteX8-279" fmla="*/ 409763 w 463383"/>
                <a:gd name="connsiteY8-280" fmla="*/ 324880 h 425919"/>
                <a:gd name="connsiteX9-281" fmla="*/ 423530 w 463383"/>
                <a:gd name="connsiteY9-282" fmla="*/ 266894 h 425919"/>
                <a:gd name="connsiteX10-283" fmla="*/ 421195 w 463383"/>
                <a:gd name="connsiteY10-284" fmla="*/ 265493 h 425919"/>
                <a:gd name="connsiteX11-285" fmla="*/ 241682 w 463383"/>
                <a:gd name="connsiteY11-286" fmla="*/ 240406 h 425919"/>
                <a:gd name="connsiteX12-287" fmla="*/ 57620 w 463383"/>
                <a:gd name="connsiteY12-288" fmla="*/ 247543 h 425919"/>
                <a:gd name="connsiteX13-289" fmla="*/ 34750 w 463383"/>
                <a:gd name="connsiteY13-290" fmla="*/ 265483 h 425919"/>
                <a:gd name="connsiteX14-291" fmla="*/ 30712 w 463383"/>
                <a:gd name="connsiteY14-292" fmla="*/ 273769 h 425919"/>
                <a:gd name="connsiteX15-293" fmla="*/ 34031 w 463383"/>
                <a:gd name="connsiteY15-294" fmla="*/ 325025 h 425919"/>
                <a:gd name="connsiteX16-295" fmla="*/ 25374 w 463383"/>
                <a:gd name="connsiteY16-296" fmla="*/ 419432 h 425919"/>
                <a:gd name="connsiteX17-297" fmla="*/ 6948 w 463383"/>
                <a:gd name="connsiteY17-298" fmla="*/ 222023 h 425919"/>
                <a:gd name="connsiteX18-299" fmla="*/ 7989 w 463383"/>
                <a:gd name="connsiteY18-300" fmla="*/ 215148 h 425919"/>
                <a:gd name="connsiteX19-301" fmla="*/ 7166 w 463383"/>
                <a:gd name="connsiteY19-302" fmla="*/ 212876 h 425919"/>
                <a:gd name="connsiteX20-303" fmla="*/ 106268 w 463383"/>
                <a:gd name="connsiteY20-304" fmla="*/ 0 h 425919"/>
                <a:gd name="connsiteX0-305" fmla="*/ 106268 w 463383"/>
                <a:gd name="connsiteY0-306" fmla="*/ 0 h 421518"/>
                <a:gd name="connsiteX1-307" fmla="*/ 197525 w 463383"/>
                <a:gd name="connsiteY1-308" fmla="*/ 28457 h 421518"/>
                <a:gd name="connsiteX2-309" fmla="*/ 392794 w 463383"/>
                <a:gd name="connsiteY2-310" fmla="*/ 68687 h 421518"/>
                <a:gd name="connsiteX3-311" fmla="*/ 458614 w 463383"/>
                <a:gd name="connsiteY3-312" fmla="*/ 222958 h 421518"/>
                <a:gd name="connsiteX4-313" fmla="*/ 455182 w 463383"/>
                <a:gd name="connsiteY4-314" fmla="*/ 229542 h 421518"/>
                <a:gd name="connsiteX5-315" fmla="*/ 456115 w 463383"/>
                <a:gd name="connsiteY5-316" fmla="*/ 259035 h 421518"/>
                <a:gd name="connsiteX6-317" fmla="*/ 444800 w 463383"/>
                <a:gd name="connsiteY6-318" fmla="*/ 390538 h 421518"/>
                <a:gd name="connsiteX7-319" fmla="*/ 409763 w 463383"/>
                <a:gd name="connsiteY7-320" fmla="*/ 324880 h 421518"/>
                <a:gd name="connsiteX8-321" fmla="*/ 423530 w 463383"/>
                <a:gd name="connsiteY8-322" fmla="*/ 266894 h 421518"/>
                <a:gd name="connsiteX9-323" fmla="*/ 421195 w 463383"/>
                <a:gd name="connsiteY9-324" fmla="*/ 265493 h 421518"/>
                <a:gd name="connsiteX10-325" fmla="*/ 241682 w 463383"/>
                <a:gd name="connsiteY10-326" fmla="*/ 240406 h 421518"/>
                <a:gd name="connsiteX11-327" fmla="*/ 57620 w 463383"/>
                <a:gd name="connsiteY11-328" fmla="*/ 247543 h 421518"/>
                <a:gd name="connsiteX12-329" fmla="*/ 34750 w 463383"/>
                <a:gd name="connsiteY12-330" fmla="*/ 265483 h 421518"/>
                <a:gd name="connsiteX13-331" fmla="*/ 30712 w 463383"/>
                <a:gd name="connsiteY13-332" fmla="*/ 273769 h 421518"/>
                <a:gd name="connsiteX14-333" fmla="*/ 34031 w 463383"/>
                <a:gd name="connsiteY14-334" fmla="*/ 325025 h 421518"/>
                <a:gd name="connsiteX15-335" fmla="*/ 25374 w 463383"/>
                <a:gd name="connsiteY15-336" fmla="*/ 419432 h 421518"/>
                <a:gd name="connsiteX16-337" fmla="*/ 6948 w 463383"/>
                <a:gd name="connsiteY16-338" fmla="*/ 222023 h 421518"/>
                <a:gd name="connsiteX17-339" fmla="*/ 7989 w 463383"/>
                <a:gd name="connsiteY17-340" fmla="*/ 215148 h 421518"/>
                <a:gd name="connsiteX18-341" fmla="*/ 7166 w 463383"/>
                <a:gd name="connsiteY18-342" fmla="*/ 212876 h 421518"/>
                <a:gd name="connsiteX19-343" fmla="*/ 106268 w 463383"/>
                <a:gd name="connsiteY19-344" fmla="*/ 0 h 421518"/>
                <a:gd name="connsiteX0-345" fmla="*/ 106268 w 463383"/>
                <a:gd name="connsiteY0-346" fmla="*/ 0 h 421518"/>
                <a:gd name="connsiteX1-347" fmla="*/ 197525 w 463383"/>
                <a:gd name="connsiteY1-348" fmla="*/ 28457 h 421518"/>
                <a:gd name="connsiteX2-349" fmla="*/ 392794 w 463383"/>
                <a:gd name="connsiteY2-350" fmla="*/ 68687 h 421518"/>
                <a:gd name="connsiteX3-351" fmla="*/ 458614 w 463383"/>
                <a:gd name="connsiteY3-352" fmla="*/ 222958 h 421518"/>
                <a:gd name="connsiteX4-353" fmla="*/ 455182 w 463383"/>
                <a:gd name="connsiteY4-354" fmla="*/ 229542 h 421518"/>
                <a:gd name="connsiteX5-355" fmla="*/ 456115 w 463383"/>
                <a:gd name="connsiteY5-356" fmla="*/ 259035 h 421518"/>
                <a:gd name="connsiteX6-357" fmla="*/ 430512 w 463383"/>
                <a:gd name="connsiteY6-358" fmla="*/ 412763 h 421518"/>
                <a:gd name="connsiteX7-359" fmla="*/ 409763 w 463383"/>
                <a:gd name="connsiteY7-360" fmla="*/ 324880 h 421518"/>
                <a:gd name="connsiteX8-361" fmla="*/ 423530 w 463383"/>
                <a:gd name="connsiteY8-362" fmla="*/ 266894 h 421518"/>
                <a:gd name="connsiteX9-363" fmla="*/ 421195 w 463383"/>
                <a:gd name="connsiteY9-364" fmla="*/ 265493 h 421518"/>
                <a:gd name="connsiteX10-365" fmla="*/ 241682 w 463383"/>
                <a:gd name="connsiteY10-366" fmla="*/ 240406 h 421518"/>
                <a:gd name="connsiteX11-367" fmla="*/ 57620 w 463383"/>
                <a:gd name="connsiteY11-368" fmla="*/ 247543 h 421518"/>
                <a:gd name="connsiteX12-369" fmla="*/ 34750 w 463383"/>
                <a:gd name="connsiteY12-370" fmla="*/ 265483 h 421518"/>
                <a:gd name="connsiteX13-371" fmla="*/ 30712 w 463383"/>
                <a:gd name="connsiteY13-372" fmla="*/ 273769 h 421518"/>
                <a:gd name="connsiteX14-373" fmla="*/ 34031 w 463383"/>
                <a:gd name="connsiteY14-374" fmla="*/ 325025 h 421518"/>
                <a:gd name="connsiteX15-375" fmla="*/ 25374 w 463383"/>
                <a:gd name="connsiteY15-376" fmla="*/ 419432 h 421518"/>
                <a:gd name="connsiteX16-377" fmla="*/ 6948 w 463383"/>
                <a:gd name="connsiteY16-378" fmla="*/ 222023 h 421518"/>
                <a:gd name="connsiteX17-379" fmla="*/ 7989 w 463383"/>
                <a:gd name="connsiteY17-380" fmla="*/ 215148 h 421518"/>
                <a:gd name="connsiteX18-381" fmla="*/ 7166 w 463383"/>
                <a:gd name="connsiteY18-382" fmla="*/ 212876 h 421518"/>
                <a:gd name="connsiteX19-383" fmla="*/ 106268 w 463383"/>
                <a:gd name="connsiteY19-384" fmla="*/ 0 h 421518"/>
                <a:gd name="connsiteX0-385" fmla="*/ 106268 w 463383"/>
                <a:gd name="connsiteY0-386" fmla="*/ 0 h 421518"/>
                <a:gd name="connsiteX1-387" fmla="*/ 197525 w 463383"/>
                <a:gd name="connsiteY1-388" fmla="*/ 28457 h 421518"/>
                <a:gd name="connsiteX2-389" fmla="*/ 392794 w 463383"/>
                <a:gd name="connsiteY2-390" fmla="*/ 68687 h 421518"/>
                <a:gd name="connsiteX3-391" fmla="*/ 458614 w 463383"/>
                <a:gd name="connsiteY3-392" fmla="*/ 222958 h 421518"/>
                <a:gd name="connsiteX4-393" fmla="*/ 455182 w 463383"/>
                <a:gd name="connsiteY4-394" fmla="*/ 229542 h 421518"/>
                <a:gd name="connsiteX5-395" fmla="*/ 456115 w 463383"/>
                <a:gd name="connsiteY5-396" fmla="*/ 259035 h 421518"/>
                <a:gd name="connsiteX6-397" fmla="*/ 430512 w 463383"/>
                <a:gd name="connsiteY6-398" fmla="*/ 412763 h 421518"/>
                <a:gd name="connsiteX7-399" fmla="*/ 422463 w 463383"/>
                <a:gd name="connsiteY7-400" fmla="*/ 323293 h 421518"/>
                <a:gd name="connsiteX8-401" fmla="*/ 423530 w 463383"/>
                <a:gd name="connsiteY8-402" fmla="*/ 266894 h 421518"/>
                <a:gd name="connsiteX9-403" fmla="*/ 421195 w 463383"/>
                <a:gd name="connsiteY9-404" fmla="*/ 265493 h 421518"/>
                <a:gd name="connsiteX10-405" fmla="*/ 241682 w 463383"/>
                <a:gd name="connsiteY10-406" fmla="*/ 240406 h 421518"/>
                <a:gd name="connsiteX11-407" fmla="*/ 57620 w 463383"/>
                <a:gd name="connsiteY11-408" fmla="*/ 247543 h 421518"/>
                <a:gd name="connsiteX12-409" fmla="*/ 34750 w 463383"/>
                <a:gd name="connsiteY12-410" fmla="*/ 265483 h 421518"/>
                <a:gd name="connsiteX13-411" fmla="*/ 30712 w 463383"/>
                <a:gd name="connsiteY13-412" fmla="*/ 273769 h 421518"/>
                <a:gd name="connsiteX14-413" fmla="*/ 34031 w 463383"/>
                <a:gd name="connsiteY14-414" fmla="*/ 325025 h 421518"/>
                <a:gd name="connsiteX15-415" fmla="*/ 25374 w 463383"/>
                <a:gd name="connsiteY15-416" fmla="*/ 419432 h 421518"/>
                <a:gd name="connsiteX16-417" fmla="*/ 6948 w 463383"/>
                <a:gd name="connsiteY16-418" fmla="*/ 222023 h 421518"/>
                <a:gd name="connsiteX17-419" fmla="*/ 7989 w 463383"/>
                <a:gd name="connsiteY17-420" fmla="*/ 215148 h 421518"/>
                <a:gd name="connsiteX18-421" fmla="*/ 7166 w 463383"/>
                <a:gd name="connsiteY18-422" fmla="*/ 212876 h 421518"/>
                <a:gd name="connsiteX19-423" fmla="*/ 106268 w 463383"/>
                <a:gd name="connsiteY19-424" fmla="*/ 0 h 421518"/>
                <a:gd name="connsiteX0-425" fmla="*/ 106268 w 463383"/>
                <a:gd name="connsiteY0-426" fmla="*/ 0 h 421518"/>
                <a:gd name="connsiteX1-427" fmla="*/ 197525 w 463383"/>
                <a:gd name="connsiteY1-428" fmla="*/ 28457 h 421518"/>
                <a:gd name="connsiteX2-429" fmla="*/ 392794 w 463383"/>
                <a:gd name="connsiteY2-430" fmla="*/ 68687 h 421518"/>
                <a:gd name="connsiteX3-431" fmla="*/ 458614 w 463383"/>
                <a:gd name="connsiteY3-432" fmla="*/ 222958 h 421518"/>
                <a:gd name="connsiteX4-433" fmla="*/ 455182 w 463383"/>
                <a:gd name="connsiteY4-434" fmla="*/ 229542 h 421518"/>
                <a:gd name="connsiteX5-435" fmla="*/ 456115 w 463383"/>
                <a:gd name="connsiteY5-436" fmla="*/ 259035 h 421518"/>
                <a:gd name="connsiteX6-437" fmla="*/ 425750 w 463383"/>
                <a:gd name="connsiteY6-438" fmla="*/ 412763 h 421518"/>
                <a:gd name="connsiteX7-439" fmla="*/ 422463 w 463383"/>
                <a:gd name="connsiteY7-440" fmla="*/ 323293 h 421518"/>
                <a:gd name="connsiteX8-441" fmla="*/ 423530 w 463383"/>
                <a:gd name="connsiteY8-442" fmla="*/ 266894 h 421518"/>
                <a:gd name="connsiteX9-443" fmla="*/ 421195 w 463383"/>
                <a:gd name="connsiteY9-444" fmla="*/ 265493 h 421518"/>
                <a:gd name="connsiteX10-445" fmla="*/ 241682 w 463383"/>
                <a:gd name="connsiteY10-446" fmla="*/ 240406 h 421518"/>
                <a:gd name="connsiteX11-447" fmla="*/ 57620 w 463383"/>
                <a:gd name="connsiteY11-448" fmla="*/ 247543 h 421518"/>
                <a:gd name="connsiteX12-449" fmla="*/ 34750 w 463383"/>
                <a:gd name="connsiteY12-450" fmla="*/ 265483 h 421518"/>
                <a:gd name="connsiteX13-451" fmla="*/ 30712 w 463383"/>
                <a:gd name="connsiteY13-452" fmla="*/ 273769 h 421518"/>
                <a:gd name="connsiteX14-453" fmla="*/ 34031 w 463383"/>
                <a:gd name="connsiteY14-454" fmla="*/ 325025 h 421518"/>
                <a:gd name="connsiteX15-455" fmla="*/ 25374 w 463383"/>
                <a:gd name="connsiteY15-456" fmla="*/ 419432 h 421518"/>
                <a:gd name="connsiteX16-457" fmla="*/ 6948 w 463383"/>
                <a:gd name="connsiteY16-458" fmla="*/ 222023 h 421518"/>
                <a:gd name="connsiteX17-459" fmla="*/ 7989 w 463383"/>
                <a:gd name="connsiteY17-460" fmla="*/ 215148 h 421518"/>
                <a:gd name="connsiteX18-461" fmla="*/ 7166 w 463383"/>
                <a:gd name="connsiteY18-462" fmla="*/ 212876 h 421518"/>
                <a:gd name="connsiteX19-463" fmla="*/ 106268 w 463383"/>
                <a:gd name="connsiteY19-464" fmla="*/ 0 h 421518"/>
                <a:gd name="connsiteX0-465" fmla="*/ 106268 w 463383"/>
                <a:gd name="connsiteY0-466" fmla="*/ 0 h 421518"/>
                <a:gd name="connsiteX1-467" fmla="*/ 197525 w 463383"/>
                <a:gd name="connsiteY1-468" fmla="*/ 28457 h 421518"/>
                <a:gd name="connsiteX2-469" fmla="*/ 392794 w 463383"/>
                <a:gd name="connsiteY2-470" fmla="*/ 68687 h 421518"/>
                <a:gd name="connsiteX3-471" fmla="*/ 458614 w 463383"/>
                <a:gd name="connsiteY3-472" fmla="*/ 222958 h 421518"/>
                <a:gd name="connsiteX4-473" fmla="*/ 455182 w 463383"/>
                <a:gd name="connsiteY4-474" fmla="*/ 229542 h 421518"/>
                <a:gd name="connsiteX5-475" fmla="*/ 456115 w 463383"/>
                <a:gd name="connsiteY5-476" fmla="*/ 259035 h 421518"/>
                <a:gd name="connsiteX6-477" fmla="*/ 425750 w 463383"/>
                <a:gd name="connsiteY6-478" fmla="*/ 412763 h 421518"/>
                <a:gd name="connsiteX7-479" fmla="*/ 422463 w 463383"/>
                <a:gd name="connsiteY7-480" fmla="*/ 323293 h 421518"/>
                <a:gd name="connsiteX8-481" fmla="*/ 423530 w 463383"/>
                <a:gd name="connsiteY8-482" fmla="*/ 266894 h 421518"/>
                <a:gd name="connsiteX9-483" fmla="*/ 421195 w 463383"/>
                <a:gd name="connsiteY9-484" fmla="*/ 265493 h 421518"/>
                <a:gd name="connsiteX10-485" fmla="*/ 241682 w 463383"/>
                <a:gd name="connsiteY10-486" fmla="*/ 240406 h 421518"/>
                <a:gd name="connsiteX11-487" fmla="*/ 57620 w 463383"/>
                <a:gd name="connsiteY11-488" fmla="*/ 247543 h 421518"/>
                <a:gd name="connsiteX12-489" fmla="*/ 34750 w 463383"/>
                <a:gd name="connsiteY12-490" fmla="*/ 265483 h 421518"/>
                <a:gd name="connsiteX13-491" fmla="*/ 30712 w 463383"/>
                <a:gd name="connsiteY13-492" fmla="*/ 273769 h 421518"/>
                <a:gd name="connsiteX14-493" fmla="*/ 34031 w 463383"/>
                <a:gd name="connsiteY14-494" fmla="*/ 325025 h 421518"/>
                <a:gd name="connsiteX15-495" fmla="*/ 38074 w 463383"/>
                <a:gd name="connsiteY15-496" fmla="*/ 419432 h 421518"/>
                <a:gd name="connsiteX16-497" fmla="*/ 6948 w 463383"/>
                <a:gd name="connsiteY16-498" fmla="*/ 222023 h 421518"/>
                <a:gd name="connsiteX17-499" fmla="*/ 7989 w 463383"/>
                <a:gd name="connsiteY17-500" fmla="*/ 215148 h 421518"/>
                <a:gd name="connsiteX18-501" fmla="*/ 7166 w 463383"/>
                <a:gd name="connsiteY18-502" fmla="*/ 212876 h 421518"/>
                <a:gd name="connsiteX19-503" fmla="*/ 106268 w 463383"/>
                <a:gd name="connsiteY19-504" fmla="*/ 0 h 4215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463383" h="421518">
                  <a:moveTo>
                    <a:pt x="106268" y="0"/>
                  </a:moveTo>
                  <a:cubicBezTo>
                    <a:pt x="106268" y="0"/>
                    <a:pt x="143556" y="22569"/>
                    <a:pt x="197525" y="28457"/>
                  </a:cubicBezTo>
                  <a:cubicBezTo>
                    <a:pt x="251494" y="34344"/>
                    <a:pt x="322144" y="13737"/>
                    <a:pt x="392794" y="68687"/>
                  </a:cubicBezTo>
                  <a:cubicBezTo>
                    <a:pt x="445781" y="109900"/>
                    <a:pt x="475586" y="172638"/>
                    <a:pt x="458614" y="222958"/>
                  </a:cubicBezTo>
                  <a:lnTo>
                    <a:pt x="455182" y="229542"/>
                  </a:lnTo>
                  <a:lnTo>
                    <a:pt x="456115" y="259035"/>
                  </a:lnTo>
                  <a:cubicBezTo>
                    <a:pt x="455103" y="332950"/>
                    <a:pt x="426486" y="411291"/>
                    <a:pt x="425750" y="412763"/>
                  </a:cubicBezTo>
                  <a:lnTo>
                    <a:pt x="422463" y="323293"/>
                  </a:lnTo>
                  <a:cubicBezTo>
                    <a:pt x="422819" y="304493"/>
                    <a:pt x="423174" y="285694"/>
                    <a:pt x="423530" y="266894"/>
                  </a:cubicBezTo>
                  <a:lnTo>
                    <a:pt x="421195" y="265493"/>
                  </a:lnTo>
                  <a:cubicBezTo>
                    <a:pt x="402990" y="255002"/>
                    <a:pt x="324965" y="214649"/>
                    <a:pt x="241682" y="240406"/>
                  </a:cubicBezTo>
                  <a:cubicBezTo>
                    <a:pt x="241682" y="240406"/>
                    <a:pt x="125985" y="210356"/>
                    <a:pt x="57620" y="247543"/>
                  </a:cubicBezTo>
                  <a:lnTo>
                    <a:pt x="34750" y="265483"/>
                  </a:lnTo>
                  <a:lnTo>
                    <a:pt x="30712" y="273769"/>
                  </a:lnTo>
                  <a:cubicBezTo>
                    <a:pt x="32347" y="289796"/>
                    <a:pt x="32396" y="308998"/>
                    <a:pt x="34031" y="325025"/>
                  </a:cubicBezTo>
                  <a:cubicBezTo>
                    <a:pt x="30760" y="342687"/>
                    <a:pt x="42588" y="436599"/>
                    <a:pt x="38074" y="419432"/>
                  </a:cubicBezTo>
                  <a:cubicBezTo>
                    <a:pt x="33560" y="402265"/>
                    <a:pt x="2256" y="269905"/>
                    <a:pt x="6948" y="222023"/>
                  </a:cubicBezTo>
                  <a:lnTo>
                    <a:pt x="7989" y="215148"/>
                  </a:lnTo>
                  <a:lnTo>
                    <a:pt x="7166" y="212876"/>
                  </a:lnTo>
                  <a:cubicBezTo>
                    <a:pt x="-8416" y="157537"/>
                    <a:pt x="-7802" y="70528"/>
                    <a:pt x="106268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2880951" y="1707077"/>
              <a:ext cx="415873" cy="383121"/>
            </a:xfrm>
            <a:custGeom>
              <a:avLst/>
              <a:gdLst>
                <a:gd name="connsiteX0" fmla="*/ 106268 w 186083"/>
                <a:gd name="connsiteY0" fmla="*/ 0 h 442372"/>
                <a:gd name="connsiteX1" fmla="*/ 160498 w 186083"/>
                <a:gd name="connsiteY1" fmla="*/ 21527 h 442372"/>
                <a:gd name="connsiteX2" fmla="*/ 186083 w 186083"/>
                <a:gd name="connsiteY2" fmla="*/ 26315 h 442372"/>
                <a:gd name="connsiteX3" fmla="*/ 156142 w 186083"/>
                <a:gd name="connsiteY3" fmla="*/ 51019 h 442372"/>
                <a:gd name="connsiteX4" fmla="*/ 66552 w 186083"/>
                <a:gd name="connsiteY4" fmla="*/ 183898 h 442372"/>
                <a:gd name="connsiteX5" fmla="*/ 43311 w 186083"/>
                <a:gd name="connsiteY5" fmla="*/ 258767 h 442372"/>
                <a:gd name="connsiteX6" fmla="*/ 34750 w 186083"/>
                <a:gd name="connsiteY6" fmla="*/ 265483 h 442372"/>
                <a:gd name="connsiteX7" fmla="*/ 30712 w 186083"/>
                <a:gd name="connsiteY7" fmla="*/ 273769 h 442372"/>
                <a:gd name="connsiteX8" fmla="*/ 34031 w 186083"/>
                <a:gd name="connsiteY8" fmla="*/ 325025 h 442372"/>
                <a:gd name="connsiteX9" fmla="*/ 25806 w 186083"/>
                <a:gd name="connsiteY9" fmla="*/ 441563 h 442372"/>
                <a:gd name="connsiteX10" fmla="*/ 11087 w 186083"/>
                <a:gd name="connsiteY10" fmla="*/ 379744 h 442372"/>
                <a:gd name="connsiteX11" fmla="*/ 6948 w 186083"/>
                <a:gd name="connsiteY11" fmla="*/ 222023 h 442372"/>
                <a:gd name="connsiteX12" fmla="*/ 7989 w 186083"/>
                <a:gd name="connsiteY12" fmla="*/ 215148 h 442372"/>
                <a:gd name="connsiteX13" fmla="*/ 7166 w 186083"/>
                <a:gd name="connsiteY13" fmla="*/ 212876 h 442372"/>
                <a:gd name="connsiteX14" fmla="*/ 106268 w 186083"/>
                <a:gd name="connsiteY14" fmla="*/ 0 h 442372"/>
                <a:gd name="connsiteX0-1" fmla="*/ 106268 w 186083"/>
                <a:gd name="connsiteY0-2" fmla="*/ 0 h 442372"/>
                <a:gd name="connsiteX1-3" fmla="*/ 160498 w 186083"/>
                <a:gd name="connsiteY1-4" fmla="*/ 21527 h 442372"/>
                <a:gd name="connsiteX2-5" fmla="*/ 186083 w 186083"/>
                <a:gd name="connsiteY2-6" fmla="*/ 26315 h 442372"/>
                <a:gd name="connsiteX3-7" fmla="*/ 156142 w 186083"/>
                <a:gd name="connsiteY3-8" fmla="*/ 51019 h 442372"/>
                <a:gd name="connsiteX4-9" fmla="*/ 66552 w 186083"/>
                <a:gd name="connsiteY4-10" fmla="*/ 183898 h 442372"/>
                <a:gd name="connsiteX5-11" fmla="*/ 121099 w 186083"/>
                <a:gd name="connsiteY5-12" fmla="*/ 214317 h 442372"/>
                <a:gd name="connsiteX6-13" fmla="*/ 34750 w 186083"/>
                <a:gd name="connsiteY6-14" fmla="*/ 265483 h 442372"/>
                <a:gd name="connsiteX7-15" fmla="*/ 30712 w 186083"/>
                <a:gd name="connsiteY7-16" fmla="*/ 273769 h 442372"/>
                <a:gd name="connsiteX8-17" fmla="*/ 34031 w 186083"/>
                <a:gd name="connsiteY8-18" fmla="*/ 325025 h 442372"/>
                <a:gd name="connsiteX9-19" fmla="*/ 25806 w 186083"/>
                <a:gd name="connsiteY9-20" fmla="*/ 441563 h 442372"/>
                <a:gd name="connsiteX10-21" fmla="*/ 11087 w 186083"/>
                <a:gd name="connsiteY10-22" fmla="*/ 379744 h 442372"/>
                <a:gd name="connsiteX11-23" fmla="*/ 6948 w 186083"/>
                <a:gd name="connsiteY11-24" fmla="*/ 222023 h 442372"/>
                <a:gd name="connsiteX12-25" fmla="*/ 7989 w 186083"/>
                <a:gd name="connsiteY12-26" fmla="*/ 215148 h 442372"/>
                <a:gd name="connsiteX13-27" fmla="*/ 7166 w 186083"/>
                <a:gd name="connsiteY13-28" fmla="*/ 212876 h 442372"/>
                <a:gd name="connsiteX14-29" fmla="*/ 106268 w 186083"/>
                <a:gd name="connsiteY14-30" fmla="*/ 0 h 442372"/>
                <a:gd name="connsiteX0-31" fmla="*/ 106268 w 284612"/>
                <a:gd name="connsiteY0-32" fmla="*/ 0 h 442372"/>
                <a:gd name="connsiteX1-33" fmla="*/ 160498 w 284612"/>
                <a:gd name="connsiteY1-34" fmla="*/ 21527 h 442372"/>
                <a:gd name="connsiteX2-35" fmla="*/ 186083 w 284612"/>
                <a:gd name="connsiteY2-36" fmla="*/ 26315 h 442372"/>
                <a:gd name="connsiteX3-37" fmla="*/ 156142 w 284612"/>
                <a:gd name="connsiteY3-38" fmla="*/ 51019 h 442372"/>
                <a:gd name="connsiteX4-39" fmla="*/ 66552 w 284612"/>
                <a:gd name="connsiteY4-40" fmla="*/ 183898 h 442372"/>
                <a:gd name="connsiteX5-41" fmla="*/ 284612 w 284612"/>
                <a:gd name="connsiteY5-42" fmla="*/ 230192 h 442372"/>
                <a:gd name="connsiteX6-43" fmla="*/ 34750 w 284612"/>
                <a:gd name="connsiteY6-44" fmla="*/ 265483 h 442372"/>
                <a:gd name="connsiteX7-45" fmla="*/ 30712 w 284612"/>
                <a:gd name="connsiteY7-46" fmla="*/ 273769 h 442372"/>
                <a:gd name="connsiteX8-47" fmla="*/ 34031 w 284612"/>
                <a:gd name="connsiteY8-48" fmla="*/ 325025 h 442372"/>
                <a:gd name="connsiteX9-49" fmla="*/ 25806 w 284612"/>
                <a:gd name="connsiteY9-50" fmla="*/ 441563 h 442372"/>
                <a:gd name="connsiteX10-51" fmla="*/ 11087 w 284612"/>
                <a:gd name="connsiteY10-52" fmla="*/ 379744 h 442372"/>
                <a:gd name="connsiteX11-53" fmla="*/ 6948 w 284612"/>
                <a:gd name="connsiteY11-54" fmla="*/ 222023 h 442372"/>
                <a:gd name="connsiteX12-55" fmla="*/ 7989 w 284612"/>
                <a:gd name="connsiteY12-56" fmla="*/ 215148 h 442372"/>
                <a:gd name="connsiteX13-57" fmla="*/ 7166 w 284612"/>
                <a:gd name="connsiteY13-58" fmla="*/ 212876 h 442372"/>
                <a:gd name="connsiteX14-59" fmla="*/ 106268 w 284612"/>
                <a:gd name="connsiteY14-60" fmla="*/ 0 h 442372"/>
                <a:gd name="connsiteX0-61" fmla="*/ 106268 w 284612"/>
                <a:gd name="connsiteY0-62" fmla="*/ 0 h 442372"/>
                <a:gd name="connsiteX1-63" fmla="*/ 160498 w 284612"/>
                <a:gd name="connsiteY1-64" fmla="*/ 21527 h 442372"/>
                <a:gd name="connsiteX2-65" fmla="*/ 186083 w 284612"/>
                <a:gd name="connsiteY2-66" fmla="*/ 26315 h 442372"/>
                <a:gd name="connsiteX3-67" fmla="*/ 156142 w 284612"/>
                <a:gd name="connsiteY3-68" fmla="*/ 51019 h 442372"/>
                <a:gd name="connsiteX4-69" fmla="*/ 66552 w 284612"/>
                <a:gd name="connsiteY4-70" fmla="*/ 183898 h 442372"/>
                <a:gd name="connsiteX5-71" fmla="*/ 284612 w 284612"/>
                <a:gd name="connsiteY5-72" fmla="*/ 230192 h 442372"/>
                <a:gd name="connsiteX6-73" fmla="*/ 69675 w 284612"/>
                <a:gd name="connsiteY6-74" fmla="*/ 230558 h 442372"/>
                <a:gd name="connsiteX7-75" fmla="*/ 30712 w 284612"/>
                <a:gd name="connsiteY7-76" fmla="*/ 273769 h 442372"/>
                <a:gd name="connsiteX8-77" fmla="*/ 34031 w 284612"/>
                <a:gd name="connsiteY8-78" fmla="*/ 325025 h 442372"/>
                <a:gd name="connsiteX9-79" fmla="*/ 25806 w 284612"/>
                <a:gd name="connsiteY9-80" fmla="*/ 441563 h 442372"/>
                <a:gd name="connsiteX10-81" fmla="*/ 11087 w 284612"/>
                <a:gd name="connsiteY10-82" fmla="*/ 379744 h 442372"/>
                <a:gd name="connsiteX11-83" fmla="*/ 6948 w 284612"/>
                <a:gd name="connsiteY11-84" fmla="*/ 222023 h 442372"/>
                <a:gd name="connsiteX12-85" fmla="*/ 7989 w 284612"/>
                <a:gd name="connsiteY12-86" fmla="*/ 215148 h 442372"/>
                <a:gd name="connsiteX13-87" fmla="*/ 7166 w 284612"/>
                <a:gd name="connsiteY13-88" fmla="*/ 212876 h 442372"/>
                <a:gd name="connsiteX14-89" fmla="*/ 106268 w 284612"/>
                <a:gd name="connsiteY14-90" fmla="*/ 0 h 442372"/>
                <a:gd name="connsiteX0-91" fmla="*/ 106268 w 284612"/>
                <a:gd name="connsiteY0-92" fmla="*/ 0 h 442372"/>
                <a:gd name="connsiteX1-93" fmla="*/ 160498 w 284612"/>
                <a:gd name="connsiteY1-94" fmla="*/ 21527 h 442372"/>
                <a:gd name="connsiteX2-95" fmla="*/ 186083 w 284612"/>
                <a:gd name="connsiteY2-96" fmla="*/ 26315 h 442372"/>
                <a:gd name="connsiteX3-97" fmla="*/ 156142 w 284612"/>
                <a:gd name="connsiteY3-98" fmla="*/ 51019 h 442372"/>
                <a:gd name="connsiteX4-99" fmla="*/ 66552 w 284612"/>
                <a:gd name="connsiteY4-100" fmla="*/ 183898 h 442372"/>
                <a:gd name="connsiteX5-101" fmla="*/ 284612 w 284612"/>
                <a:gd name="connsiteY5-102" fmla="*/ 230192 h 442372"/>
                <a:gd name="connsiteX6-103" fmla="*/ 69675 w 284612"/>
                <a:gd name="connsiteY6-104" fmla="*/ 230558 h 442372"/>
                <a:gd name="connsiteX7-105" fmla="*/ 30712 w 284612"/>
                <a:gd name="connsiteY7-106" fmla="*/ 273769 h 442372"/>
                <a:gd name="connsiteX8-107" fmla="*/ 34031 w 284612"/>
                <a:gd name="connsiteY8-108" fmla="*/ 325025 h 442372"/>
                <a:gd name="connsiteX9-109" fmla="*/ 25806 w 284612"/>
                <a:gd name="connsiteY9-110" fmla="*/ 441563 h 442372"/>
                <a:gd name="connsiteX10-111" fmla="*/ 11087 w 284612"/>
                <a:gd name="connsiteY10-112" fmla="*/ 379744 h 442372"/>
                <a:gd name="connsiteX11-113" fmla="*/ 6948 w 284612"/>
                <a:gd name="connsiteY11-114" fmla="*/ 222023 h 442372"/>
                <a:gd name="connsiteX12-115" fmla="*/ 7989 w 284612"/>
                <a:gd name="connsiteY12-116" fmla="*/ 215148 h 442372"/>
                <a:gd name="connsiteX13-117" fmla="*/ 7166 w 284612"/>
                <a:gd name="connsiteY13-118" fmla="*/ 212876 h 442372"/>
                <a:gd name="connsiteX14-119" fmla="*/ 106268 w 284612"/>
                <a:gd name="connsiteY14-120" fmla="*/ 0 h 442372"/>
                <a:gd name="connsiteX0-121" fmla="*/ 106268 w 284612"/>
                <a:gd name="connsiteY0-122" fmla="*/ 0 h 442372"/>
                <a:gd name="connsiteX1-123" fmla="*/ 160498 w 284612"/>
                <a:gd name="connsiteY1-124" fmla="*/ 21527 h 442372"/>
                <a:gd name="connsiteX2-125" fmla="*/ 186083 w 284612"/>
                <a:gd name="connsiteY2-126" fmla="*/ 26315 h 442372"/>
                <a:gd name="connsiteX3-127" fmla="*/ 156142 w 284612"/>
                <a:gd name="connsiteY3-128" fmla="*/ 51019 h 442372"/>
                <a:gd name="connsiteX4-129" fmla="*/ 111002 w 284612"/>
                <a:gd name="connsiteY4-130" fmla="*/ 160085 h 442372"/>
                <a:gd name="connsiteX5-131" fmla="*/ 284612 w 284612"/>
                <a:gd name="connsiteY5-132" fmla="*/ 230192 h 442372"/>
                <a:gd name="connsiteX6-133" fmla="*/ 69675 w 284612"/>
                <a:gd name="connsiteY6-134" fmla="*/ 230558 h 442372"/>
                <a:gd name="connsiteX7-135" fmla="*/ 30712 w 284612"/>
                <a:gd name="connsiteY7-136" fmla="*/ 273769 h 442372"/>
                <a:gd name="connsiteX8-137" fmla="*/ 34031 w 284612"/>
                <a:gd name="connsiteY8-138" fmla="*/ 325025 h 442372"/>
                <a:gd name="connsiteX9-139" fmla="*/ 25806 w 284612"/>
                <a:gd name="connsiteY9-140" fmla="*/ 441563 h 442372"/>
                <a:gd name="connsiteX10-141" fmla="*/ 11087 w 284612"/>
                <a:gd name="connsiteY10-142" fmla="*/ 379744 h 442372"/>
                <a:gd name="connsiteX11-143" fmla="*/ 6948 w 284612"/>
                <a:gd name="connsiteY11-144" fmla="*/ 222023 h 442372"/>
                <a:gd name="connsiteX12-145" fmla="*/ 7989 w 284612"/>
                <a:gd name="connsiteY12-146" fmla="*/ 215148 h 442372"/>
                <a:gd name="connsiteX13-147" fmla="*/ 7166 w 284612"/>
                <a:gd name="connsiteY13-148" fmla="*/ 212876 h 442372"/>
                <a:gd name="connsiteX14-149" fmla="*/ 106268 w 284612"/>
                <a:gd name="connsiteY14-150" fmla="*/ 0 h 442372"/>
                <a:gd name="connsiteX0-151" fmla="*/ 106268 w 284612"/>
                <a:gd name="connsiteY0-152" fmla="*/ 0 h 442372"/>
                <a:gd name="connsiteX1-153" fmla="*/ 160498 w 284612"/>
                <a:gd name="connsiteY1-154" fmla="*/ 21527 h 442372"/>
                <a:gd name="connsiteX2-155" fmla="*/ 186083 w 284612"/>
                <a:gd name="connsiteY2-156" fmla="*/ 26315 h 442372"/>
                <a:gd name="connsiteX3-157" fmla="*/ 156142 w 284612"/>
                <a:gd name="connsiteY3-158" fmla="*/ 51019 h 442372"/>
                <a:gd name="connsiteX4-159" fmla="*/ 111002 w 284612"/>
                <a:gd name="connsiteY4-160" fmla="*/ 160085 h 442372"/>
                <a:gd name="connsiteX5-161" fmla="*/ 284612 w 284612"/>
                <a:gd name="connsiteY5-162" fmla="*/ 230192 h 442372"/>
                <a:gd name="connsiteX6-163" fmla="*/ 69675 w 284612"/>
                <a:gd name="connsiteY6-164" fmla="*/ 230558 h 442372"/>
                <a:gd name="connsiteX7-165" fmla="*/ 30712 w 284612"/>
                <a:gd name="connsiteY7-166" fmla="*/ 273769 h 442372"/>
                <a:gd name="connsiteX8-167" fmla="*/ 34031 w 284612"/>
                <a:gd name="connsiteY8-168" fmla="*/ 325025 h 442372"/>
                <a:gd name="connsiteX9-169" fmla="*/ 25806 w 284612"/>
                <a:gd name="connsiteY9-170" fmla="*/ 441563 h 442372"/>
                <a:gd name="connsiteX10-171" fmla="*/ 11087 w 284612"/>
                <a:gd name="connsiteY10-172" fmla="*/ 379744 h 442372"/>
                <a:gd name="connsiteX11-173" fmla="*/ 6948 w 284612"/>
                <a:gd name="connsiteY11-174" fmla="*/ 222023 h 442372"/>
                <a:gd name="connsiteX12-175" fmla="*/ 7989 w 284612"/>
                <a:gd name="connsiteY12-176" fmla="*/ 215148 h 442372"/>
                <a:gd name="connsiteX13-177" fmla="*/ 7166 w 284612"/>
                <a:gd name="connsiteY13-178" fmla="*/ 212876 h 442372"/>
                <a:gd name="connsiteX14-179" fmla="*/ 106268 w 284612"/>
                <a:gd name="connsiteY14-180" fmla="*/ 0 h 442372"/>
                <a:gd name="connsiteX0-181" fmla="*/ 106268 w 311496"/>
                <a:gd name="connsiteY0-182" fmla="*/ 0 h 442372"/>
                <a:gd name="connsiteX1-183" fmla="*/ 160498 w 311496"/>
                <a:gd name="connsiteY1-184" fmla="*/ 21527 h 442372"/>
                <a:gd name="connsiteX2-185" fmla="*/ 311496 w 311496"/>
                <a:gd name="connsiteY2-186" fmla="*/ 34252 h 442372"/>
                <a:gd name="connsiteX3-187" fmla="*/ 156142 w 311496"/>
                <a:gd name="connsiteY3-188" fmla="*/ 51019 h 442372"/>
                <a:gd name="connsiteX4-189" fmla="*/ 111002 w 311496"/>
                <a:gd name="connsiteY4-190" fmla="*/ 160085 h 442372"/>
                <a:gd name="connsiteX5-191" fmla="*/ 284612 w 311496"/>
                <a:gd name="connsiteY5-192" fmla="*/ 230192 h 442372"/>
                <a:gd name="connsiteX6-193" fmla="*/ 69675 w 311496"/>
                <a:gd name="connsiteY6-194" fmla="*/ 230558 h 442372"/>
                <a:gd name="connsiteX7-195" fmla="*/ 30712 w 311496"/>
                <a:gd name="connsiteY7-196" fmla="*/ 273769 h 442372"/>
                <a:gd name="connsiteX8-197" fmla="*/ 34031 w 311496"/>
                <a:gd name="connsiteY8-198" fmla="*/ 325025 h 442372"/>
                <a:gd name="connsiteX9-199" fmla="*/ 25806 w 311496"/>
                <a:gd name="connsiteY9-200" fmla="*/ 441563 h 442372"/>
                <a:gd name="connsiteX10-201" fmla="*/ 11087 w 311496"/>
                <a:gd name="connsiteY10-202" fmla="*/ 379744 h 442372"/>
                <a:gd name="connsiteX11-203" fmla="*/ 6948 w 311496"/>
                <a:gd name="connsiteY11-204" fmla="*/ 222023 h 442372"/>
                <a:gd name="connsiteX12-205" fmla="*/ 7989 w 311496"/>
                <a:gd name="connsiteY12-206" fmla="*/ 215148 h 442372"/>
                <a:gd name="connsiteX13-207" fmla="*/ 7166 w 311496"/>
                <a:gd name="connsiteY13-208" fmla="*/ 212876 h 442372"/>
                <a:gd name="connsiteX14-209" fmla="*/ 106268 w 311496"/>
                <a:gd name="connsiteY14-210" fmla="*/ 0 h 442372"/>
                <a:gd name="connsiteX0-211" fmla="*/ 106268 w 311526"/>
                <a:gd name="connsiteY0-212" fmla="*/ 0 h 442372"/>
                <a:gd name="connsiteX1-213" fmla="*/ 160498 w 311526"/>
                <a:gd name="connsiteY1-214" fmla="*/ 21527 h 442372"/>
                <a:gd name="connsiteX2-215" fmla="*/ 311496 w 311526"/>
                <a:gd name="connsiteY2-216" fmla="*/ 34252 h 442372"/>
                <a:gd name="connsiteX3-217" fmla="*/ 156142 w 311526"/>
                <a:gd name="connsiteY3-218" fmla="*/ 51019 h 442372"/>
                <a:gd name="connsiteX4-219" fmla="*/ 111002 w 311526"/>
                <a:gd name="connsiteY4-220" fmla="*/ 160085 h 442372"/>
                <a:gd name="connsiteX5-221" fmla="*/ 284612 w 311526"/>
                <a:gd name="connsiteY5-222" fmla="*/ 230192 h 442372"/>
                <a:gd name="connsiteX6-223" fmla="*/ 69675 w 311526"/>
                <a:gd name="connsiteY6-224" fmla="*/ 230558 h 442372"/>
                <a:gd name="connsiteX7-225" fmla="*/ 30712 w 311526"/>
                <a:gd name="connsiteY7-226" fmla="*/ 273769 h 442372"/>
                <a:gd name="connsiteX8-227" fmla="*/ 34031 w 311526"/>
                <a:gd name="connsiteY8-228" fmla="*/ 325025 h 442372"/>
                <a:gd name="connsiteX9-229" fmla="*/ 25806 w 311526"/>
                <a:gd name="connsiteY9-230" fmla="*/ 441563 h 442372"/>
                <a:gd name="connsiteX10-231" fmla="*/ 11087 w 311526"/>
                <a:gd name="connsiteY10-232" fmla="*/ 379744 h 442372"/>
                <a:gd name="connsiteX11-233" fmla="*/ 6948 w 311526"/>
                <a:gd name="connsiteY11-234" fmla="*/ 222023 h 442372"/>
                <a:gd name="connsiteX12-235" fmla="*/ 7989 w 311526"/>
                <a:gd name="connsiteY12-236" fmla="*/ 215148 h 442372"/>
                <a:gd name="connsiteX13-237" fmla="*/ 7166 w 311526"/>
                <a:gd name="connsiteY13-238" fmla="*/ 212876 h 442372"/>
                <a:gd name="connsiteX14-239" fmla="*/ 106268 w 311526"/>
                <a:gd name="connsiteY14-240" fmla="*/ 0 h 442372"/>
                <a:gd name="connsiteX0-241" fmla="*/ 106268 w 311526"/>
                <a:gd name="connsiteY0-242" fmla="*/ 0 h 442372"/>
                <a:gd name="connsiteX1-243" fmla="*/ 160498 w 311526"/>
                <a:gd name="connsiteY1-244" fmla="*/ 21527 h 442372"/>
                <a:gd name="connsiteX2-245" fmla="*/ 311496 w 311526"/>
                <a:gd name="connsiteY2-246" fmla="*/ 34252 h 442372"/>
                <a:gd name="connsiteX3-247" fmla="*/ 179954 w 311526"/>
                <a:gd name="connsiteY3-248" fmla="*/ 60544 h 442372"/>
                <a:gd name="connsiteX4-249" fmla="*/ 111002 w 311526"/>
                <a:gd name="connsiteY4-250" fmla="*/ 160085 h 442372"/>
                <a:gd name="connsiteX5-251" fmla="*/ 284612 w 311526"/>
                <a:gd name="connsiteY5-252" fmla="*/ 230192 h 442372"/>
                <a:gd name="connsiteX6-253" fmla="*/ 69675 w 311526"/>
                <a:gd name="connsiteY6-254" fmla="*/ 230558 h 442372"/>
                <a:gd name="connsiteX7-255" fmla="*/ 30712 w 311526"/>
                <a:gd name="connsiteY7-256" fmla="*/ 273769 h 442372"/>
                <a:gd name="connsiteX8-257" fmla="*/ 34031 w 311526"/>
                <a:gd name="connsiteY8-258" fmla="*/ 325025 h 442372"/>
                <a:gd name="connsiteX9-259" fmla="*/ 25806 w 311526"/>
                <a:gd name="connsiteY9-260" fmla="*/ 441563 h 442372"/>
                <a:gd name="connsiteX10-261" fmla="*/ 11087 w 311526"/>
                <a:gd name="connsiteY10-262" fmla="*/ 379744 h 442372"/>
                <a:gd name="connsiteX11-263" fmla="*/ 6948 w 311526"/>
                <a:gd name="connsiteY11-264" fmla="*/ 222023 h 442372"/>
                <a:gd name="connsiteX12-265" fmla="*/ 7989 w 311526"/>
                <a:gd name="connsiteY12-266" fmla="*/ 215148 h 442372"/>
                <a:gd name="connsiteX13-267" fmla="*/ 7166 w 311526"/>
                <a:gd name="connsiteY13-268" fmla="*/ 212876 h 442372"/>
                <a:gd name="connsiteX14-269" fmla="*/ 106268 w 311526"/>
                <a:gd name="connsiteY14-270" fmla="*/ 0 h 442372"/>
                <a:gd name="connsiteX0-271" fmla="*/ 106268 w 311526"/>
                <a:gd name="connsiteY0-272" fmla="*/ 0 h 442372"/>
                <a:gd name="connsiteX1-273" fmla="*/ 160498 w 311526"/>
                <a:gd name="connsiteY1-274" fmla="*/ 21527 h 442372"/>
                <a:gd name="connsiteX2-275" fmla="*/ 311496 w 311526"/>
                <a:gd name="connsiteY2-276" fmla="*/ 34252 h 442372"/>
                <a:gd name="connsiteX3-277" fmla="*/ 179954 w 311526"/>
                <a:gd name="connsiteY3-278" fmla="*/ 60544 h 442372"/>
                <a:gd name="connsiteX4-279" fmla="*/ 111002 w 311526"/>
                <a:gd name="connsiteY4-280" fmla="*/ 160085 h 442372"/>
                <a:gd name="connsiteX5-281" fmla="*/ 284612 w 311526"/>
                <a:gd name="connsiteY5-282" fmla="*/ 230192 h 442372"/>
                <a:gd name="connsiteX6-283" fmla="*/ 69675 w 311526"/>
                <a:gd name="connsiteY6-284" fmla="*/ 230558 h 442372"/>
                <a:gd name="connsiteX7-285" fmla="*/ 30712 w 311526"/>
                <a:gd name="connsiteY7-286" fmla="*/ 273769 h 442372"/>
                <a:gd name="connsiteX8-287" fmla="*/ 34031 w 311526"/>
                <a:gd name="connsiteY8-288" fmla="*/ 325025 h 442372"/>
                <a:gd name="connsiteX9-289" fmla="*/ 25806 w 311526"/>
                <a:gd name="connsiteY9-290" fmla="*/ 441563 h 442372"/>
                <a:gd name="connsiteX10-291" fmla="*/ 11087 w 311526"/>
                <a:gd name="connsiteY10-292" fmla="*/ 379744 h 442372"/>
                <a:gd name="connsiteX11-293" fmla="*/ 6948 w 311526"/>
                <a:gd name="connsiteY11-294" fmla="*/ 222023 h 442372"/>
                <a:gd name="connsiteX12-295" fmla="*/ 7989 w 311526"/>
                <a:gd name="connsiteY12-296" fmla="*/ 215148 h 442372"/>
                <a:gd name="connsiteX13-297" fmla="*/ 7166 w 311526"/>
                <a:gd name="connsiteY13-298" fmla="*/ 212876 h 442372"/>
                <a:gd name="connsiteX14-299" fmla="*/ 106268 w 311526"/>
                <a:gd name="connsiteY14-300" fmla="*/ 0 h 442372"/>
                <a:gd name="connsiteX0-301" fmla="*/ 106268 w 311526"/>
                <a:gd name="connsiteY0-302" fmla="*/ 0 h 442372"/>
                <a:gd name="connsiteX1-303" fmla="*/ 160498 w 311526"/>
                <a:gd name="connsiteY1-304" fmla="*/ 21527 h 442372"/>
                <a:gd name="connsiteX2-305" fmla="*/ 311496 w 311526"/>
                <a:gd name="connsiteY2-306" fmla="*/ 34252 h 442372"/>
                <a:gd name="connsiteX3-307" fmla="*/ 179954 w 311526"/>
                <a:gd name="connsiteY3-308" fmla="*/ 60544 h 442372"/>
                <a:gd name="connsiteX4-309" fmla="*/ 139577 w 311526"/>
                <a:gd name="connsiteY4-310" fmla="*/ 166435 h 442372"/>
                <a:gd name="connsiteX5-311" fmla="*/ 284612 w 311526"/>
                <a:gd name="connsiteY5-312" fmla="*/ 230192 h 442372"/>
                <a:gd name="connsiteX6-313" fmla="*/ 69675 w 311526"/>
                <a:gd name="connsiteY6-314" fmla="*/ 230558 h 442372"/>
                <a:gd name="connsiteX7-315" fmla="*/ 30712 w 311526"/>
                <a:gd name="connsiteY7-316" fmla="*/ 273769 h 442372"/>
                <a:gd name="connsiteX8-317" fmla="*/ 34031 w 311526"/>
                <a:gd name="connsiteY8-318" fmla="*/ 325025 h 442372"/>
                <a:gd name="connsiteX9-319" fmla="*/ 25806 w 311526"/>
                <a:gd name="connsiteY9-320" fmla="*/ 441563 h 442372"/>
                <a:gd name="connsiteX10-321" fmla="*/ 11087 w 311526"/>
                <a:gd name="connsiteY10-322" fmla="*/ 379744 h 442372"/>
                <a:gd name="connsiteX11-323" fmla="*/ 6948 w 311526"/>
                <a:gd name="connsiteY11-324" fmla="*/ 222023 h 442372"/>
                <a:gd name="connsiteX12-325" fmla="*/ 7989 w 311526"/>
                <a:gd name="connsiteY12-326" fmla="*/ 215148 h 442372"/>
                <a:gd name="connsiteX13-327" fmla="*/ 7166 w 311526"/>
                <a:gd name="connsiteY13-328" fmla="*/ 212876 h 442372"/>
                <a:gd name="connsiteX14-329" fmla="*/ 106268 w 311526"/>
                <a:gd name="connsiteY14-330" fmla="*/ 0 h 442372"/>
                <a:gd name="connsiteX0-331" fmla="*/ 106268 w 422724"/>
                <a:gd name="connsiteY0-332" fmla="*/ 0 h 442372"/>
                <a:gd name="connsiteX1-333" fmla="*/ 160498 w 422724"/>
                <a:gd name="connsiteY1-334" fmla="*/ 21527 h 442372"/>
                <a:gd name="connsiteX2-335" fmla="*/ 311496 w 422724"/>
                <a:gd name="connsiteY2-336" fmla="*/ 34252 h 442372"/>
                <a:gd name="connsiteX3-337" fmla="*/ 179954 w 422724"/>
                <a:gd name="connsiteY3-338" fmla="*/ 60544 h 442372"/>
                <a:gd name="connsiteX4-339" fmla="*/ 139577 w 422724"/>
                <a:gd name="connsiteY4-340" fmla="*/ 166435 h 442372"/>
                <a:gd name="connsiteX5-341" fmla="*/ 422724 w 422724"/>
                <a:gd name="connsiteY5-342" fmla="*/ 258767 h 442372"/>
                <a:gd name="connsiteX6-343" fmla="*/ 69675 w 422724"/>
                <a:gd name="connsiteY6-344" fmla="*/ 230558 h 442372"/>
                <a:gd name="connsiteX7-345" fmla="*/ 30712 w 422724"/>
                <a:gd name="connsiteY7-346" fmla="*/ 273769 h 442372"/>
                <a:gd name="connsiteX8-347" fmla="*/ 34031 w 422724"/>
                <a:gd name="connsiteY8-348" fmla="*/ 325025 h 442372"/>
                <a:gd name="connsiteX9-349" fmla="*/ 25806 w 422724"/>
                <a:gd name="connsiteY9-350" fmla="*/ 441563 h 442372"/>
                <a:gd name="connsiteX10-351" fmla="*/ 11087 w 422724"/>
                <a:gd name="connsiteY10-352" fmla="*/ 379744 h 442372"/>
                <a:gd name="connsiteX11-353" fmla="*/ 6948 w 422724"/>
                <a:gd name="connsiteY11-354" fmla="*/ 222023 h 442372"/>
                <a:gd name="connsiteX12-355" fmla="*/ 7989 w 422724"/>
                <a:gd name="connsiteY12-356" fmla="*/ 215148 h 442372"/>
                <a:gd name="connsiteX13-357" fmla="*/ 7166 w 422724"/>
                <a:gd name="connsiteY13-358" fmla="*/ 212876 h 442372"/>
                <a:gd name="connsiteX14-359" fmla="*/ 106268 w 422724"/>
                <a:gd name="connsiteY14-360" fmla="*/ 0 h 442372"/>
                <a:gd name="connsiteX0-361" fmla="*/ 106268 w 422724"/>
                <a:gd name="connsiteY0-362" fmla="*/ 0 h 442372"/>
                <a:gd name="connsiteX1-363" fmla="*/ 160498 w 422724"/>
                <a:gd name="connsiteY1-364" fmla="*/ 21527 h 442372"/>
                <a:gd name="connsiteX2-365" fmla="*/ 311496 w 422724"/>
                <a:gd name="connsiteY2-366" fmla="*/ 34252 h 442372"/>
                <a:gd name="connsiteX3-367" fmla="*/ 179954 w 422724"/>
                <a:gd name="connsiteY3-368" fmla="*/ 60544 h 442372"/>
                <a:gd name="connsiteX4-369" fmla="*/ 139577 w 422724"/>
                <a:gd name="connsiteY4-370" fmla="*/ 166435 h 442372"/>
                <a:gd name="connsiteX5-371" fmla="*/ 422724 w 422724"/>
                <a:gd name="connsiteY5-372" fmla="*/ 258767 h 442372"/>
                <a:gd name="connsiteX6-373" fmla="*/ 69675 w 422724"/>
                <a:gd name="connsiteY6-374" fmla="*/ 230558 h 442372"/>
                <a:gd name="connsiteX7-375" fmla="*/ 30712 w 422724"/>
                <a:gd name="connsiteY7-376" fmla="*/ 273769 h 442372"/>
                <a:gd name="connsiteX8-377" fmla="*/ 34031 w 422724"/>
                <a:gd name="connsiteY8-378" fmla="*/ 325025 h 442372"/>
                <a:gd name="connsiteX9-379" fmla="*/ 25806 w 422724"/>
                <a:gd name="connsiteY9-380" fmla="*/ 441563 h 442372"/>
                <a:gd name="connsiteX10-381" fmla="*/ 11087 w 422724"/>
                <a:gd name="connsiteY10-382" fmla="*/ 379744 h 442372"/>
                <a:gd name="connsiteX11-383" fmla="*/ 6948 w 422724"/>
                <a:gd name="connsiteY11-384" fmla="*/ 222023 h 442372"/>
                <a:gd name="connsiteX12-385" fmla="*/ 7989 w 422724"/>
                <a:gd name="connsiteY12-386" fmla="*/ 215148 h 442372"/>
                <a:gd name="connsiteX13-387" fmla="*/ 7166 w 422724"/>
                <a:gd name="connsiteY13-388" fmla="*/ 212876 h 442372"/>
                <a:gd name="connsiteX14-389" fmla="*/ 106268 w 422724"/>
                <a:gd name="connsiteY14-390" fmla="*/ 0 h 442372"/>
                <a:gd name="connsiteX0-391" fmla="*/ 106268 w 422724"/>
                <a:gd name="connsiteY0-392" fmla="*/ 0 h 442372"/>
                <a:gd name="connsiteX1-393" fmla="*/ 160498 w 422724"/>
                <a:gd name="connsiteY1-394" fmla="*/ 21527 h 442372"/>
                <a:gd name="connsiteX2-395" fmla="*/ 311496 w 422724"/>
                <a:gd name="connsiteY2-396" fmla="*/ 34252 h 442372"/>
                <a:gd name="connsiteX3-397" fmla="*/ 179954 w 422724"/>
                <a:gd name="connsiteY3-398" fmla="*/ 60544 h 442372"/>
                <a:gd name="connsiteX4-399" fmla="*/ 139577 w 422724"/>
                <a:gd name="connsiteY4-400" fmla="*/ 166435 h 442372"/>
                <a:gd name="connsiteX5-401" fmla="*/ 422724 w 422724"/>
                <a:gd name="connsiteY5-402" fmla="*/ 258767 h 442372"/>
                <a:gd name="connsiteX6-403" fmla="*/ 69675 w 422724"/>
                <a:gd name="connsiteY6-404" fmla="*/ 230558 h 442372"/>
                <a:gd name="connsiteX7-405" fmla="*/ 30712 w 422724"/>
                <a:gd name="connsiteY7-406" fmla="*/ 273769 h 442372"/>
                <a:gd name="connsiteX8-407" fmla="*/ 34031 w 422724"/>
                <a:gd name="connsiteY8-408" fmla="*/ 325025 h 442372"/>
                <a:gd name="connsiteX9-409" fmla="*/ 25806 w 422724"/>
                <a:gd name="connsiteY9-410" fmla="*/ 441563 h 442372"/>
                <a:gd name="connsiteX10-411" fmla="*/ 11087 w 422724"/>
                <a:gd name="connsiteY10-412" fmla="*/ 379744 h 442372"/>
                <a:gd name="connsiteX11-413" fmla="*/ 6948 w 422724"/>
                <a:gd name="connsiteY11-414" fmla="*/ 222023 h 442372"/>
                <a:gd name="connsiteX12-415" fmla="*/ 7989 w 422724"/>
                <a:gd name="connsiteY12-416" fmla="*/ 215148 h 442372"/>
                <a:gd name="connsiteX13-417" fmla="*/ 7166 w 422724"/>
                <a:gd name="connsiteY13-418" fmla="*/ 212876 h 442372"/>
                <a:gd name="connsiteX14-419" fmla="*/ 106268 w 422724"/>
                <a:gd name="connsiteY14-420" fmla="*/ 0 h 442372"/>
                <a:gd name="connsiteX0-421" fmla="*/ 106268 w 422724"/>
                <a:gd name="connsiteY0-422" fmla="*/ 0 h 442372"/>
                <a:gd name="connsiteX1-423" fmla="*/ 160498 w 422724"/>
                <a:gd name="connsiteY1-424" fmla="*/ 21527 h 442372"/>
                <a:gd name="connsiteX2-425" fmla="*/ 311496 w 422724"/>
                <a:gd name="connsiteY2-426" fmla="*/ 34252 h 442372"/>
                <a:gd name="connsiteX3-427" fmla="*/ 179954 w 422724"/>
                <a:gd name="connsiteY3-428" fmla="*/ 60544 h 442372"/>
                <a:gd name="connsiteX4-429" fmla="*/ 139577 w 422724"/>
                <a:gd name="connsiteY4-430" fmla="*/ 166435 h 442372"/>
                <a:gd name="connsiteX5-431" fmla="*/ 422724 w 422724"/>
                <a:gd name="connsiteY5-432" fmla="*/ 258767 h 442372"/>
                <a:gd name="connsiteX6-433" fmla="*/ 69675 w 422724"/>
                <a:gd name="connsiteY6-434" fmla="*/ 230558 h 442372"/>
                <a:gd name="connsiteX7-435" fmla="*/ 30712 w 422724"/>
                <a:gd name="connsiteY7-436" fmla="*/ 273769 h 442372"/>
                <a:gd name="connsiteX8-437" fmla="*/ 34031 w 422724"/>
                <a:gd name="connsiteY8-438" fmla="*/ 325025 h 442372"/>
                <a:gd name="connsiteX9-439" fmla="*/ 25806 w 422724"/>
                <a:gd name="connsiteY9-440" fmla="*/ 441563 h 442372"/>
                <a:gd name="connsiteX10-441" fmla="*/ 11087 w 422724"/>
                <a:gd name="connsiteY10-442" fmla="*/ 379744 h 442372"/>
                <a:gd name="connsiteX11-443" fmla="*/ 6948 w 422724"/>
                <a:gd name="connsiteY11-444" fmla="*/ 222023 h 442372"/>
                <a:gd name="connsiteX12-445" fmla="*/ 7989 w 422724"/>
                <a:gd name="connsiteY12-446" fmla="*/ 215148 h 442372"/>
                <a:gd name="connsiteX13-447" fmla="*/ 7166 w 422724"/>
                <a:gd name="connsiteY13-448" fmla="*/ 212876 h 442372"/>
                <a:gd name="connsiteX14-449" fmla="*/ 106268 w 422724"/>
                <a:gd name="connsiteY14-450" fmla="*/ 0 h 442372"/>
                <a:gd name="connsiteX0-451" fmla="*/ 106268 w 422724"/>
                <a:gd name="connsiteY0-452" fmla="*/ 0 h 442372"/>
                <a:gd name="connsiteX1-453" fmla="*/ 160498 w 422724"/>
                <a:gd name="connsiteY1-454" fmla="*/ 21527 h 442372"/>
                <a:gd name="connsiteX2-455" fmla="*/ 311496 w 422724"/>
                <a:gd name="connsiteY2-456" fmla="*/ 34252 h 442372"/>
                <a:gd name="connsiteX3-457" fmla="*/ 179954 w 422724"/>
                <a:gd name="connsiteY3-458" fmla="*/ 60544 h 442372"/>
                <a:gd name="connsiteX4-459" fmla="*/ 139577 w 422724"/>
                <a:gd name="connsiteY4-460" fmla="*/ 166435 h 442372"/>
                <a:gd name="connsiteX5-461" fmla="*/ 422724 w 422724"/>
                <a:gd name="connsiteY5-462" fmla="*/ 258767 h 442372"/>
                <a:gd name="connsiteX6-463" fmla="*/ 83963 w 422724"/>
                <a:gd name="connsiteY6-464" fmla="*/ 230558 h 442372"/>
                <a:gd name="connsiteX7-465" fmla="*/ 30712 w 422724"/>
                <a:gd name="connsiteY7-466" fmla="*/ 273769 h 442372"/>
                <a:gd name="connsiteX8-467" fmla="*/ 34031 w 422724"/>
                <a:gd name="connsiteY8-468" fmla="*/ 325025 h 442372"/>
                <a:gd name="connsiteX9-469" fmla="*/ 25806 w 422724"/>
                <a:gd name="connsiteY9-470" fmla="*/ 441563 h 442372"/>
                <a:gd name="connsiteX10-471" fmla="*/ 11087 w 422724"/>
                <a:gd name="connsiteY10-472" fmla="*/ 379744 h 442372"/>
                <a:gd name="connsiteX11-473" fmla="*/ 6948 w 422724"/>
                <a:gd name="connsiteY11-474" fmla="*/ 222023 h 442372"/>
                <a:gd name="connsiteX12-475" fmla="*/ 7989 w 422724"/>
                <a:gd name="connsiteY12-476" fmla="*/ 215148 h 442372"/>
                <a:gd name="connsiteX13-477" fmla="*/ 7166 w 422724"/>
                <a:gd name="connsiteY13-478" fmla="*/ 212876 h 442372"/>
                <a:gd name="connsiteX14-479" fmla="*/ 106268 w 422724"/>
                <a:gd name="connsiteY14-480" fmla="*/ 0 h 442372"/>
                <a:gd name="connsiteX0-481" fmla="*/ 106268 w 422724"/>
                <a:gd name="connsiteY0-482" fmla="*/ 0 h 442372"/>
                <a:gd name="connsiteX1-483" fmla="*/ 160498 w 422724"/>
                <a:gd name="connsiteY1-484" fmla="*/ 21527 h 442372"/>
                <a:gd name="connsiteX2-485" fmla="*/ 311496 w 422724"/>
                <a:gd name="connsiteY2-486" fmla="*/ 34252 h 442372"/>
                <a:gd name="connsiteX3-487" fmla="*/ 179954 w 422724"/>
                <a:gd name="connsiteY3-488" fmla="*/ 60544 h 442372"/>
                <a:gd name="connsiteX4-489" fmla="*/ 139577 w 422724"/>
                <a:gd name="connsiteY4-490" fmla="*/ 166435 h 442372"/>
                <a:gd name="connsiteX5-491" fmla="*/ 422724 w 422724"/>
                <a:gd name="connsiteY5-492" fmla="*/ 258767 h 442372"/>
                <a:gd name="connsiteX6-493" fmla="*/ 83963 w 422724"/>
                <a:gd name="connsiteY6-494" fmla="*/ 230558 h 442372"/>
                <a:gd name="connsiteX7-495" fmla="*/ 30712 w 422724"/>
                <a:gd name="connsiteY7-496" fmla="*/ 273769 h 442372"/>
                <a:gd name="connsiteX8-497" fmla="*/ 34031 w 422724"/>
                <a:gd name="connsiteY8-498" fmla="*/ 325025 h 442372"/>
                <a:gd name="connsiteX9-499" fmla="*/ 25806 w 422724"/>
                <a:gd name="connsiteY9-500" fmla="*/ 441563 h 442372"/>
                <a:gd name="connsiteX10-501" fmla="*/ 11087 w 422724"/>
                <a:gd name="connsiteY10-502" fmla="*/ 379744 h 442372"/>
                <a:gd name="connsiteX11-503" fmla="*/ 6948 w 422724"/>
                <a:gd name="connsiteY11-504" fmla="*/ 222023 h 442372"/>
                <a:gd name="connsiteX12-505" fmla="*/ 7989 w 422724"/>
                <a:gd name="connsiteY12-506" fmla="*/ 215148 h 442372"/>
                <a:gd name="connsiteX13-507" fmla="*/ 7166 w 422724"/>
                <a:gd name="connsiteY13-508" fmla="*/ 212876 h 442372"/>
                <a:gd name="connsiteX14-509" fmla="*/ 106268 w 422724"/>
                <a:gd name="connsiteY14-510" fmla="*/ 0 h 442372"/>
                <a:gd name="connsiteX0-511" fmla="*/ 106268 w 424061"/>
                <a:gd name="connsiteY0-512" fmla="*/ 0 h 442372"/>
                <a:gd name="connsiteX1-513" fmla="*/ 160498 w 424061"/>
                <a:gd name="connsiteY1-514" fmla="*/ 21527 h 442372"/>
                <a:gd name="connsiteX2-515" fmla="*/ 311496 w 424061"/>
                <a:gd name="connsiteY2-516" fmla="*/ 34252 h 442372"/>
                <a:gd name="connsiteX3-517" fmla="*/ 179954 w 424061"/>
                <a:gd name="connsiteY3-518" fmla="*/ 60544 h 442372"/>
                <a:gd name="connsiteX4-519" fmla="*/ 139577 w 424061"/>
                <a:gd name="connsiteY4-520" fmla="*/ 166435 h 442372"/>
                <a:gd name="connsiteX5-521" fmla="*/ 422724 w 424061"/>
                <a:gd name="connsiteY5-522" fmla="*/ 258767 h 442372"/>
                <a:gd name="connsiteX6-523" fmla="*/ 239545 w 424061"/>
                <a:gd name="connsiteY6-524" fmla="*/ 231260 h 442372"/>
                <a:gd name="connsiteX7-525" fmla="*/ 83963 w 424061"/>
                <a:gd name="connsiteY7-526" fmla="*/ 230558 h 442372"/>
                <a:gd name="connsiteX8-527" fmla="*/ 30712 w 424061"/>
                <a:gd name="connsiteY8-528" fmla="*/ 273769 h 442372"/>
                <a:gd name="connsiteX9-529" fmla="*/ 34031 w 424061"/>
                <a:gd name="connsiteY9-530" fmla="*/ 325025 h 442372"/>
                <a:gd name="connsiteX10-531" fmla="*/ 25806 w 424061"/>
                <a:gd name="connsiteY10-532" fmla="*/ 441563 h 442372"/>
                <a:gd name="connsiteX11-533" fmla="*/ 11087 w 424061"/>
                <a:gd name="connsiteY11-534" fmla="*/ 379744 h 442372"/>
                <a:gd name="connsiteX12-535" fmla="*/ 6948 w 424061"/>
                <a:gd name="connsiteY12-536" fmla="*/ 222023 h 442372"/>
                <a:gd name="connsiteX13-537" fmla="*/ 7989 w 424061"/>
                <a:gd name="connsiteY13-538" fmla="*/ 215148 h 442372"/>
                <a:gd name="connsiteX14-539" fmla="*/ 7166 w 424061"/>
                <a:gd name="connsiteY14-540" fmla="*/ 212876 h 442372"/>
                <a:gd name="connsiteX15" fmla="*/ 106268 w 424061"/>
                <a:gd name="connsiteY15" fmla="*/ 0 h 442372"/>
                <a:gd name="connsiteX0-541" fmla="*/ 106268 w 424061"/>
                <a:gd name="connsiteY0-542" fmla="*/ 0 h 442372"/>
                <a:gd name="connsiteX1-543" fmla="*/ 160498 w 424061"/>
                <a:gd name="connsiteY1-544" fmla="*/ 21527 h 442372"/>
                <a:gd name="connsiteX2-545" fmla="*/ 311496 w 424061"/>
                <a:gd name="connsiteY2-546" fmla="*/ 34252 h 442372"/>
                <a:gd name="connsiteX3-547" fmla="*/ 179954 w 424061"/>
                <a:gd name="connsiteY3-548" fmla="*/ 60544 h 442372"/>
                <a:gd name="connsiteX4-549" fmla="*/ 139577 w 424061"/>
                <a:gd name="connsiteY4-550" fmla="*/ 166435 h 442372"/>
                <a:gd name="connsiteX5-551" fmla="*/ 422724 w 424061"/>
                <a:gd name="connsiteY5-552" fmla="*/ 258767 h 442372"/>
                <a:gd name="connsiteX6-553" fmla="*/ 239545 w 424061"/>
                <a:gd name="connsiteY6-554" fmla="*/ 237610 h 442372"/>
                <a:gd name="connsiteX7-555" fmla="*/ 83963 w 424061"/>
                <a:gd name="connsiteY7-556" fmla="*/ 230558 h 442372"/>
                <a:gd name="connsiteX8-557" fmla="*/ 30712 w 424061"/>
                <a:gd name="connsiteY8-558" fmla="*/ 273769 h 442372"/>
                <a:gd name="connsiteX9-559" fmla="*/ 34031 w 424061"/>
                <a:gd name="connsiteY9-560" fmla="*/ 325025 h 442372"/>
                <a:gd name="connsiteX10-561" fmla="*/ 25806 w 424061"/>
                <a:gd name="connsiteY10-562" fmla="*/ 441563 h 442372"/>
                <a:gd name="connsiteX11-563" fmla="*/ 11087 w 424061"/>
                <a:gd name="connsiteY11-564" fmla="*/ 379744 h 442372"/>
                <a:gd name="connsiteX12-565" fmla="*/ 6948 w 424061"/>
                <a:gd name="connsiteY12-566" fmla="*/ 222023 h 442372"/>
                <a:gd name="connsiteX13-567" fmla="*/ 7989 w 424061"/>
                <a:gd name="connsiteY13-568" fmla="*/ 215148 h 442372"/>
                <a:gd name="connsiteX14-569" fmla="*/ 7166 w 424061"/>
                <a:gd name="connsiteY14-570" fmla="*/ 212876 h 442372"/>
                <a:gd name="connsiteX15-571" fmla="*/ 106268 w 424061"/>
                <a:gd name="connsiteY15-572" fmla="*/ 0 h 442372"/>
                <a:gd name="connsiteX0-573" fmla="*/ 106268 w 424242"/>
                <a:gd name="connsiteY0-574" fmla="*/ 0 h 442372"/>
                <a:gd name="connsiteX1-575" fmla="*/ 160498 w 424242"/>
                <a:gd name="connsiteY1-576" fmla="*/ 21527 h 442372"/>
                <a:gd name="connsiteX2-577" fmla="*/ 311496 w 424242"/>
                <a:gd name="connsiteY2-578" fmla="*/ 34252 h 442372"/>
                <a:gd name="connsiteX3-579" fmla="*/ 179954 w 424242"/>
                <a:gd name="connsiteY3-580" fmla="*/ 60544 h 442372"/>
                <a:gd name="connsiteX4-581" fmla="*/ 139577 w 424242"/>
                <a:gd name="connsiteY4-582" fmla="*/ 166435 h 442372"/>
                <a:gd name="connsiteX5-583" fmla="*/ 422724 w 424242"/>
                <a:gd name="connsiteY5-584" fmla="*/ 258767 h 442372"/>
                <a:gd name="connsiteX6-585" fmla="*/ 239545 w 424242"/>
                <a:gd name="connsiteY6-586" fmla="*/ 237610 h 442372"/>
                <a:gd name="connsiteX7-587" fmla="*/ 83963 w 424242"/>
                <a:gd name="connsiteY7-588" fmla="*/ 230558 h 442372"/>
                <a:gd name="connsiteX8-589" fmla="*/ 30712 w 424242"/>
                <a:gd name="connsiteY8-590" fmla="*/ 273769 h 442372"/>
                <a:gd name="connsiteX9-591" fmla="*/ 34031 w 424242"/>
                <a:gd name="connsiteY9-592" fmla="*/ 325025 h 442372"/>
                <a:gd name="connsiteX10-593" fmla="*/ 25806 w 424242"/>
                <a:gd name="connsiteY10-594" fmla="*/ 441563 h 442372"/>
                <a:gd name="connsiteX11-595" fmla="*/ 11087 w 424242"/>
                <a:gd name="connsiteY11-596" fmla="*/ 379744 h 442372"/>
                <a:gd name="connsiteX12-597" fmla="*/ 6948 w 424242"/>
                <a:gd name="connsiteY12-598" fmla="*/ 222023 h 442372"/>
                <a:gd name="connsiteX13-599" fmla="*/ 7989 w 424242"/>
                <a:gd name="connsiteY13-600" fmla="*/ 215148 h 442372"/>
                <a:gd name="connsiteX14-601" fmla="*/ 7166 w 424242"/>
                <a:gd name="connsiteY14-602" fmla="*/ 212876 h 442372"/>
                <a:gd name="connsiteX15-603" fmla="*/ 106268 w 424242"/>
                <a:gd name="connsiteY15-604" fmla="*/ 0 h 442372"/>
                <a:gd name="connsiteX0-605" fmla="*/ 106268 w 424242"/>
                <a:gd name="connsiteY0-606" fmla="*/ 0 h 442372"/>
                <a:gd name="connsiteX1-607" fmla="*/ 160498 w 424242"/>
                <a:gd name="connsiteY1-608" fmla="*/ 21527 h 442372"/>
                <a:gd name="connsiteX2-609" fmla="*/ 311496 w 424242"/>
                <a:gd name="connsiteY2-610" fmla="*/ 34252 h 442372"/>
                <a:gd name="connsiteX3-611" fmla="*/ 179954 w 424242"/>
                <a:gd name="connsiteY3-612" fmla="*/ 60544 h 442372"/>
                <a:gd name="connsiteX4-613" fmla="*/ 139577 w 424242"/>
                <a:gd name="connsiteY4-614" fmla="*/ 166435 h 442372"/>
                <a:gd name="connsiteX5-615" fmla="*/ 422724 w 424242"/>
                <a:gd name="connsiteY5-616" fmla="*/ 258767 h 442372"/>
                <a:gd name="connsiteX6-617" fmla="*/ 239545 w 424242"/>
                <a:gd name="connsiteY6-618" fmla="*/ 237610 h 442372"/>
                <a:gd name="connsiteX7-619" fmla="*/ 83963 w 424242"/>
                <a:gd name="connsiteY7-620" fmla="*/ 230558 h 442372"/>
                <a:gd name="connsiteX8-621" fmla="*/ 30712 w 424242"/>
                <a:gd name="connsiteY8-622" fmla="*/ 273769 h 442372"/>
                <a:gd name="connsiteX9-623" fmla="*/ 34031 w 424242"/>
                <a:gd name="connsiteY9-624" fmla="*/ 325025 h 442372"/>
                <a:gd name="connsiteX10-625" fmla="*/ 25806 w 424242"/>
                <a:gd name="connsiteY10-626" fmla="*/ 441563 h 442372"/>
                <a:gd name="connsiteX11-627" fmla="*/ 11087 w 424242"/>
                <a:gd name="connsiteY11-628" fmla="*/ 379744 h 442372"/>
                <a:gd name="connsiteX12-629" fmla="*/ 6948 w 424242"/>
                <a:gd name="connsiteY12-630" fmla="*/ 222023 h 442372"/>
                <a:gd name="connsiteX13-631" fmla="*/ 7989 w 424242"/>
                <a:gd name="connsiteY13-632" fmla="*/ 215148 h 442372"/>
                <a:gd name="connsiteX14-633" fmla="*/ 7166 w 424242"/>
                <a:gd name="connsiteY14-634" fmla="*/ 212876 h 442372"/>
                <a:gd name="connsiteX15-635" fmla="*/ 106268 w 424242"/>
                <a:gd name="connsiteY15-636" fmla="*/ 0 h 442372"/>
                <a:gd name="connsiteX0-637" fmla="*/ 106268 w 424242"/>
                <a:gd name="connsiteY0-638" fmla="*/ 0 h 383059"/>
                <a:gd name="connsiteX1-639" fmla="*/ 160498 w 424242"/>
                <a:gd name="connsiteY1-640" fmla="*/ 21527 h 383059"/>
                <a:gd name="connsiteX2-641" fmla="*/ 311496 w 424242"/>
                <a:gd name="connsiteY2-642" fmla="*/ 34252 h 383059"/>
                <a:gd name="connsiteX3-643" fmla="*/ 179954 w 424242"/>
                <a:gd name="connsiteY3-644" fmla="*/ 60544 h 383059"/>
                <a:gd name="connsiteX4-645" fmla="*/ 139577 w 424242"/>
                <a:gd name="connsiteY4-646" fmla="*/ 166435 h 383059"/>
                <a:gd name="connsiteX5-647" fmla="*/ 422724 w 424242"/>
                <a:gd name="connsiteY5-648" fmla="*/ 258767 h 383059"/>
                <a:gd name="connsiteX6-649" fmla="*/ 239545 w 424242"/>
                <a:gd name="connsiteY6-650" fmla="*/ 237610 h 383059"/>
                <a:gd name="connsiteX7-651" fmla="*/ 83963 w 424242"/>
                <a:gd name="connsiteY7-652" fmla="*/ 230558 h 383059"/>
                <a:gd name="connsiteX8-653" fmla="*/ 30712 w 424242"/>
                <a:gd name="connsiteY8-654" fmla="*/ 273769 h 383059"/>
                <a:gd name="connsiteX9-655" fmla="*/ 34031 w 424242"/>
                <a:gd name="connsiteY9-656" fmla="*/ 325025 h 383059"/>
                <a:gd name="connsiteX10-657" fmla="*/ 11087 w 424242"/>
                <a:gd name="connsiteY10-658" fmla="*/ 379744 h 383059"/>
                <a:gd name="connsiteX11-659" fmla="*/ 6948 w 424242"/>
                <a:gd name="connsiteY11-660" fmla="*/ 222023 h 383059"/>
                <a:gd name="connsiteX12-661" fmla="*/ 7989 w 424242"/>
                <a:gd name="connsiteY12-662" fmla="*/ 215148 h 383059"/>
                <a:gd name="connsiteX13-663" fmla="*/ 7166 w 424242"/>
                <a:gd name="connsiteY13-664" fmla="*/ 212876 h 383059"/>
                <a:gd name="connsiteX14-665" fmla="*/ 106268 w 424242"/>
                <a:gd name="connsiteY14-666" fmla="*/ 0 h 383059"/>
                <a:gd name="connsiteX0-667" fmla="*/ 106268 w 424242"/>
                <a:gd name="connsiteY0-668" fmla="*/ 0 h 383121"/>
                <a:gd name="connsiteX1-669" fmla="*/ 160498 w 424242"/>
                <a:gd name="connsiteY1-670" fmla="*/ 21527 h 383121"/>
                <a:gd name="connsiteX2-671" fmla="*/ 311496 w 424242"/>
                <a:gd name="connsiteY2-672" fmla="*/ 34252 h 383121"/>
                <a:gd name="connsiteX3-673" fmla="*/ 179954 w 424242"/>
                <a:gd name="connsiteY3-674" fmla="*/ 60544 h 383121"/>
                <a:gd name="connsiteX4-675" fmla="*/ 139577 w 424242"/>
                <a:gd name="connsiteY4-676" fmla="*/ 166435 h 383121"/>
                <a:gd name="connsiteX5-677" fmla="*/ 422724 w 424242"/>
                <a:gd name="connsiteY5-678" fmla="*/ 258767 h 383121"/>
                <a:gd name="connsiteX6-679" fmla="*/ 239545 w 424242"/>
                <a:gd name="connsiteY6-680" fmla="*/ 237610 h 383121"/>
                <a:gd name="connsiteX7-681" fmla="*/ 83963 w 424242"/>
                <a:gd name="connsiteY7-682" fmla="*/ 230558 h 383121"/>
                <a:gd name="connsiteX8-683" fmla="*/ 24362 w 424242"/>
                <a:gd name="connsiteY8-684" fmla="*/ 265831 h 383121"/>
                <a:gd name="connsiteX9-685" fmla="*/ 34031 w 424242"/>
                <a:gd name="connsiteY9-686" fmla="*/ 325025 h 383121"/>
                <a:gd name="connsiteX10-687" fmla="*/ 11087 w 424242"/>
                <a:gd name="connsiteY10-688" fmla="*/ 379744 h 383121"/>
                <a:gd name="connsiteX11-689" fmla="*/ 6948 w 424242"/>
                <a:gd name="connsiteY11-690" fmla="*/ 222023 h 383121"/>
                <a:gd name="connsiteX12-691" fmla="*/ 7989 w 424242"/>
                <a:gd name="connsiteY12-692" fmla="*/ 215148 h 383121"/>
                <a:gd name="connsiteX13-693" fmla="*/ 7166 w 424242"/>
                <a:gd name="connsiteY13-694" fmla="*/ 212876 h 383121"/>
                <a:gd name="connsiteX14-695" fmla="*/ 106268 w 424242"/>
                <a:gd name="connsiteY14-696" fmla="*/ 0 h 383121"/>
                <a:gd name="connsiteX0-697" fmla="*/ 106268 w 415873"/>
                <a:gd name="connsiteY0-698" fmla="*/ 0 h 383121"/>
                <a:gd name="connsiteX1-699" fmla="*/ 160498 w 415873"/>
                <a:gd name="connsiteY1-700" fmla="*/ 21527 h 383121"/>
                <a:gd name="connsiteX2-701" fmla="*/ 311496 w 415873"/>
                <a:gd name="connsiteY2-702" fmla="*/ 34252 h 383121"/>
                <a:gd name="connsiteX3-703" fmla="*/ 179954 w 415873"/>
                <a:gd name="connsiteY3-704" fmla="*/ 60544 h 383121"/>
                <a:gd name="connsiteX4-705" fmla="*/ 139577 w 415873"/>
                <a:gd name="connsiteY4-706" fmla="*/ 166435 h 383121"/>
                <a:gd name="connsiteX5-707" fmla="*/ 414257 w 415873"/>
                <a:gd name="connsiteY5-708" fmla="*/ 260884 h 383121"/>
                <a:gd name="connsiteX6-709" fmla="*/ 239545 w 415873"/>
                <a:gd name="connsiteY6-710" fmla="*/ 237610 h 383121"/>
                <a:gd name="connsiteX7-711" fmla="*/ 83963 w 415873"/>
                <a:gd name="connsiteY7-712" fmla="*/ 230558 h 383121"/>
                <a:gd name="connsiteX8-713" fmla="*/ 24362 w 415873"/>
                <a:gd name="connsiteY8-714" fmla="*/ 265831 h 383121"/>
                <a:gd name="connsiteX9-715" fmla="*/ 34031 w 415873"/>
                <a:gd name="connsiteY9-716" fmla="*/ 325025 h 383121"/>
                <a:gd name="connsiteX10-717" fmla="*/ 11087 w 415873"/>
                <a:gd name="connsiteY10-718" fmla="*/ 379744 h 383121"/>
                <a:gd name="connsiteX11-719" fmla="*/ 6948 w 415873"/>
                <a:gd name="connsiteY11-720" fmla="*/ 222023 h 383121"/>
                <a:gd name="connsiteX12-721" fmla="*/ 7989 w 415873"/>
                <a:gd name="connsiteY12-722" fmla="*/ 215148 h 383121"/>
                <a:gd name="connsiteX13-723" fmla="*/ 7166 w 415873"/>
                <a:gd name="connsiteY13-724" fmla="*/ 212876 h 383121"/>
                <a:gd name="connsiteX14-725" fmla="*/ 106268 w 415873"/>
                <a:gd name="connsiteY14-726" fmla="*/ 0 h 383121"/>
                <a:gd name="connsiteX0-727" fmla="*/ 106268 w 415873"/>
                <a:gd name="connsiteY0-728" fmla="*/ 0 h 383121"/>
                <a:gd name="connsiteX1-729" fmla="*/ 160498 w 415873"/>
                <a:gd name="connsiteY1-730" fmla="*/ 21527 h 383121"/>
                <a:gd name="connsiteX2-731" fmla="*/ 249584 w 415873"/>
                <a:gd name="connsiteY2-732" fmla="*/ 29489 h 383121"/>
                <a:gd name="connsiteX3-733" fmla="*/ 179954 w 415873"/>
                <a:gd name="connsiteY3-734" fmla="*/ 60544 h 383121"/>
                <a:gd name="connsiteX4-735" fmla="*/ 139577 w 415873"/>
                <a:gd name="connsiteY4-736" fmla="*/ 166435 h 383121"/>
                <a:gd name="connsiteX5-737" fmla="*/ 414257 w 415873"/>
                <a:gd name="connsiteY5-738" fmla="*/ 260884 h 383121"/>
                <a:gd name="connsiteX6-739" fmla="*/ 239545 w 415873"/>
                <a:gd name="connsiteY6-740" fmla="*/ 237610 h 383121"/>
                <a:gd name="connsiteX7-741" fmla="*/ 83963 w 415873"/>
                <a:gd name="connsiteY7-742" fmla="*/ 230558 h 383121"/>
                <a:gd name="connsiteX8-743" fmla="*/ 24362 w 415873"/>
                <a:gd name="connsiteY8-744" fmla="*/ 265831 h 383121"/>
                <a:gd name="connsiteX9-745" fmla="*/ 34031 w 415873"/>
                <a:gd name="connsiteY9-746" fmla="*/ 325025 h 383121"/>
                <a:gd name="connsiteX10-747" fmla="*/ 11087 w 415873"/>
                <a:gd name="connsiteY10-748" fmla="*/ 379744 h 383121"/>
                <a:gd name="connsiteX11-749" fmla="*/ 6948 w 415873"/>
                <a:gd name="connsiteY11-750" fmla="*/ 222023 h 383121"/>
                <a:gd name="connsiteX12-751" fmla="*/ 7989 w 415873"/>
                <a:gd name="connsiteY12-752" fmla="*/ 215148 h 383121"/>
                <a:gd name="connsiteX13-753" fmla="*/ 7166 w 415873"/>
                <a:gd name="connsiteY13-754" fmla="*/ 212876 h 383121"/>
                <a:gd name="connsiteX14-755" fmla="*/ 106268 w 415873"/>
                <a:gd name="connsiteY14-756" fmla="*/ 0 h 383121"/>
                <a:gd name="connsiteX0-757" fmla="*/ 106268 w 415873"/>
                <a:gd name="connsiteY0-758" fmla="*/ 0 h 383121"/>
                <a:gd name="connsiteX1-759" fmla="*/ 160498 w 415873"/>
                <a:gd name="connsiteY1-760" fmla="*/ 21527 h 383121"/>
                <a:gd name="connsiteX2-761" fmla="*/ 249584 w 415873"/>
                <a:gd name="connsiteY2-762" fmla="*/ 29489 h 383121"/>
                <a:gd name="connsiteX3-763" fmla="*/ 179954 w 415873"/>
                <a:gd name="connsiteY3-764" fmla="*/ 60544 h 383121"/>
                <a:gd name="connsiteX4-765" fmla="*/ 164977 w 415873"/>
                <a:gd name="connsiteY4-766" fmla="*/ 179135 h 383121"/>
                <a:gd name="connsiteX5-767" fmla="*/ 414257 w 415873"/>
                <a:gd name="connsiteY5-768" fmla="*/ 260884 h 383121"/>
                <a:gd name="connsiteX6-769" fmla="*/ 239545 w 415873"/>
                <a:gd name="connsiteY6-770" fmla="*/ 237610 h 383121"/>
                <a:gd name="connsiteX7-771" fmla="*/ 83963 w 415873"/>
                <a:gd name="connsiteY7-772" fmla="*/ 230558 h 383121"/>
                <a:gd name="connsiteX8-773" fmla="*/ 24362 w 415873"/>
                <a:gd name="connsiteY8-774" fmla="*/ 265831 h 383121"/>
                <a:gd name="connsiteX9-775" fmla="*/ 34031 w 415873"/>
                <a:gd name="connsiteY9-776" fmla="*/ 325025 h 383121"/>
                <a:gd name="connsiteX10-777" fmla="*/ 11087 w 415873"/>
                <a:gd name="connsiteY10-778" fmla="*/ 379744 h 383121"/>
                <a:gd name="connsiteX11-779" fmla="*/ 6948 w 415873"/>
                <a:gd name="connsiteY11-780" fmla="*/ 222023 h 383121"/>
                <a:gd name="connsiteX12-781" fmla="*/ 7989 w 415873"/>
                <a:gd name="connsiteY12-782" fmla="*/ 215148 h 383121"/>
                <a:gd name="connsiteX13-783" fmla="*/ 7166 w 415873"/>
                <a:gd name="connsiteY13-784" fmla="*/ 212876 h 383121"/>
                <a:gd name="connsiteX14-785" fmla="*/ 106268 w 415873"/>
                <a:gd name="connsiteY14-786" fmla="*/ 0 h 383121"/>
                <a:gd name="connsiteX0-787" fmla="*/ 106268 w 415873"/>
                <a:gd name="connsiteY0-788" fmla="*/ 0 h 383121"/>
                <a:gd name="connsiteX1-789" fmla="*/ 160498 w 415873"/>
                <a:gd name="connsiteY1-790" fmla="*/ 21527 h 383121"/>
                <a:gd name="connsiteX2-791" fmla="*/ 179954 w 415873"/>
                <a:gd name="connsiteY2-792" fmla="*/ 60544 h 383121"/>
                <a:gd name="connsiteX3-793" fmla="*/ 164977 w 415873"/>
                <a:gd name="connsiteY3-794" fmla="*/ 179135 h 383121"/>
                <a:gd name="connsiteX4-795" fmla="*/ 414257 w 415873"/>
                <a:gd name="connsiteY4-796" fmla="*/ 260884 h 383121"/>
                <a:gd name="connsiteX5-797" fmla="*/ 239545 w 415873"/>
                <a:gd name="connsiteY5-798" fmla="*/ 237610 h 383121"/>
                <a:gd name="connsiteX6-799" fmla="*/ 83963 w 415873"/>
                <a:gd name="connsiteY6-800" fmla="*/ 230558 h 383121"/>
                <a:gd name="connsiteX7-801" fmla="*/ 24362 w 415873"/>
                <a:gd name="connsiteY7-802" fmla="*/ 265831 h 383121"/>
                <a:gd name="connsiteX8-803" fmla="*/ 34031 w 415873"/>
                <a:gd name="connsiteY8-804" fmla="*/ 325025 h 383121"/>
                <a:gd name="connsiteX9-805" fmla="*/ 11087 w 415873"/>
                <a:gd name="connsiteY9-806" fmla="*/ 379744 h 383121"/>
                <a:gd name="connsiteX10-807" fmla="*/ 6948 w 415873"/>
                <a:gd name="connsiteY10-808" fmla="*/ 222023 h 383121"/>
                <a:gd name="connsiteX11-809" fmla="*/ 7989 w 415873"/>
                <a:gd name="connsiteY11-810" fmla="*/ 215148 h 383121"/>
                <a:gd name="connsiteX12-811" fmla="*/ 7166 w 415873"/>
                <a:gd name="connsiteY12-812" fmla="*/ 212876 h 383121"/>
                <a:gd name="connsiteX13-813" fmla="*/ 106268 w 415873"/>
                <a:gd name="connsiteY13-814" fmla="*/ 0 h 383121"/>
                <a:gd name="connsiteX0-815" fmla="*/ 106268 w 415873"/>
                <a:gd name="connsiteY0-816" fmla="*/ 0 h 383121"/>
                <a:gd name="connsiteX1-817" fmla="*/ 160498 w 415873"/>
                <a:gd name="connsiteY1-818" fmla="*/ 21527 h 383121"/>
                <a:gd name="connsiteX2-819" fmla="*/ 164977 w 415873"/>
                <a:gd name="connsiteY2-820" fmla="*/ 179135 h 383121"/>
                <a:gd name="connsiteX3-821" fmla="*/ 414257 w 415873"/>
                <a:gd name="connsiteY3-822" fmla="*/ 260884 h 383121"/>
                <a:gd name="connsiteX4-823" fmla="*/ 239545 w 415873"/>
                <a:gd name="connsiteY4-824" fmla="*/ 237610 h 383121"/>
                <a:gd name="connsiteX5-825" fmla="*/ 83963 w 415873"/>
                <a:gd name="connsiteY5-826" fmla="*/ 230558 h 383121"/>
                <a:gd name="connsiteX6-827" fmla="*/ 24362 w 415873"/>
                <a:gd name="connsiteY6-828" fmla="*/ 265831 h 383121"/>
                <a:gd name="connsiteX7-829" fmla="*/ 34031 w 415873"/>
                <a:gd name="connsiteY7-830" fmla="*/ 325025 h 383121"/>
                <a:gd name="connsiteX8-831" fmla="*/ 11087 w 415873"/>
                <a:gd name="connsiteY8-832" fmla="*/ 379744 h 383121"/>
                <a:gd name="connsiteX9-833" fmla="*/ 6948 w 415873"/>
                <a:gd name="connsiteY9-834" fmla="*/ 222023 h 383121"/>
                <a:gd name="connsiteX10-835" fmla="*/ 7989 w 415873"/>
                <a:gd name="connsiteY10-836" fmla="*/ 215148 h 383121"/>
                <a:gd name="connsiteX11-837" fmla="*/ 7166 w 415873"/>
                <a:gd name="connsiteY11-838" fmla="*/ 212876 h 383121"/>
                <a:gd name="connsiteX12-839" fmla="*/ 106268 w 415873"/>
                <a:gd name="connsiteY12-840" fmla="*/ 0 h 383121"/>
                <a:gd name="connsiteX0-841" fmla="*/ 106268 w 415873"/>
                <a:gd name="connsiteY0-842" fmla="*/ 0 h 383121"/>
                <a:gd name="connsiteX1-843" fmla="*/ 147798 w 415873"/>
                <a:gd name="connsiteY1-844" fmla="*/ 19410 h 383121"/>
                <a:gd name="connsiteX2-845" fmla="*/ 164977 w 415873"/>
                <a:gd name="connsiteY2-846" fmla="*/ 179135 h 383121"/>
                <a:gd name="connsiteX3-847" fmla="*/ 414257 w 415873"/>
                <a:gd name="connsiteY3-848" fmla="*/ 260884 h 383121"/>
                <a:gd name="connsiteX4-849" fmla="*/ 239545 w 415873"/>
                <a:gd name="connsiteY4-850" fmla="*/ 237610 h 383121"/>
                <a:gd name="connsiteX5-851" fmla="*/ 83963 w 415873"/>
                <a:gd name="connsiteY5-852" fmla="*/ 230558 h 383121"/>
                <a:gd name="connsiteX6-853" fmla="*/ 24362 w 415873"/>
                <a:gd name="connsiteY6-854" fmla="*/ 265831 h 383121"/>
                <a:gd name="connsiteX7-855" fmla="*/ 34031 w 415873"/>
                <a:gd name="connsiteY7-856" fmla="*/ 325025 h 383121"/>
                <a:gd name="connsiteX8-857" fmla="*/ 11087 w 415873"/>
                <a:gd name="connsiteY8-858" fmla="*/ 379744 h 383121"/>
                <a:gd name="connsiteX9-859" fmla="*/ 6948 w 415873"/>
                <a:gd name="connsiteY9-860" fmla="*/ 222023 h 383121"/>
                <a:gd name="connsiteX10-861" fmla="*/ 7989 w 415873"/>
                <a:gd name="connsiteY10-862" fmla="*/ 215148 h 383121"/>
                <a:gd name="connsiteX11-863" fmla="*/ 7166 w 415873"/>
                <a:gd name="connsiteY11-864" fmla="*/ 212876 h 383121"/>
                <a:gd name="connsiteX12-865" fmla="*/ 106268 w 415873"/>
                <a:gd name="connsiteY12-866" fmla="*/ 0 h 3831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415873" h="383121">
                  <a:moveTo>
                    <a:pt x="106268" y="0"/>
                  </a:moveTo>
                  <a:cubicBezTo>
                    <a:pt x="106268" y="0"/>
                    <a:pt x="114543" y="10578"/>
                    <a:pt x="147798" y="19410"/>
                  </a:cubicBezTo>
                  <a:cubicBezTo>
                    <a:pt x="157583" y="49266"/>
                    <a:pt x="120567" y="138889"/>
                    <a:pt x="164977" y="179135"/>
                  </a:cubicBezTo>
                  <a:cubicBezTo>
                    <a:pt x="209387" y="219381"/>
                    <a:pt x="389659" y="215155"/>
                    <a:pt x="414257" y="260884"/>
                  </a:cubicBezTo>
                  <a:cubicBezTo>
                    <a:pt x="430918" y="271688"/>
                    <a:pt x="315055" y="212150"/>
                    <a:pt x="239545" y="237610"/>
                  </a:cubicBezTo>
                  <a:cubicBezTo>
                    <a:pt x="183085" y="232909"/>
                    <a:pt x="118769" y="223473"/>
                    <a:pt x="83963" y="230558"/>
                  </a:cubicBezTo>
                  <a:lnTo>
                    <a:pt x="24362" y="265831"/>
                  </a:lnTo>
                  <a:cubicBezTo>
                    <a:pt x="25997" y="281858"/>
                    <a:pt x="36244" y="306040"/>
                    <a:pt x="34031" y="325025"/>
                  </a:cubicBezTo>
                  <a:cubicBezTo>
                    <a:pt x="31819" y="344011"/>
                    <a:pt x="15601" y="396911"/>
                    <a:pt x="11087" y="379744"/>
                  </a:cubicBezTo>
                  <a:cubicBezTo>
                    <a:pt x="6573" y="362577"/>
                    <a:pt x="2256" y="269905"/>
                    <a:pt x="6948" y="222023"/>
                  </a:cubicBezTo>
                  <a:lnTo>
                    <a:pt x="7989" y="215148"/>
                  </a:lnTo>
                  <a:lnTo>
                    <a:pt x="7166" y="212876"/>
                  </a:lnTo>
                  <a:cubicBezTo>
                    <a:pt x="-8416" y="157537"/>
                    <a:pt x="-7802" y="70528"/>
                    <a:pt x="106268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3203574" y="1790700"/>
              <a:ext cx="74613" cy="74613"/>
            </a:xfrm>
            <a:custGeom>
              <a:avLst/>
              <a:gdLst>
                <a:gd name="connsiteX0" fmla="*/ 0 w 90488"/>
                <a:gd name="connsiteY0" fmla="*/ 0 h 258763"/>
                <a:gd name="connsiteX1" fmla="*/ 74613 w 90488"/>
                <a:gd name="connsiteY1" fmla="*/ 74613 h 258763"/>
                <a:gd name="connsiteX2" fmla="*/ 90488 w 90488"/>
                <a:gd name="connsiteY2" fmla="*/ 258763 h 258763"/>
                <a:gd name="connsiteX0-1" fmla="*/ 0 w 74613"/>
                <a:gd name="connsiteY0-2" fmla="*/ 0 h 74613"/>
                <a:gd name="connsiteX1-3" fmla="*/ 74613 w 74613"/>
                <a:gd name="connsiteY1-4" fmla="*/ 74613 h 746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74613" h="74613">
                  <a:moveTo>
                    <a:pt x="0" y="0"/>
                  </a:moveTo>
                  <a:cubicBezTo>
                    <a:pt x="29766" y="15743"/>
                    <a:pt x="59532" y="31486"/>
                    <a:pt x="74613" y="74613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3273744" y="1879600"/>
              <a:ext cx="26542" cy="265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TextBox 1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1066802" y="998014"/>
            <a:ext cx="46735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AdaBoost+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逻辑回归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Segoe UI Light" panose="020B0502040204020203" pitchFamily="34" charset="0"/>
            </a:endParaRPr>
          </a:p>
        </p:txBody>
      </p:sp>
      <p:pic>
        <p:nvPicPr>
          <p:cNvPr id="14" name="图片 13" descr="AdaBo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9320" y="1634490"/>
            <a:ext cx="759968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7863846" y="1455733"/>
            <a:ext cx="2832729" cy="1070081"/>
            <a:chOff x="7930521" y="2050093"/>
            <a:chExt cx="2832729" cy="1070081"/>
          </a:xfrm>
        </p:grpSpPr>
        <p:sp>
          <p:nvSpPr>
            <p:cNvPr id="50" name="矩形: 圆角 49"/>
            <p:cNvSpPr/>
            <p:nvPr/>
          </p:nvSpPr>
          <p:spPr>
            <a:xfrm>
              <a:off x="7930521" y="2050093"/>
              <a:ext cx="2832729" cy="10700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028221" y="2132200"/>
              <a:ext cx="905868" cy="905868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3"/>
              </a:solidFill>
            </a:ln>
            <a:effectLst>
              <a:outerShdw blurRad="152400" dist="76200" dir="2700000" algn="tl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87" name="图形 236" descr="e7d195523061f1c074694c8bbf98be7b1e4b015d796375963FD28840057458461C7CA0DAD340D15583DEDFC2E3241C4F392EF3A8B4D067B40CF4F149DD7E51F346B0CAB1BCCF6DB2480C67273C6C9E4CD1515A37E9112CBAD2DF8E384BB3342EC329900331B281E1942F7A6E45AEBA2A6D4CAE8C6A87A650151C97A440852A31F1428B082C4AB8B7"/>
            <p:cNvSpPr/>
            <p:nvPr/>
          </p:nvSpPr>
          <p:spPr>
            <a:xfrm>
              <a:off x="8349147" y="2444325"/>
              <a:ext cx="264017" cy="281618"/>
            </a:xfrm>
            <a:custGeom>
              <a:avLst/>
              <a:gdLst>
                <a:gd name="connsiteX0" fmla="*/ 130755 w 142875"/>
                <a:gd name="connsiteY0" fmla="*/ 83630 h 152400"/>
                <a:gd name="connsiteX1" fmla="*/ 131232 w 142875"/>
                <a:gd name="connsiteY1" fmla="*/ 76200 h 152400"/>
                <a:gd name="connsiteX2" fmla="*/ 130660 w 142875"/>
                <a:gd name="connsiteY2" fmla="*/ 68771 h 152400"/>
                <a:gd name="connsiteX3" fmla="*/ 146757 w 142875"/>
                <a:gd name="connsiteY3" fmla="*/ 56198 h 152400"/>
                <a:gd name="connsiteX4" fmla="*/ 147710 w 142875"/>
                <a:gd name="connsiteY4" fmla="*/ 51340 h 152400"/>
                <a:gd name="connsiteX5" fmla="*/ 132470 w 142875"/>
                <a:gd name="connsiteY5" fmla="*/ 24955 h 152400"/>
                <a:gd name="connsiteX6" fmla="*/ 127803 w 142875"/>
                <a:gd name="connsiteY6" fmla="*/ 23241 h 152400"/>
                <a:gd name="connsiteX7" fmla="*/ 108848 w 142875"/>
                <a:gd name="connsiteY7" fmla="*/ 30861 h 152400"/>
                <a:gd name="connsiteX8" fmla="*/ 95989 w 142875"/>
                <a:gd name="connsiteY8" fmla="*/ 23432 h 152400"/>
                <a:gd name="connsiteX9" fmla="*/ 93132 w 142875"/>
                <a:gd name="connsiteY9" fmla="*/ 3239 h 152400"/>
                <a:gd name="connsiteX10" fmla="*/ 89322 w 142875"/>
                <a:gd name="connsiteY10" fmla="*/ 0 h 152400"/>
                <a:gd name="connsiteX11" fmla="*/ 58842 w 142875"/>
                <a:gd name="connsiteY11" fmla="*/ 0 h 152400"/>
                <a:gd name="connsiteX12" fmla="*/ 55127 w 142875"/>
                <a:gd name="connsiteY12" fmla="*/ 3239 h 152400"/>
                <a:gd name="connsiteX13" fmla="*/ 52269 w 142875"/>
                <a:gd name="connsiteY13" fmla="*/ 23432 h 152400"/>
                <a:gd name="connsiteX14" fmla="*/ 39411 w 142875"/>
                <a:gd name="connsiteY14" fmla="*/ 30861 h 152400"/>
                <a:gd name="connsiteX15" fmla="*/ 20456 w 142875"/>
                <a:gd name="connsiteY15" fmla="*/ 23241 h 152400"/>
                <a:gd name="connsiteX16" fmla="*/ 15789 w 142875"/>
                <a:gd name="connsiteY16" fmla="*/ 24955 h 152400"/>
                <a:gd name="connsiteX17" fmla="*/ 549 w 142875"/>
                <a:gd name="connsiteY17" fmla="*/ 51340 h 152400"/>
                <a:gd name="connsiteX18" fmla="*/ 1501 w 142875"/>
                <a:gd name="connsiteY18" fmla="*/ 56198 h 152400"/>
                <a:gd name="connsiteX19" fmla="*/ 17598 w 142875"/>
                <a:gd name="connsiteY19" fmla="*/ 68771 h 152400"/>
                <a:gd name="connsiteX20" fmla="*/ 16932 w 142875"/>
                <a:gd name="connsiteY20" fmla="*/ 76200 h 152400"/>
                <a:gd name="connsiteX21" fmla="*/ 17503 w 142875"/>
                <a:gd name="connsiteY21" fmla="*/ 83630 h 152400"/>
                <a:gd name="connsiteX22" fmla="*/ 1406 w 142875"/>
                <a:gd name="connsiteY22" fmla="*/ 96203 h 152400"/>
                <a:gd name="connsiteX23" fmla="*/ 453 w 142875"/>
                <a:gd name="connsiteY23" fmla="*/ 101060 h 152400"/>
                <a:gd name="connsiteX24" fmla="*/ 15693 w 142875"/>
                <a:gd name="connsiteY24" fmla="*/ 127445 h 152400"/>
                <a:gd name="connsiteX25" fmla="*/ 20361 w 142875"/>
                <a:gd name="connsiteY25" fmla="*/ 129159 h 152400"/>
                <a:gd name="connsiteX26" fmla="*/ 39315 w 142875"/>
                <a:gd name="connsiteY26" fmla="*/ 121539 h 152400"/>
                <a:gd name="connsiteX27" fmla="*/ 52174 w 142875"/>
                <a:gd name="connsiteY27" fmla="*/ 128969 h 152400"/>
                <a:gd name="connsiteX28" fmla="*/ 55032 w 142875"/>
                <a:gd name="connsiteY28" fmla="*/ 149162 h 152400"/>
                <a:gd name="connsiteX29" fmla="*/ 58842 w 142875"/>
                <a:gd name="connsiteY29" fmla="*/ 152400 h 152400"/>
                <a:gd name="connsiteX30" fmla="*/ 89322 w 142875"/>
                <a:gd name="connsiteY30" fmla="*/ 152400 h 152400"/>
                <a:gd name="connsiteX31" fmla="*/ 93036 w 142875"/>
                <a:gd name="connsiteY31" fmla="*/ 149162 h 152400"/>
                <a:gd name="connsiteX32" fmla="*/ 95894 w 142875"/>
                <a:gd name="connsiteY32" fmla="*/ 128969 h 152400"/>
                <a:gd name="connsiteX33" fmla="*/ 108753 w 142875"/>
                <a:gd name="connsiteY33" fmla="*/ 121539 h 152400"/>
                <a:gd name="connsiteX34" fmla="*/ 127707 w 142875"/>
                <a:gd name="connsiteY34" fmla="*/ 129159 h 152400"/>
                <a:gd name="connsiteX35" fmla="*/ 132375 w 142875"/>
                <a:gd name="connsiteY35" fmla="*/ 127445 h 152400"/>
                <a:gd name="connsiteX36" fmla="*/ 147615 w 142875"/>
                <a:gd name="connsiteY36" fmla="*/ 101060 h 152400"/>
                <a:gd name="connsiteX37" fmla="*/ 146662 w 142875"/>
                <a:gd name="connsiteY37" fmla="*/ 96203 h 152400"/>
                <a:gd name="connsiteX38" fmla="*/ 130755 w 142875"/>
                <a:gd name="connsiteY38" fmla="*/ 83630 h 152400"/>
                <a:gd name="connsiteX39" fmla="*/ 74082 w 142875"/>
                <a:gd name="connsiteY39" fmla="*/ 104775 h 152400"/>
                <a:gd name="connsiteX40" fmla="*/ 45507 w 142875"/>
                <a:gd name="connsiteY40" fmla="*/ 76200 h 152400"/>
                <a:gd name="connsiteX41" fmla="*/ 74082 w 142875"/>
                <a:gd name="connsiteY41" fmla="*/ 47625 h 152400"/>
                <a:gd name="connsiteX42" fmla="*/ 102657 w 142875"/>
                <a:gd name="connsiteY42" fmla="*/ 76200 h 152400"/>
                <a:gd name="connsiteX43" fmla="*/ 74082 w 142875"/>
                <a:gd name="connsiteY43" fmla="*/ 10477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2875" h="152400">
                  <a:moveTo>
                    <a:pt x="130755" y="83630"/>
                  </a:moveTo>
                  <a:cubicBezTo>
                    <a:pt x="131041" y="81248"/>
                    <a:pt x="131232" y="78772"/>
                    <a:pt x="131232" y="76200"/>
                  </a:cubicBezTo>
                  <a:cubicBezTo>
                    <a:pt x="131232" y="73628"/>
                    <a:pt x="131041" y="71152"/>
                    <a:pt x="130660" y="68771"/>
                  </a:cubicBezTo>
                  <a:lnTo>
                    <a:pt x="146757" y="56198"/>
                  </a:lnTo>
                  <a:cubicBezTo>
                    <a:pt x="148186" y="55055"/>
                    <a:pt x="148567" y="52959"/>
                    <a:pt x="147710" y="51340"/>
                  </a:cubicBezTo>
                  <a:lnTo>
                    <a:pt x="132470" y="24955"/>
                  </a:lnTo>
                  <a:cubicBezTo>
                    <a:pt x="131517" y="23241"/>
                    <a:pt x="129517" y="22670"/>
                    <a:pt x="127803" y="23241"/>
                  </a:cubicBezTo>
                  <a:lnTo>
                    <a:pt x="108848" y="30861"/>
                  </a:lnTo>
                  <a:cubicBezTo>
                    <a:pt x="104847" y="27813"/>
                    <a:pt x="100656" y="25337"/>
                    <a:pt x="95989" y="23432"/>
                  </a:cubicBezTo>
                  <a:lnTo>
                    <a:pt x="93132" y="3239"/>
                  </a:lnTo>
                  <a:cubicBezTo>
                    <a:pt x="92846" y="1334"/>
                    <a:pt x="91227" y="0"/>
                    <a:pt x="89322" y="0"/>
                  </a:cubicBezTo>
                  <a:lnTo>
                    <a:pt x="58842" y="0"/>
                  </a:lnTo>
                  <a:cubicBezTo>
                    <a:pt x="56937" y="0"/>
                    <a:pt x="55413" y="1334"/>
                    <a:pt x="55127" y="3239"/>
                  </a:cubicBezTo>
                  <a:lnTo>
                    <a:pt x="52269" y="23432"/>
                  </a:lnTo>
                  <a:cubicBezTo>
                    <a:pt x="47602" y="25337"/>
                    <a:pt x="43316" y="27908"/>
                    <a:pt x="39411" y="30861"/>
                  </a:cubicBezTo>
                  <a:lnTo>
                    <a:pt x="20456" y="23241"/>
                  </a:lnTo>
                  <a:cubicBezTo>
                    <a:pt x="18741" y="22574"/>
                    <a:pt x="16741" y="23241"/>
                    <a:pt x="15789" y="24955"/>
                  </a:cubicBezTo>
                  <a:lnTo>
                    <a:pt x="549" y="51340"/>
                  </a:lnTo>
                  <a:cubicBezTo>
                    <a:pt x="-404" y="53054"/>
                    <a:pt x="-23" y="55055"/>
                    <a:pt x="1501" y="56198"/>
                  </a:cubicBezTo>
                  <a:lnTo>
                    <a:pt x="17598" y="68771"/>
                  </a:lnTo>
                  <a:cubicBezTo>
                    <a:pt x="17217" y="71152"/>
                    <a:pt x="16932" y="73724"/>
                    <a:pt x="16932" y="76200"/>
                  </a:cubicBezTo>
                  <a:cubicBezTo>
                    <a:pt x="16932" y="78677"/>
                    <a:pt x="17122" y="81248"/>
                    <a:pt x="17503" y="83630"/>
                  </a:cubicBezTo>
                  <a:lnTo>
                    <a:pt x="1406" y="96203"/>
                  </a:lnTo>
                  <a:cubicBezTo>
                    <a:pt x="-23" y="97346"/>
                    <a:pt x="-404" y="99441"/>
                    <a:pt x="453" y="101060"/>
                  </a:cubicBezTo>
                  <a:lnTo>
                    <a:pt x="15693" y="127445"/>
                  </a:lnTo>
                  <a:cubicBezTo>
                    <a:pt x="16646" y="129159"/>
                    <a:pt x="18646" y="129731"/>
                    <a:pt x="20361" y="129159"/>
                  </a:cubicBezTo>
                  <a:lnTo>
                    <a:pt x="39315" y="121539"/>
                  </a:lnTo>
                  <a:cubicBezTo>
                    <a:pt x="43316" y="124587"/>
                    <a:pt x="47507" y="127064"/>
                    <a:pt x="52174" y="128969"/>
                  </a:cubicBezTo>
                  <a:lnTo>
                    <a:pt x="55032" y="149162"/>
                  </a:lnTo>
                  <a:cubicBezTo>
                    <a:pt x="55413" y="151067"/>
                    <a:pt x="56937" y="152400"/>
                    <a:pt x="58842" y="152400"/>
                  </a:cubicBezTo>
                  <a:lnTo>
                    <a:pt x="89322" y="152400"/>
                  </a:lnTo>
                  <a:cubicBezTo>
                    <a:pt x="91227" y="152400"/>
                    <a:pt x="92846" y="151067"/>
                    <a:pt x="93036" y="149162"/>
                  </a:cubicBezTo>
                  <a:lnTo>
                    <a:pt x="95894" y="128969"/>
                  </a:lnTo>
                  <a:cubicBezTo>
                    <a:pt x="100561" y="127064"/>
                    <a:pt x="104847" y="124492"/>
                    <a:pt x="108753" y="121539"/>
                  </a:cubicBezTo>
                  <a:lnTo>
                    <a:pt x="127707" y="129159"/>
                  </a:lnTo>
                  <a:cubicBezTo>
                    <a:pt x="129422" y="129826"/>
                    <a:pt x="131422" y="129159"/>
                    <a:pt x="132375" y="127445"/>
                  </a:cubicBezTo>
                  <a:lnTo>
                    <a:pt x="147615" y="101060"/>
                  </a:lnTo>
                  <a:cubicBezTo>
                    <a:pt x="148567" y="99346"/>
                    <a:pt x="148186" y="97346"/>
                    <a:pt x="146662" y="96203"/>
                  </a:cubicBezTo>
                  <a:cubicBezTo>
                    <a:pt x="146662" y="96203"/>
                    <a:pt x="130755" y="83630"/>
                    <a:pt x="130755" y="83630"/>
                  </a:cubicBezTo>
                  <a:close/>
                  <a:moveTo>
                    <a:pt x="74082" y="104775"/>
                  </a:moveTo>
                  <a:cubicBezTo>
                    <a:pt x="58365" y="104775"/>
                    <a:pt x="45507" y="91916"/>
                    <a:pt x="45507" y="76200"/>
                  </a:cubicBezTo>
                  <a:cubicBezTo>
                    <a:pt x="45507" y="60484"/>
                    <a:pt x="58365" y="47625"/>
                    <a:pt x="74082" y="47625"/>
                  </a:cubicBezTo>
                  <a:cubicBezTo>
                    <a:pt x="89798" y="47625"/>
                    <a:pt x="102657" y="60484"/>
                    <a:pt x="102657" y="76200"/>
                  </a:cubicBezTo>
                  <a:cubicBezTo>
                    <a:pt x="102657" y="91916"/>
                    <a:pt x="89798" y="104775"/>
                    <a:pt x="74082" y="10477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3" name="组合 1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7863846" y="2780368"/>
            <a:ext cx="2832729" cy="1070081"/>
            <a:chOff x="7930521" y="3374728"/>
            <a:chExt cx="2832729" cy="1070081"/>
          </a:xfrm>
        </p:grpSpPr>
        <p:sp>
          <p:nvSpPr>
            <p:cNvPr id="48" name="矩形: 圆角 47"/>
            <p:cNvSpPr/>
            <p:nvPr/>
          </p:nvSpPr>
          <p:spPr>
            <a:xfrm>
              <a:off x="7930521" y="3374728"/>
              <a:ext cx="2832729" cy="10700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028221" y="3456835"/>
              <a:ext cx="905868" cy="905868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3"/>
              </a:solidFill>
            </a:ln>
            <a:effectLst>
              <a:outerShdw blurRad="152400" dist="76200" dir="2700000" algn="tl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85" name="图形 184" descr="e7d195523061f1c074694c8bbf98be7b1e4b015d796375963FD28840057458461C7CA0DAD340D15583DEDFC2E3241C4F392EF3A8B4D067B40CF4F149DD7E51F346B0CAB1BCCF6DB2480C67273C6C9E4CD1515A37E9112CBAD2DF8E384BB3342EC329900331B281E1942F7A6E45AEBA2A6D4CAE8C6A87A650151C97A440852A31F1428B082C4AB8B7"/>
            <p:cNvSpPr/>
            <p:nvPr/>
          </p:nvSpPr>
          <p:spPr>
            <a:xfrm>
              <a:off x="8331982" y="3774157"/>
              <a:ext cx="298346" cy="271224"/>
            </a:xfrm>
            <a:custGeom>
              <a:avLst/>
              <a:gdLst>
                <a:gd name="connsiteX0" fmla="*/ 0 w 209550"/>
                <a:gd name="connsiteY0" fmla="*/ 190500 h 190500"/>
                <a:gd name="connsiteX1" fmla="*/ 38100 w 209550"/>
                <a:gd name="connsiteY1" fmla="*/ 190500 h 190500"/>
                <a:gd name="connsiteX2" fmla="*/ 38100 w 209550"/>
                <a:gd name="connsiteY2" fmla="*/ 76200 h 190500"/>
                <a:gd name="connsiteX3" fmla="*/ 0 w 209550"/>
                <a:gd name="connsiteY3" fmla="*/ 76200 h 190500"/>
                <a:gd name="connsiteX4" fmla="*/ 0 w 209550"/>
                <a:gd name="connsiteY4" fmla="*/ 190500 h 190500"/>
                <a:gd name="connsiteX5" fmla="*/ 209550 w 209550"/>
                <a:gd name="connsiteY5" fmla="*/ 85725 h 190500"/>
                <a:gd name="connsiteX6" fmla="*/ 190500 w 209550"/>
                <a:gd name="connsiteY6" fmla="*/ 66675 h 190500"/>
                <a:gd name="connsiteX7" fmla="*/ 130397 w 209550"/>
                <a:gd name="connsiteY7" fmla="*/ 66675 h 190500"/>
                <a:gd name="connsiteX8" fmla="*/ 139446 w 209550"/>
                <a:gd name="connsiteY8" fmla="*/ 23146 h 190500"/>
                <a:gd name="connsiteX9" fmla="*/ 139732 w 209550"/>
                <a:gd name="connsiteY9" fmla="*/ 20098 h 190500"/>
                <a:gd name="connsiteX10" fmla="*/ 135541 w 209550"/>
                <a:gd name="connsiteY10" fmla="*/ 10001 h 190500"/>
                <a:gd name="connsiteX11" fmla="*/ 125444 w 209550"/>
                <a:gd name="connsiteY11" fmla="*/ 0 h 190500"/>
                <a:gd name="connsiteX12" fmla="*/ 62770 w 209550"/>
                <a:gd name="connsiteY12" fmla="*/ 62770 h 190500"/>
                <a:gd name="connsiteX13" fmla="*/ 57150 w 209550"/>
                <a:gd name="connsiteY13" fmla="*/ 76200 h 190500"/>
                <a:gd name="connsiteX14" fmla="*/ 57150 w 209550"/>
                <a:gd name="connsiteY14" fmla="*/ 171450 h 190500"/>
                <a:gd name="connsiteX15" fmla="*/ 76200 w 209550"/>
                <a:gd name="connsiteY15" fmla="*/ 190500 h 190500"/>
                <a:gd name="connsiteX16" fmla="*/ 161925 w 209550"/>
                <a:gd name="connsiteY16" fmla="*/ 190500 h 190500"/>
                <a:gd name="connsiteX17" fmla="*/ 179451 w 209550"/>
                <a:gd name="connsiteY17" fmla="*/ 178880 h 190500"/>
                <a:gd name="connsiteX18" fmla="*/ 208217 w 209550"/>
                <a:gd name="connsiteY18" fmla="*/ 111728 h 190500"/>
                <a:gd name="connsiteX19" fmla="*/ 209550 w 209550"/>
                <a:gd name="connsiteY19" fmla="*/ 104775 h 190500"/>
                <a:gd name="connsiteX20" fmla="*/ 209550 w 209550"/>
                <a:gd name="connsiteY20" fmla="*/ 8572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90500">
                  <a:moveTo>
                    <a:pt x="0" y="190500"/>
                  </a:moveTo>
                  <a:lnTo>
                    <a:pt x="38100" y="190500"/>
                  </a:lnTo>
                  <a:lnTo>
                    <a:pt x="38100" y="76200"/>
                  </a:lnTo>
                  <a:lnTo>
                    <a:pt x="0" y="76200"/>
                  </a:lnTo>
                  <a:lnTo>
                    <a:pt x="0" y="190500"/>
                  </a:lnTo>
                  <a:close/>
                  <a:moveTo>
                    <a:pt x="209550" y="85725"/>
                  </a:moveTo>
                  <a:cubicBezTo>
                    <a:pt x="209550" y="75248"/>
                    <a:pt x="200978" y="66675"/>
                    <a:pt x="190500" y="66675"/>
                  </a:cubicBezTo>
                  <a:lnTo>
                    <a:pt x="130397" y="66675"/>
                  </a:lnTo>
                  <a:lnTo>
                    <a:pt x="139446" y="23146"/>
                  </a:lnTo>
                  <a:lnTo>
                    <a:pt x="139732" y="20098"/>
                  </a:lnTo>
                  <a:cubicBezTo>
                    <a:pt x="139732" y="16193"/>
                    <a:pt x="138113" y="12573"/>
                    <a:pt x="135541" y="10001"/>
                  </a:cubicBezTo>
                  <a:lnTo>
                    <a:pt x="125444" y="0"/>
                  </a:lnTo>
                  <a:lnTo>
                    <a:pt x="62770" y="62770"/>
                  </a:lnTo>
                  <a:cubicBezTo>
                    <a:pt x="59245" y="66199"/>
                    <a:pt x="57150" y="70961"/>
                    <a:pt x="57150" y="76200"/>
                  </a:cubicBezTo>
                  <a:lnTo>
                    <a:pt x="57150" y="171450"/>
                  </a:lnTo>
                  <a:cubicBezTo>
                    <a:pt x="57150" y="181928"/>
                    <a:pt x="65723" y="190500"/>
                    <a:pt x="76200" y="190500"/>
                  </a:cubicBezTo>
                  <a:lnTo>
                    <a:pt x="161925" y="190500"/>
                  </a:lnTo>
                  <a:cubicBezTo>
                    <a:pt x="169831" y="190500"/>
                    <a:pt x="176594" y="185738"/>
                    <a:pt x="179451" y="178880"/>
                  </a:cubicBezTo>
                  <a:lnTo>
                    <a:pt x="208217" y="111728"/>
                  </a:lnTo>
                  <a:cubicBezTo>
                    <a:pt x="209074" y="109538"/>
                    <a:pt x="209550" y="107252"/>
                    <a:pt x="209550" y="104775"/>
                  </a:cubicBezTo>
                  <a:lnTo>
                    <a:pt x="209550" y="857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4" name="组合 13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7863846" y="4105002"/>
            <a:ext cx="2832729" cy="1070081"/>
            <a:chOff x="7930521" y="4699362"/>
            <a:chExt cx="2832729" cy="1070081"/>
          </a:xfrm>
        </p:grpSpPr>
        <p:sp>
          <p:nvSpPr>
            <p:cNvPr id="46" name="矩形: 圆角 45"/>
            <p:cNvSpPr/>
            <p:nvPr/>
          </p:nvSpPr>
          <p:spPr>
            <a:xfrm>
              <a:off x="7930521" y="4699362"/>
              <a:ext cx="2832729" cy="10700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8028221" y="4781469"/>
              <a:ext cx="905868" cy="905868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3"/>
              </a:solidFill>
            </a:ln>
            <a:effectLst>
              <a:outerShdw blurRad="152400" dist="76200" dir="2700000" algn="tl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82" name="图形 155" descr="e7d195523061f1c074694c8bbf98be7b1e4b015d796375963FD28840057458461C7CA0DAD340D15583DEDFC2E3241C4F392EF3A8B4D067B40CF4F149DD7E51F346B0CAB1BCCF6DB2480C67273C6C9E4CD1515A37E9112CBAD2DF8E384BB3342EC329900331B281E1942F7A6E45AEBA2A6D4CAE8C6A87A650151C97A440852A31F1428B082C4AB8B7"/>
            <p:cNvSpPr/>
            <p:nvPr/>
          </p:nvSpPr>
          <p:spPr>
            <a:xfrm>
              <a:off x="8347909" y="5071547"/>
              <a:ext cx="266492" cy="325712"/>
            </a:xfrm>
            <a:custGeom>
              <a:avLst/>
              <a:gdLst>
                <a:gd name="connsiteX0" fmla="*/ 85725 w 171450"/>
                <a:gd name="connsiteY0" fmla="*/ 0 h 209550"/>
                <a:gd name="connsiteX1" fmla="*/ 0 w 171450"/>
                <a:gd name="connsiteY1" fmla="*/ 38100 h 209550"/>
                <a:gd name="connsiteX2" fmla="*/ 0 w 171450"/>
                <a:gd name="connsiteY2" fmla="*/ 95250 h 209550"/>
                <a:gd name="connsiteX3" fmla="*/ 85725 w 171450"/>
                <a:gd name="connsiteY3" fmla="*/ 209550 h 209550"/>
                <a:gd name="connsiteX4" fmla="*/ 171450 w 171450"/>
                <a:gd name="connsiteY4" fmla="*/ 95250 h 209550"/>
                <a:gd name="connsiteX5" fmla="*/ 171450 w 171450"/>
                <a:gd name="connsiteY5" fmla="*/ 38100 h 209550"/>
                <a:gd name="connsiteX6" fmla="*/ 85725 w 171450"/>
                <a:gd name="connsiteY6" fmla="*/ 0 h 209550"/>
                <a:gd name="connsiteX7" fmla="*/ 66675 w 171450"/>
                <a:gd name="connsiteY7" fmla="*/ 152400 h 209550"/>
                <a:gd name="connsiteX8" fmla="*/ 28575 w 171450"/>
                <a:gd name="connsiteY8" fmla="*/ 114300 h 209550"/>
                <a:gd name="connsiteX9" fmla="*/ 42005 w 171450"/>
                <a:gd name="connsiteY9" fmla="*/ 100870 h 209550"/>
                <a:gd name="connsiteX10" fmla="*/ 66675 w 171450"/>
                <a:gd name="connsiteY10" fmla="*/ 125444 h 209550"/>
                <a:gd name="connsiteX11" fmla="*/ 129445 w 171450"/>
                <a:gd name="connsiteY11" fmla="*/ 62675 h 209550"/>
                <a:gd name="connsiteX12" fmla="*/ 142875 w 171450"/>
                <a:gd name="connsiteY12" fmla="*/ 76200 h 209550"/>
                <a:gd name="connsiteX13" fmla="*/ 66675 w 171450"/>
                <a:gd name="connsiteY13" fmla="*/ 15240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209550">
                  <a:moveTo>
                    <a:pt x="85725" y="0"/>
                  </a:moveTo>
                  <a:lnTo>
                    <a:pt x="0" y="38100"/>
                  </a:lnTo>
                  <a:lnTo>
                    <a:pt x="0" y="95250"/>
                  </a:lnTo>
                  <a:cubicBezTo>
                    <a:pt x="0" y="148114"/>
                    <a:pt x="36576" y="197549"/>
                    <a:pt x="85725" y="209550"/>
                  </a:cubicBezTo>
                  <a:cubicBezTo>
                    <a:pt x="134874" y="197549"/>
                    <a:pt x="171450" y="148114"/>
                    <a:pt x="171450" y="95250"/>
                  </a:cubicBezTo>
                  <a:lnTo>
                    <a:pt x="171450" y="38100"/>
                  </a:lnTo>
                  <a:lnTo>
                    <a:pt x="85725" y="0"/>
                  </a:lnTo>
                  <a:close/>
                  <a:moveTo>
                    <a:pt x="66675" y="152400"/>
                  </a:moveTo>
                  <a:lnTo>
                    <a:pt x="28575" y="114300"/>
                  </a:lnTo>
                  <a:lnTo>
                    <a:pt x="42005" y="100870"/>
                  </a:lnTo>
                  <a:lnTo>
                    <a:pt x="66675" y="125444"/>
                  </a:lnTo>
                  <a:lnTo>
                    <a:pt x="129445" y="62675"/>
                  </a:lnTo>
                  <a:lnTo>
                    <a:pt x="142875" y="76200"/>
                  </a:lnTo>
                  <a:lnTo>
                    <a:pt x="66675" y="15240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7" name="组合 1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437515" y="1455733"/>
            <a:ext cx="3757289" cy="1070081"/>
            <a:chOff x="504190" y="2050093"/>
            <a:chExt cx="3757289" cy="1070081"/>
          </a:xfrm>
        </p:grpSpPr>
        <p:sp>
          <p:nvSpPr>
            <p:cNvPr id="4" name="矩形: 圆角 3"/>
            <p:cNvSpPr/>
            <p:nvPr/>
          </p:nvSpPr>
          <p:spPr>
            <a:xfrm>
              <a:off x="1428750" y="2050093"/>
              <a:ext cx="2832729" cy="10700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267168" y="2132200"/>
              <a:ext cx="905868" cy="905868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3"/>
              </a:solidFill>
            </a:ln>
            <a:effectLst>
              <a:outerShdw blurRad="152400" dist="76200" dir="2700000" algn="tl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84" name="图形 169" descr="e7d195523061f1c074694c8bbf98be7b1e4b015d796375963FD28840057458461C7CA0DAD340D15583DEDFC2E3241C4F392EF3A8B4D067B40CF4F149DD7E51F346B0CAB1BCCF6DB2480C67273C6C9E4CD1515A37E9112CBAD2DF8E384BB3342EC329900331B281E1942F7A6E45AEBA2A6D4CAE8C6A87A650151C97A440852A31F1428B082C4AB8B7"/>
            <p:cNvSpPr/>
            <p:nvPr/>
          </p:nvSpPr>
          <p:spPr>
            <a:xfrm>
              <a:off x="3609064" y="2429681"/>
              <a:ext cx="222077" cy="310907"/>
            </a:xfrm>
            <a:custGeom>
              <a:avLst/>
              <a:gdLst>
                <a:gd name="connsiteX0" fmla="*/ 40481 w 142875"/>
                <a:gd name="connsiteY0" fmla="*/ 78486 h 200025"/>
                <a:gd name="connsiteX1" fmla="*/ 40481 w 142875"/>
                <a:gd name="connsiteY1" fmla="*/ 42863 h 200025"/>
                <a:gd name="connsiteX2" fmla="*/ 64294 w 142875"/>
                <a:gd name="connsiteY2" fmla="*/ 19050 h 200025"/>
                <a:gd name="connsiteX3" fmla="*/ 88106 w 142875"/>
                <a:gd name="connsiteY3" fmla="*/ 42863 h 200025"/>
                <a:gd name="connsiteX4" fmla="*/ 88106 w 142875"/>
                <a:gd name="connsiteY4" fmla="*/ 78486 h 200025"/>
                <a:gd name="connsiteX5" fmla="*/ 107156 w 142875"/>
                <a:gd name="connsiteY5" fmla="*/ 42863 h 200025"/>
                <a:gd name="connsiteX6" fmla="*/ 64294 w 142875"/>
                <a:gd name="connsiteY6" fmla="*/ 0 h 200025"/>
                <a:gd name="connsiteX7" fmla="*/ 21431 w 142875"/>
                <a:gd name="connsiteY7" fmla="*/ 42863 h 200025"/>
                <a:gd name="connsiteX8" fmla="*/ 40481 w 142875"/>
                <a:gd name="connsiteY8" fmla="*/ 78486 h 200025"/>
                <a:gd name="connsiteX9" fmla="*/ 134207 w 142875"/>
                <a:gd name="connsiteY9" fmla="*/ 122587 h 200025"/>
                <a:gd name="connsiteX10" fmla="*/ 90964 w 142875"/>
                <a:gd name="connsiteY10" fmla="*/ 101060 h 200025"/>
                <a:gd name="connsiteX11" fmla="*/ 85820 w 142875"/>
                <a:gd name="connsiteY11" fmla="*/ 100013 h 200025"/>
                <a:gd name="connsiteX12" fmla="*/ 78581 w 142875"/>
                <a:gd name="connsiteY12" fmla="*/ 100013 h 200025"/>
                <a:gd name="connsiteX13" fmla="*/ 78581 w 142875"/>
                <a:gd name="connsiteY13" fmla="*/ 42863 h 200025"/>
                <a:gd name="connsiteX14" fmla="*/ 64294 w 142875"/>
                <a:gd name="connsiteY14" fmla="*/ 28575 h 200025"/>
                <a:gd name="connsiteX15" fmla="*/ 50006 w 142875"/>
                <a:gd name="connsiteY15" fmla="*/ 42863 h 200025"/>
                <a:gd name="connsiteX16" fmla="*/ 50006 w 142875"/>
                <a:gd name="connsiteY16" fmla="*/ 145161 h 200025"/>
                <a:gd name="connsiteX17" fmla="*/ 17336 w 142875"/>
                <a:gd name="connsiteY17" fmla="*/ 138303 h 200025"/>
                <a:gd name="connsiteX18" fmla="*/ 15050 w 142875"/>
                <a:gd name="connsiteY18" fmla="*/ 138017 h 200025"/>
                <a:gd name="connsiteX19" fmla="*/ 7525 w 142875"/>
                <a:gd name="connsiteY19" fmla="*/ 141161 h 200025"/>
                <a:gd name="connsiteX20" fmla="*/ 0 w 142875"/>
                <a:gd name="connsiteY20" fmla="*/ 148781 h 200025"/>
                <a:gd name="connsiteX21" fmla="*/ 47054 w 142875"/>
                <a:gd name="connsiteY21" fmla="*/ 195834 h 200025"/>
                <a:gd name="connsiteX22" fmla="*/ 57150 w 142875"/>
                <a:gd name="connsiteY22" fmla="*/ 200025 h 200025"/>
                <a:gd name="connsiteX23" fmla="*/ 121825 w 142875"/>
                <a:gd name="connsiteY23" fmla="*/ 200025 h 200025"/>
                <a:gd name="connsiteX24" fmla="*/ 135541 w 142875"/>
                <a:gd name="connsiteY24" fmla="*/ 187833 h 200025"/>
                <a:gd name="connsiteX25" fmla="*/ 142685 w 142875"/>
                <a:gd name="connsiteY25" fmla="*/ 137636 h 200025"/>
                <a:gd name="connsiteX26" fmla="*/ 142875 w 142875"/>
                <a:gd name="connsiteY26" fmla="*/ 135731 h 200025"/>
                <a:gd name="connsiteX27" fmla="*/ 134207 w 142875"/>
                <a:gd name="connsiteY27" fmla="*/ 12258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2875" h="200025">
                  <a:moveTo>
                    <a:pt x="40481" y="78486"/>
                  </a:moveTo>
                  <a:lnTo>
                    <a:pt x="40481" y="42863"/>
                  </a:lnTo>
                  <a:cubicBezTo>
                    <a:pt x="40481" y="29718"/>
                    <a:pt x="51149" y="19050"/>
                    <a:pt x="64294" y="19050"/>
                  </a:cubicBezTo>
                  <a:cubicBezTo>
                    <a:pt x="77438" y="19050"/>
                    <a:pt x="88106" y="29718"/>
                    <a:pt x="88106" y="42863"/>
                  </a:cubicBezTo>
                  <a:lnTo>
                    <a:pt x="88106" y="78486"/>
                  </a:lnTo>
                  <a:cubicBezTo>
                    <a:pt x="99632" y="70771"/>
                    <a:pt x="107156" y="57722"/>
                    <a:pt x="107156" y="42863"/>
                  </a:cubicBezTo>
                  <a:cubicBezTo>
                    <a:pt x="107156" y="19145"/>
                    <a:pt x="88011" y="0"/>
                    <a:pt x="64294" y="0"/>
                  </a:cubicBezTo>
                  <a:cubicBezTo>
                    <a:pt x="40577" y="0"/>
                    <a:pt x="21431" y="19145"/>
                    <a:pt x="21431" y="42863"/>
                  </a:cubicBezTo>
                  <a:cubicBezTo>
                    <a:pt x="21431" y="57722"/>
                    <a:pt x="28956" y="70771"/>
                    <a:pt x="40481" y="78486"/>
                  </a:cubicBezTo>
                  <a:close/>
                  <a:moveTo>
                    <a:pt x="134207" y="122587"/>
                  </a:moveTo>
                  <a:lnTo>
                    <a:pt x="90964" y="101060"/>
                  </a:lnTo>
                  <a:cubicBezTo>
                    <a:pt x="89345" y="100394"/>
                    <a:pt x="87630" y="100013"/>
                    <a:pt x="85820" y="100013"/>
                  </a:cubicBezTo>
                  <a:lnTo>
                    <a:pt x="78581" y="100013"/>
                  </a:lnTo>
                  <a:lnTo>
                    <a:pt x="78581" y="42863"/>
                  </a:lnTo>
                  <a:cubicBezTo>
                    <a:pt x="78581" y="34957"/>
                    <a:pt x="72200" y="28575"/>
                    <a:pt x="64294" y="28575"/>
                  </a:cubicBezTo>
                  <a:cubicBezTo>
                    <a:pt x="56388" y="28575"/>
                    <a:pt x="50006" y="34957"/>
                    <a:pt x="50006" y="42863"/>
                  </a:cubicBezTo>
                  <a:lnTo>
                    <a:pt x="50006" y="145161"/>
                  </a:lnTo>
                  <a:lnTo>
                    <a:pt x="17336" y="138303"/>
                  </a:lnTo>
                  <a:cubicBezTo>
                    <a:pt x="16574" y="138208"/>
                    <a:pt x="15907" y="138017"/>
                    <a:pt x="15050" y="138017"/>
                  </a:cubicBezTo>
                  <a:cubicBezTo>
                    <a:pt x="12097" y="138017"/>
                    <a:pt x="9430" y="139256"/>
                    <a:pt x="7525" y="141161"/>
                  </a:cubicBezTo>
                  <a:lnTo>
                    <a:pt x="0" y="148781"/>
                  </a:lnTo>
                  <a:lnTo>
                    <a:pt x="47054" y="195834"/>
                  </a:lnTo>
                  <a:cubicBezTo>
                    <a:pt x="49625" y="198406"/>
                    <a:pt x="53245" y="200025"/>
                    <a:pt x="57150" y="200025"/>
                  </a:cubicBezTo>
                  <a:lnTo>
                    <a:pt x="121825" y="200025"/>
                  </a:lnTo>
                  <a:cubicBezTo>
                    <a:pt x="128969" y="200025"/>
                    <a:pt x="134493" y="194786"/>
                    <a:pt x="135541" y="187833"/>
                  </a:cubicBezTo>
                  <a:lnTo>
                    <a:pt x="142685" y="137636"/>
                  </a:lnTo>
                  <a:cubicBezTo>
                    <a:pt x="142780" y="136970"/>
                    <a:pt x="142875" y="136303"/>
                    <a:pt x="142875" y="135731"/>
                  </a:cubicBezTo>
                  <a:cubicBezTo>
                    <a:pt x="142875" y="129826"/>
                    <a:pt x="139256" y="124682"/>
                    <a:pt x="134207" y="12258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矩形 98" descr="e7d195523061f1c074694c8bbf98be7b1e4b015d796375963FD28840057458461C7CA0DAD340D15583DEDFC2E3241C4F392EF3A8B4D067B40CF4F149DD7E51F346B0CAB1BCCF6DB2480C67273C6C9E4C056C4FBD345740721062CE11E543A185471B5A77768547FF895EFC53A478B41CA1B6FA97BD8C0F034C6AADAFCD766316A354503CCFB9576F"/>
            <p:cNvSpPr/>
            <p:nvPr/>
          </p:nvSpPr>
          <p:spPr>
            <a:xfrm>
              <a:off x="504190" y="2132643"/>
              <a:ext cx="2707005" cy="940435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选出T-3交易日的A股所有股票的22个因子数值作为训练集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。</a:t>
              </a:r>
              <a:endParaRPr kumimoji="0" lang="zh-CN" altLang="en-US" sz="2000" b="0" i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</p:grpSp>
      <p:grpSp>
        <p:nvGrpSpPr>
          <p:cNvPr id="16" name="组合 15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1362075" y="2780368"/>
            <a:ext cx="2832729" cy="1070081"/>
            <a:chOff x="1428750" y="3374728"/>
            <a:chExt cx="2832729" cy="1070081"/>
          </a:xfrm>
        </p:grpSpPr>
        <p:sp>
          <p:nvSpPr>
            <p:cNvPr id="37" name="矩形: 圆角 36"/>
            <p:cNvSpPr/>
            <p:nvPr/>
          </p:nvSpPr>
          <p:spPr>
            <a:xfrm>
              <a:off x="1428750" y="3374728"/>
              <a:ext cx="2832729" cy="10700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267168" y="3456835"/>
              <a:ext cx="905868" cy="905868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3"/>
              </a:solidFill>
            </a:ln>
            <a:effectLst>
              <a:outerShdw blurRad="152400" dist="76200" dir="2700000" algn="tl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86" name="图形 228" descr="e7d195523061f1c074694c8bbf98be7b1e4b015d796375963FD28840057458461C7CA0DAD340D15583DEDFC2E3241C4F392EF3A8B4D067B40CF4F149DD7E51F346B0CAB1BCCF6DB2480C67273C6C9E4CD1515A37E9112CBAD2DF8E384BB3342EC329900331B281E1942F7A6E45AEBA2A6D4CAE8C6A87A650151C97A440852A31F1428B082C4AB8B7"/>
            <p:cNvSpPr/>
            <p:nvPr/>
          </p:nvSpPr>
          <p:spPr>
            <a:xfrm>
              <a:off x="3592919" y="3782586"/>
              <a:ext cx="254366" cy="254366"/>
            </a:xfrm>
            <a:custGeom>
              <a:avLst/>
              <a:gdLst>
                <a:gd name="connsiteX0" fmla="*/ 57150 w 190500"/>
                <a:gd name="connsiteY0" fmla="*/ 152400 h 190500"/>
                <a:gd name="connsiteX1" fmla="*/ 38195 w 190500"/>
                <a:gd name="connsiteY1" fmla="*/ 171450 h 190500"/>
                <a:gd name="connsiteX2" fmla="*/ 57150 w 190500"/>
                <a:gd name="connsiteY2" fmla="*/ 190500 h 190500"/>
                <a:gd name="connsiteX3" fmla="*/ 76200 w 190500"/>
                <a:gd name="connsiteY3" fmla="*/ 171450 h 190500"/>
                <a:gd name="connsiteX4" fmla="*/ 57150 w 190500"/>
                <a:gd name="connsiteY4" fmla="*/ 152400 h 190500"/>
                <a:gd name="connsiteX5" fmla="*/ 0 w 190500"/>
                <a:gd name="connsiteY5" fmla="*/ 0 h 190500"/>
                <a:gd name="connsiteX6" fmla="*/ 0 w 190500"/>
                <a:gd name="connsiteY6" fmla="*/ 19050 h 190500"/>
                <a:gd name="connsiteX7" fmla="*/ 19050 w 190500"/>
                <a:gd name="connsiteY7" fmla="*/ 19050 h 190500"/>
                <a:gd name="connsiteX8" fmla="*/ 53340 w 190500"/>
                <a:gd name="connsiteY8" fmla="*/ 91345 h 190500"/>
                <a:gd name="connsiteX9" fmla="*/ 40481 w 190500"/>
                <a:gd name="connsiteY9" fmla="*/ 114681 h 190500"/>
                <a:gd name="connsiteX10" fmla="*/ 38100 w 190500"/>
                <a:gd name="connsiteY10" fmla="*/ 123825 h 190500"/>
                <a:gd name="connsiteX11" fmla="*/ 57150 w 190500"/>
                <a:gd name="connsiteY11" fmla="*/ 142875 h 190500"/>
                <a:gd name="connsiteX12" fmla="*/ 171450 w 190500"/>
                <a:gd name="connsiteY12" fmla="*/ 142875 h 190500"/>
                <a:gd name="connsiteX13" fmla="*/ 171450 w 190500"/>
                <a:gd name="connsiteY13" fmla="*/ 123825 h 190500"/>
                <a:gd name="connsiteX14" fmla="*/ 61151 w 190500"/>
                <a:gd name="connsiteY14" fmla="*/ 123825 h 190500"/>
                <a:gd name="connsiteX15" fmla="*/ 58769 w 190500"/>
                <a:gd name="connsiteY15" fmla="*/ 121444 h 190500"/>
                <a:gd name="connsiteX16" fmla="*/ 59055 w 190500"/>
                <a:gd name="connsiteY16" fmla="*/ 120301 h 190500"/>
                <a:gd name="connsiteX17" fmla="*/ 67628 w 190500"/>
                <a:gd name="connsiteY17" fmla="*/ 104775 h 190500"/>
                <a:gd name="connsiteX18" fmla="*/ 138589 w 190500"/>
                <a:gd name="connsiteY18" fmla="*/ 104775 h 190500"/>
                <a:gd name="connsiteX19" fmla="*/ 155258 w 190500"/>
                <a:gd name="connsiteY19" fmla="*/ 94964 h 190500"/>
                <a:gd name="connsiteX20" fmla="*/ 189357 w 190500"/>
                <a:gd name="connsiteY20" fmla="*/ 33147 h 190500"/>
                <a:gd name="connsiteX21" fmla="*/ 190500 w 190500"/>
                <a:gd name="connsiteY21" fmla="*/ 28575 h 190500"/>
                <a:gd name="connsiteX22" fmla="*/ 180975 w 190500"/>
                <a:gd name="connsiteY22" fmla="*/ 19050 h 190500"/>
                <a:gd name="connsiteX23" fmla="*/ 40100 w 190500"/>
                <a:gd name="connsiteY23" fmla="*/ 19050 h 190500"/>
                <a:gd name="connsiteX24" fmla="*/ 31147 w 190500"/>
                <a:gd name="connsiteY24" fmla="*/ 0 h 190500"/>
                <a:gd name="connsiteX25" fmla="*/ 0 w 190500"/>
                <a:gd name="connsiteY25" fmla="*/ 0 h 190500"/>
                <a:gd name="connsiteX26" fmla="*/ 152400 w 190500"/>
                <a:gd name="connsiteY26" fmla="*/ 152400 h 190500"/>
                <a:gd name="connsiteX27" fmla="*/ 133445 w 190500"/>
                <a:gd name="connsiteY27" fmla="*/ 171450 h 190500"/>
                <a:gd name="connsiteX28" fmla="*/ 152400 w 190500"/>
                <a:gd name="connsiteY28" fmla="*/ 190500 h 190500"/>
                <a:gd name="connsiteX29" fmla="*/ 171450 w 190500"/>
                <a:gd name="connsiteY29" fmla="*/ 171450 h 190500"/>
                <a:gd name="connsiteX30" fmla="*/ 152400 w 190500"/>
                <a:gd name="connsiteY30" fmla="*/ 1524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190500">
                  <a:moveTo>
                    <a:pt x="57150" y="152400"/>
                  </a:moveTo>
                  <a:cubicBezTo>
                    <a:pt x="46673" y="152400"/>
                    <a:pt x="38195" y="160973"/>
                    <a:pt x="38195" y="171450"/>
                  </a:cubicBezTo>
                  <a:cubicBezTo>
                    <a:pt x="38195" y="181928"/>
                    <a:pt x="46673" y="190500"/>
                    <a:pt x="57150" y="190500"/>
                  </a:cubicBezTo>
                  <a:cubicBezTo>
                    <a:pt x="67628" y="190500"/>
                    <a:pt x="76200" y="181928"/>
                    <a:pt x="76200" y="171450"/>
                  </a:cubicBezTo>
                  <a:cubicBezTo>
                    <a:pt x="76200" y="160973"/>
                    <a:pt x="67628" y="152400"/>
                    <a:pt x="57150" y="152400"/>
                  </a:cubicBezTo>
                  <a:close/>
                  <a:moveTo>
                    <a:pt x="0" y="0"/>
                  </a:moveTo>
                  <a:lnTo>
                    <a:pt x="0" y="19050"/>
                  </a:lnTo>
                  <a:lnTo>
                    <a:pt x="19050" y="19050"/>
                  </a:lnTo>
                  <a:lnTo>
                    <a:pt x="53340" y="91345"/>
                  </a:lnTo>
                  <a:lnTo>
                    <a:pt x="40481" y="114681"/>
                  </a:lnTo>
                  <a:cubicBezTo>
                    <a:pt x="38957" y="117348"/>
                    <a:pt x="38100" y="120491"/>
                    <a:pt x="38100" y="123825"/>
                  </a:cubicBezTo>
                  <a:cubicBezTo>
                    <a:pt x="38100" y="134303"/>
                    <a:pt x="46673" y="142875"/>
                    <a:pt x="57150" y="142875"/>
                  </a:cubicBezTo>
                  <a:lnTo>
                    <a:pt x="171450" y="142875"/>
                  </a:lnTo>
                  <a:lnTo>
                    <a:pt x="171450" y="123825"/>
                  </a:lnTo>
                  <a:lnTo>
                    <a:pt x="61151" y="123825"/>
                  </a:lnTo>
                  <a:cubicBezTo>
                    <a:pt x="59817" y="123825"/>
                    <a:pt x="58769" y="122777"/>
                    <a:pt x="58769" y="121444"/>
                  </a:cubicBezTo>
                  <a:lnTo>
                    <a:pt x="59055" y="120301"/>
                  </a:lnTo>
                  <a:lnTo>
                    <a:pt x="67628" y="104775"/>
                  </a:lnTo>
                  <a:lnTo>
                    <a:pt x="138589" y="104775"/>
                  </a:lnTo>
                  <a:cubicBezTo>
                    <a:pt x="145733" y="104775"/>
                    <a:pt x="152019" y="100870"/>
                    <a:pt x="155258" y="94964"/>
                  </a:cubicBezTo>
                  <a:lnTo>
                    <a:pt x="189357" y="33147"/>
                  </a:lnTo>
                  <a:cubicBezTo>
                    <a:pt x="190119" y="31814"/>
                    <a:pt x="190500" y="30194"/>
                    <a:pt x="190500" y="28575"/>
                  </a:cubicBezTo>
                  <a:cubicBezTo>
                    <a:pt x="190500" y="23336"/>
                    <a:pt x="186214" y="19050"/>
                    <a:pt x="180975" y="19050"/>
                  </a:cubicBezTo>
                  <a:lnTo>
                    <a:pt x="40100" y="19050"/>
                  </a:lnTo>
                  <a:lnTo>
                    <a:pt x="31147" y="0"/>
                  </a:lnTo>
                  <a:cubicBezTo>
                    <a:pt x="31147" y="0"/>
                    <a:pt x="0" y="0"/>
                    <a:pt x="0" y="0"/>
                  </a:cubicBezTo>
                  <a:close/>
                  <a:moveTo>
                    <a:pt x="152400" y="152400"/>
                  </a:moveTo>
                  <a:cubicBezTo>
                    <a:pt x="141923" y="152400"/>
                    <a:pt x="133445" y="160973"/>
                    <a:pt x="133445" y="171450"/>
                  </a:cubicBezTo>
                  <a:cubicBezTo>
                    <a:pt x="133445" y="181928"/>
                    <a:pt x="141923" y="190500"/>
                    <a:pt x="152400" y="190500"/>
                  </a:cubicBezTo>
                  <a:cubicBezTo>
                    <a:pt x="162878" y="190500"/>
                    <a:pt x="171450" y="181928"/>
                    <a:pt x="171450" y="171450"/>
                  </a:cubicBezTo>
                  <a:cubicBezTo>
                    <a:pt x="171450" y="160973"/>
                    <a:pt x="162878" y="152400"/>
                    <a:pt x="152400" y="15240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5" name="组合 14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1362075" y="4105002"/>
            <a:ext cx="2832729" cy="1070081"/>
            <a:chOff x="1428750" y="4699362"/>
            <a:chExt cx="2832729" cy="1070081"/>
          </a:xfrm>
        </p:grpSpPr>
        <p:sp>
          <p:nvSpPr>
            <p:cNvPr id="40" name="矩形: 圆角 39"/>
            <p:cNvSpPr/>
            <p:nvPr/>
          </p:nvSpPr>
          <p:spPr>
            <a:xfrm>
              <a:off x="1428750" y="4699362"/>
              <a:ext cx="2832729" cy="10700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267168" y="4781469"/>
              <a:ext cx="905868" cy="905868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3"/>
              </a:solidFill>
            </a:ln>
            <a:effectLst>
              <a:outerShdw blurRad="152400" dist="76200" dir="2700000" algn="tl" rotWithShape="0">
                <a:schemeClr val="accent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83" name="图形 279" descr="e7d195523061f1c074694c8bbf98be7b1e4b015d796375963FD28840057458461C7CA0DAD340D15583DEDFC2E3241C4F392EF3A8B4D067B40CF4F149DD7E51F346B0CAB1BCCF6DB2480C67273C6C9E4CD1515A37E9112CBAD2DF8E384BB3342EC329900331B281E1942F7A6E45AEBA2A6D4CAE8C6A87A650151C97A440852A31F1428B082C4AB8B7"/>
            <p:cNvSpPr/>
            <p:nvPr/>
          </p:nvSpPr>
          <p:spPr>
            <a:xfrm>
              <a:off x="3616467" y="5086352"/>
              <a:ext cx="207271" cy="296102"/>
            </a:xfrm>
            <a:custGeom>
              <a:avLst/>
              <a:gdLst>
                <a:gd name="connsiteX0" fmla="*/ 66675 w 133350"/>
                <a:gd name="connsiteY0" fmla="*/ 0 h 190500"/>
                <a:gd name="connsiteX1" fmla="*/ 0 w 133350"/>
                <a:gd name="connsiteY1" fmla="*/ 66675 h 190500"/>
                <a:gd name="connsiteX2" fmla="*/ 66675 w 133350"/>
                <a:gd name="connsiteY2" fmla="*/ 190500 h 190500"/>
                <a:gd name="connsiteX3" fmla="*/ 133350 w 133350"/>
                <a:gd name="connsiteY3" fmla="*/ 66675 h 190500"/>
                <a:gd name="connsiteX4" fmla="*/ 66675 w 133350"/>
                <a:gd name="connsiteY4" fmla="*/ 0 h 190500"/>
                <a:gd name="connsiteX5" fmla="*/ 66675 w 133350"/>
                <a:gd name="connsiteY5" fmla="*/ 90488 h 190500"/>
                <a:gd name="connsiteX6" fmla="*/ 42863 w 133350"/>
                <a:gd name="connsiteY6" fmla="*/ 66675 h 190500"/>
                <a:gd name="connsiteX7" fmla="*/ 66675 w 133350"/>
                <a:gd name="connsiteY7" fmla="*/ 42863 h 190500"/>
                <a:gd name="connsiteX8" fmla="*/ 90488 w 133350"/>
                <a:gd name="connsiteY8" fmla="*/ 66675 h 190500"/>
                <a:gd name="connsiteX9" fmla="*/ 66675 w 133350"/>
                <a:gd name="connsiteY9" fmla="*/ 9048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90500">
                  <a:moveTo>
                    <a:pt x="66675" y="0"/>
                  </a:moveTo>
                  <a:cubicBezTo>
                    <a:pt x="29813" y="0"/>
                    <a:pt x="0" y="29813"/>
                    <a:pt x="0" y="66675"/>
                  </a:cubicBezTo>
                  <a:cubicBezTo>
                    <a:pt x="0" y="116681"/>
                    <a:pt x="66675" y="190500"/>
                    <a:pt x="66675" y="190500"/>
                  </a:cubicBezTo>
                  <a:cubicBezTo>
                    <a:pt x="66675" y="190500"/>
                    <a:pt x="133350" y="116681"/>
                    <a:pt x="133350" y="66675"/>
                  </a:cubicBezTo>
                  <a:cubicBezTo>
                    <a:pt x="133350" y="29813"/>
                    <a:pt x="103537" y="0"/>
                    <a:pt x="66675" y="0"/>
                  </a:cubicBezTo>
                  <a:close/>
                  <a:moveTo>
                    <a:pt x="66675" y="90488"/>
                  </a:moveTo>
                  <a:cubicBezTo>
                    <a:pt x="53531" y="90488"/>
                    <a:pt x="42863" y="79820"/>
                    <a:pt x="42863" y="66675"/>
                  </a:cubicBezTo>
                  <a:cubicBezTo>
                    <a:pt x="42863" y="53531"/>
                    <a:pt x="53531" y="42863"/>
                    <a:pt x="66675" y="42863"/>
                  </a:cubicBezTo>
                  <a:cubicBezTo>
                    <a:pt x="79820" y="42863"/>
                    <a:pt x="90488" y="53531"/>
                    <a:pt x="90488" y="66675"/>
                  </a:cubicBezTo>
                  <a:cubicBezTo>
                    <a:pt x="90488" y="79820"/>
                    <a:pt x="79820" y="90488"/>
                    <a:pt x="66675" y="9048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" name="TextBox 1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 txBox="1"/>
          <p:nvPr/>
        </p:nvSpPr>
        <p:spPr>
          <a:xfrm>
            <a:off x="3759202" y="905939"/>
            <a:ext cx="46735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算法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36DE8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Segoe UI Light" panose="020B0502040204020203" pitchFamily="34" charset="0"/>
              </a:rPr>
              <a:t>流程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636DE8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" name="椭圆 1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SpPr/>
          <p:nvPr/>
        </p:nvSpPr>
        <p:spPr>
          <a:xfrm>
            <a:off x="4982229" y="2268312"/>
            <a:ext cx="2094192" cy="20941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Contact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Information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grpSp>
        <p:nvGrpSpPr>
          <p:cNvPr id="3" name="组合 2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4128410" y="1924382"/>
            <a:ext cx="1086708" cy="895433"/>
            <a:chOff x="4195085" y="2518742"/>
            <a:chExt cx="1086708" cy="895433"/>
          </a:xfrm>
        </p:grpSpPr>
        <p:grpSp>
          <p:nvGrpSpPr>
            <p:cNvPr id="65" name="组合 64"/>
            <p:cNvGrpSpPr/>
            <p:nvPr/>
          </p:nvGrpSpPr>
          <p:grpSpPr>
            <a:xfrm flipH="1">
              <a:off x="4282037" y="2585134"/>
              <a:ext cx="874685" cy="762649"/>
              <a:chOff x="6981295" y="2360083"/>
              <a:chExt cx="1025524" cy="894167"/>
            </a:xfrm>
          </p:grpSpPr>
          <p:sp>
            <p:nvSpPr>
              <p:cNvPr id="66" name="矩形: 圆角 60"/>
              <p:cNvSpPr/>
              <p:nvPr/>
            </p:nvSpPr>
            <p:spPr>
              <a:xfrm rot="10800000" flipH="1">
                <a:off x="7590936" y="2360083"/>
                <a:ext cx="415883" cy="553891"/>
              </a:xfrm>
              <a:custGeom>
                <a:avLst/>
                <a:gdLst>
                  <a:gd name="connsiteX0" fmla="*/ 0 w 3435350"/>
                  <a:gd name="connsiteY0" fmla="*/ 201087 h 1206500"/>
                  <a:gd name="connsiteX1" fmla="*/ 201087 w 3435350"/>
                  <a:gd name="connsiteY1" fmla="*/ 0 h 1206500"/>
                  <a:gd name="connsiteX2" fmla="*/ 3234263 w 3435350"/>
                  <a:gd name="connsiteY2" fmla="*/ 0 h 1206500"/>
                  <a:gd name="connsiteX3" fmla="*/ 3435350 w 3435350"/>
                  <a:gd name="connsiteY3" fmla="*/ 201087 h 1206500"/>
                  <a:gd name="connsiteX4" fmla="*/ 3435350 w 3435350"/>
                  <a:gd name="connsiteY4" fmla="*/ 1005413 h 1206500"/>
                  <a:gd name="connsiteX5" fmla="*/ 3234263 w 3435350"/>
                  <a:gd name="connsiteY5" fmla="*/ 1206500 h 1206500"/>
                  <a:gd name="connsiteX6" fmla="*/ 201087 w 3435350"/>
                  <a:gd name="connsiteY6" fmla="*/ 1206500 h 1206500"/>
                  <a:gd name="connsiteX7" fmla="*/ 0 w 3435350"/>
                  <a:gd name="connsiteY7" fmla="*/ 1005413 h 1206500"/>
                  <a:gd name="connsiteX8" fmla="*/ 0 w 3435350"/>
                  <a:gd name="connsiteY8" fmla="*/ 201087 h 1206500"/>
                  <a:gd name="connsiteX0-1" fmla="*/ 201087 w 3435350"/>
                  <a:gd name="connsiteY0-2" fmla="*/ 0 h 1206500"/>
                  <a:gd name="connsiteX1-3" fmla="*/ 3234263 w 3435350"/>
                  <a:gd name="connsiteY1-4" fmla="*/ 0 h 1206500"/>
                  <a:gd name="connsiteX2-5" fmla="*/ 3435350 w 3435350"/>
                  <a:gd name="connsiteY2-6" fmla="*/ 201087 h 1206500"/>
                  <a:gd name="connsiteX3-7" fmla="*/ 3435350 w 3435350"/>
                  <a:gd name="connsiteY3-8" fmla="*/ 1005413 h 1206500"/>
                  <a:gd name="connsiteX4-9" fmla="*/ 3234263 w 3435350"/>
                  <a:gd name="connsiteY4-10" fmla="*/ 1206500 h 1206500"/>
                  <a:gd name="connsiteX5-11" fmla="*/ 201087 w 3435350"/>
                  <a:gd name="connsiteY5-12" fmla="*/ 1206500 h 1206500"/>
                  <a:gd name="connsiteX6-13" fmla="*/ 0 w 3435350"/>
                  <a:gd name="connsiteY6-14" fmla="*/ 1005413 h 1206500"/>
                  <a:gd name="connsiteX7-15" fmla="*/ 0 w 3435350"/>
                  <a:gd name="connsiteY7-16" fmla="*/ 201087 h 1206500"/>
                  <a:gd name="connsiteX8-17" fmla="*/ 292527 w 3435350"/>
                  <a:gd name="connsiteY8-18" fmla="*/ 91440 h 1206500"/>
                  <a:gd name="connsiteX0-19" fmla="*/ 201087 w 3435350"/>
                  <a:gd name="connsiteY0-20" fmla="*/ 0 h 1206500"/>
                  <a:gd name="connsiteX1-21" fmla="*/ 3234263 w 3435350"/>
                  <a:gd name="connsiteY1-22" fmla="*/ 0 h 1206500"/>
                  <a:gd name="connsiteX2-23" fmla="*/ 3435350 w 3435350"/>
                  <a:gd name="connsiteY2-24" fmla="*/ 201087 h 1206500"/>
                  <a:gd name="connsiteX3-25" fmla="*/ 3435350 w 3435350"/>
                  <a:gd name="connsiteY3-26" fmla="*/ 1005413 h 1206500"/>
                  <a:gd name="connsiteX4-27" fmla="*/ 3234263 w 3435350"/>
                  <a:gd name="connsiteY4-28" fmla="*/ 1206500 h 1206500"/>
                  <a:gd name="connsiteX5-29" fmla="*/ 201087 w 3435350"/>
                  <a:gd name="connsiteY5-30" fmla="*/ 1206500 h 1206500"/>
                  <a:gd name="connsiteX6-31" fmla="*/ 0 w 3435350"/>
                  <a:gd name="connsiteY6-32" fmla="*/ 1005413 h 1206500"/>
                  <a:gd name="connsiteX7-33" fmla="*/ 0 w 3435350"/>
                  <a:gd name="connsiteY7-34" fmla="*/ 201087 h 1206500"/>
                  <a:gd name="connsiteX0-35" fmla="*/ 3234263 w 3435350"/>
                  <a:gd name="connsiteY0-36" fmla="*/ 0 h 1206500"/>
                  <a:gd name="connsiteX1-37" fmla="*/ 3435350 w 3435350"/>
                  <a:gd name="connsiteY1-38" fmla="*/ 201087 h 1206500"/>
                  <a:gd name="connsiteX2-39" fmla="*/ 3435350 w 3435350"/>
                  <a:gd name="connsiteY2-40" fmla="*/ 1005413 h 1206500"/>
                  <a:gd name="connsiteX3-41" fmla="*/ 3234263 w 3435350"/>
                  <a:gd name="connsiteY3-42" fmla="*/ 1206500 h 1206500"/>
                  <a:gd name="connsiteX4-43" fmla="*/ 201087 w 3435350"/>
                  <a:gd name="connsiteY4-44" fmla="*/ 1206500 h 1206500"/>
                  <a:gd name="connsiteX5-45" fmla="*/ 0 w 3435350"/>
                  <a:gd name="connsiteY5-46" fmla="*/ 1005413 h 1206500"/>
                  <a:gd name="connsiteX6-47" fmla="*/ 0 w 3435350"/>
                  <a:gd name="connsiteY6-48" fmla="*/ 201087 h 1206500"/>
                  <a:gd name="connsiteX0-49" fmla="*/ 3435350 w 3435350"/>
                  <a:gd name="connsiteY0-50" fmla="*/ 0 h 1005413"/>
                  <a:gd name="connsiteX1-51" fmla="*/ 3435350 w 3435350"/>
                  <a:gd name="connsiteY1-52" fmla="*/ 804326 h 1005413"/>
                  <a:gd name="connsiteX2-53" fmla="*/ 3234263 w 3435350"/>
                  <a:gd name="connsiteY2-54" fmla="*/ 1005413 h 1005413"/>
                  <a:gd name="connsiteX3-55" fmla="*/ 201087 w 3435350"/>
                  <a:gd name="connsiteY3-56" fmla="*/ 1005413 h 1005413"/>
                  <a:gd name="connsiteX4-57" fmla="*/ 0 w 3435350"/>
                  <a:gd name="connsiteY4-58" fmla="*/ 804326 h 1005413"/>
                  <a:gd name="connsiteX5-59" fmla="*/ 0 w 3435350"/>
                  <a:gd name="connsiteY5-60" fmla="*/ 0 h 1005413"/>
                  <a:gd name="connsiteX0-61" fmla="*/ 3435350 w 3435350"/>
                  <a:gd name="connsiteY0-62" fmla="*/ 804326 h 1005413"/>
                  <a:gd name="connsiteX1-63" fmla="*/ 3234263 w 3435350"/>
                  <a:gd name="connsiteY1-64" fmla="*/ 1005413 h 1005413"/>
                  <a:gd name="connsiteX2-65" fmla="*/ 201087 w 3435350"/>
                  <a:gd name="connsiteY2-66" fmla="*/ 1005413 h 1005413"/>
                  <a:gd name="connsiteX3-67" fmla="*/ 0 w 3435350"/>
                  <a:gd name="connsiteY3-68" fmla="*/ 804326 h 1005413"/>
                  <a:gd name="connsiteX4-69" fmla="*/ 0 w 3435350"/>
                  <a:gd name="connsiteY4-70" fmla="*/ 0 h 1005413"/>
                  <a:gd name="connsiteX0-71" fmla="*/ 3234263 w 3234263"/>
                  <a:gd name="connsiteY0-72" fmla="*/ 1005413 h 1005413"/>
                  <a:gd name="connsiteX1-73" fmla="*/ 201087 w 3234263"/>
                  <a:gd name="connsiteY1-74" fmla="*/ 1005413 h 1005413"/>
                  <a:gd name="connsiteX2-75" fmla="*/ 0 w 3234263"/>
                  <a:gd name="connsiteY2-76" fmla="*/ 804326 h 1005413"/>
                  <a:gd name="connsiteX3-77" fmla="*/ 0 w 3234263"/>
                  <a:gd name="connsiteY3-78" fmla="*/ 0 h 1005413"/>
                  <a:gd name="connsiteX0-79" fmla="*/ 3234263 w 3234263"/>
                  <a:gd name="connsiteY0-80" fmla="*/ 1005413 h 1006854"/>
                  <a:gd name="connsiteX1-81" fmla="*/ 1294696 w 3234263"/>
                  <a:gd name="connsiteY1-82" fmla="*/ 1006854 h 1006854"/>
                  <a:gd name="connsiteX2-83" fmla="*/ 201087 w 3234263"/>
                  <a:gd name="connsiteY2-84" fmla="*/ 1005413 h 1006854"/>
                  <a:gd name="connsiteX3-85" fmla="*/ 0 w 3234263"/>
                  <a:gd name="connsiteY3-86" fmla="*/ 804326 h 1006854"/>
                  <a:gd name="connsiteX4-87" fmla="*/ 0 w 3234263"/>
                  <a:gd name="connsiteY4-88" fmla="*/ 0 h 1006854"/>
                  <a:gd name="connsiteX0-89" fmla="*/ 1294696 w 1294696"/>
                  <a:gd name="connsiteY0-90" fmla="*/ 1006854 h 1006854"/>
                  <a:gd name="connsiteX1-91" fmla="*/ 201087 w 1294696"/>
                  <a:gd name="connsiteY1-92" fmla="*/ 1005413 h 1006854"/>
                  <a:gd name="connsiteX2-93" fmla="*/ 0 w 1294696"/>
                  <a:gd name="connsiteY2-94" fmla="*/ 804326 h 1006854"/>
                  <a:gd name="connsiteX3-95" fmla="*/ 0 w 1294696"/>
                  <a:gd name="connsiteY3-96" fmla="*/ 0 h 1006854"/>
                  <a:gd name="connsiteX0-97" fmla="*/ 1296185 w 1296185"/>
                  <a:gd name="connsiteY0-98" fmla="*/ 1006854 h 1006854"/>
                  <a:gd name="connsiteX1-99" fmla="*/ 202576 w 1296185"/>
                  <a:gd name="connsiteY1-100" fmla="*/ 1005413 h 1006854"/>
                  <a:gd name="connsiteX2-101" fmla="*/ 1489 w 1296185"/>
                  <a:gd name="connsiteY2-102" fmla="*/ 804326 h 1006854"/>
                  <a:gd name="connsiteX3-103" fmla="*/ 0 w 1296185"/>
                  <a:gd name="connsiteY3-104" fmla="*/ 610927 h 1006854"/>
                  <a:gd name="connsiteX4-105" fmla="*/ 1489 w 1296185"/>
                  <a:gd name="connsiteY4-106" fmla="*/ 0 h 1006854"/>
                  <a:gd name="connsiteX0-107" fmla="*/ 1296185 w 1296185"/>
                  <a:gd name="connsiteY0-108" fmla="*/ 395927 h 395927"/>
                  <a:gd name="connsiteX1-109" fmla="*/ 202576 w 1296185"/>
                  <a:gd name="connsiteY1-110" fmla="*/ 394486 h 395927"/>
                  <a:gd name="connsiteX2-111" fmla="*/ 1489 w 1296185"/>
                  <a:gd name="connsiteY2-112" fmla="*/ 193399 h 395927"/>
                  <a:gd name="connsiteX3-113" fmla="*/ 0 w 1296185"/>
                  <a:gd name="connsiteY3-114" fmla="*/ 0 h 395927"/>
                  <a:gd name="connsiteX0-115" fmla="*/ 913069 w 913069"/>
                  <a:gd name="connsiteY0-116" fmla="*/ 393810 h 394486"/>
                  <a:gd name="connsiteX1-117" fmla="*/ 202576 w 913069"/>
                  <a:gd name="connsiteY1-118" fmla="*/ 394486 h 394486"/>
                  <a:gd name="connsiteX2-119" fmla="*/ 1489 w 913069"/>
                  <a:gd name="connsiteY2-120" fmla="*/ 193399 h 394486"/>
                  <a:gd name="connsiteX3-121" fmla="*/ 0 w 913069"/>
                  <a:gd name="connsiteY3-122" fmla="*/ 0 h 394486"/>
                  <a:gd name="connsiteX0-123" fmla="*/ 913069 w 913069"/>
                  <a:gd name="connsiteY0-124" fmla="*/ 393810 h 397258"/>
                  <a:gd name="connsiteX1-125" fmla="*/ 604798 w 913069"/>
                  <a:gd name="connsiteY1-126" fmla="*/ 397258 h 397258"/>
                  <a:gd name="connsiteX2-127" fmla="*/ 202576 w 913069"/>
                  <a:gd name="connsiteY2-128" fmla="*/ 394486 h 397258"/>
                  <a:gd name="connsiteX3-129" fmla="*/ 1489 w 913069"/>
                  <a:gd name="connsiteY3-130" fmla="*/ 193399 h 397258"/>
                  <a:gd name="connsiteX4-131" fmla="*/ 0 w 913069"/>
                  <a:gd name="connsiteY4-132" fmla="*/ 0 h 397258"/>
                  <a:gd name="connsiteX0-133" fmla="*/ 604798 w 604798"/>
                  <a:gd name="connsiteY0-134" fmla="*/ 397258 h 397258"/>
                  <a:gd name="connsiteX1-135" fmla="*/ 202576 w 604798"/>
                  <a:gd name="connsiteY1-136" fmla="*/ 394486 h 397258"/>
                  <a:gd name="connsiteX2-137" fmla="*/ 1489 w 604798"/>
                  <a:gd name="connsiteY2-138" fmla="*/ 193399 h 397258"/>
                  <a:gd name="connsiteX3-139" fmla="*/ 0 w 604798"/>
                  <a:gd name="connsiteY3-140" fmla="*/ 0 h 397258"/>
                  <a:gd name="connsiteX0-141" fmla="*/ 604798 w 604798"/>
                  <a:gd name="connsiteY0-142" fmla="*/ 553891 h 553891"/>
                  <a:gd name="connsiteX1-143" fmla="*/ 202576 w 604798"/>
                  <a:gd name="connsiteY1-144" fmla="*/ 551119 h 553891"/>
                  <a:gd name="connsiteX2-145" fmla="*/ 1489 w 604798"/>
                  <a:gd name="connsiteY2-146" fmla="*/ 350032 h 553891"/>
                  <a:gd name="connsiteX3-147" fmla="*/ 0 w 604798"/>
                  <a:gd name="connsiteY3-148" fmla="*/ 0 h 553891"/>
                  <a:gd name="connsiteX0-149" fmla="*/ 604798 w 604798"/>
                  <a:gd name="connsiteY0-150" fmla="*/ 553891 h 553891"/>
                  <a:gd name="connsiteX1-151" fmla="*/ 415883 w 604798"/>
                  <a:gd name="connsiteY1-152" fmla="*/ 553891 h 553891"/>
                  <a:gd name="connsiteX2-153" fmla="*/ 202576 w 604798"/>
                  <a:gd name="connsiteY2-154" fmla="*/ 551119 h 553891"/>
                  <a:gd name="connsiteX3-155" fmla="*/ 1489 w 604798"/>
                  <a:gd name="connsiteY3-156" fmla="*/ 350032 h 553891"/>
                  <a:gd name="connsiteX4-157" fmla="*/ 0 w 604798"/>
                  <a:gd name="connsiteY4-158" fmla="*/ 0 h 553891"/>
                  <a:gd name="connsiteX0-159" fmla="*/ 415883 w 415883"/>
                  <a:gd name="connsiteY0-160" fmla="*/ 553891 h 553891"/>
                  <a:gd name="connsiteX1-161" fmla="*/ 202576 w 415883"/>
                  <a:gd name="connsiteY1-162" fmla="*/ 551119 h 553891"/>
                  <a:gd name="connsiteX2-163" fmla="*/ 1489 w 415883"/>
                  <a:gd name="connsiteY2-164" fmla="*/ 350032 h 553891"/>
                  <a:gd name="connsiteX3-165" fmla="*/ 0 w 415883"/>
                  <a:gd name="connsiteY3-166" fmla="*/ 0 h 5538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5883" h="553891">
                    <a:moveTo>
                      <a:pt x="415883" y="553891"/>
                    </a:moveTo>
                    <a:lnTo>
                      <a:pt x="202576" y="551119"/>
                    </a:lnTo>
                    <a:cubicBezTo>
                      <a:pt x="91519" y="551119"/>
                      <a:pt x="1489" y="461089"/>
                      <a:pt x="1489" y="350032"/>
                    </a:cubicBezTo>
                    <a:cubicBezTo>
                      <a:pt x="993" y="285566"/>
                      <a:pt x="496" y="64466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7" name="矩形: 圆角 60"/>
              <p:cNvSpPr/>
              <p:nvPr/>
            </p:nvSpPr>
            <p:spPr>
              <a:xfrm flipH="1">
                <a:off x="6981295" y="2859764"/>
                <a:ext cx="609073" cy="394486"/>
              </a:xfrm>
              <a:custGeom>
                <a:avLst/>
                <a:gdLst>
                  <a:gd name="connsiteX0" fmla="*/ 0 w 3435350"/>
                  <a:gd name="connsiteY0" fmla="*/ 201087 h 1206500"/>
                  <a:gd name="connsiteX1" fmla="*/ 201087 w 3435350"/>
                  <a:gd name="connsiteY1" fmla="*/ 0 h 1206500"/>
                  <a:gd name="connsiteX2" fmla="*/ 3234263 w 3435350"/>
                  <a:gd name="connsiteY2" fmla="*/ 0 h 1206500"/>
                  <a:gd name="connsiteX3" fmla="*/ 3435350 w 3435350"/>
                  <a:gd name="connsiteY3" fmla="*/ 201087 h 1206500"/>
                  <a:gd name="connsiteX4" fmla="*/ 3435350 w 3435350"/>
                  <a:gd name="connsiteY4" fmla="*/ 1005413 h 1206500"/>
                  <a:gd name="connsiteX5" fmla="*/ 3234263 w 3435350"/>
                  <a:gd name="connsiteY5" fmla="*/ 1206500 h 1206500"/>
                  <a:gd name="connsiteX6" fmla="*/ 201087 w 3435350"/>
                  <a:gd name="connsiteY6" fmla="*/ 1206500 h 1206500"/>
                  <a:gd name="connsiteX7" fmla="*/ 0 w 3435350"/>
                  <a:gd name="connsiteY7" fmla="*/ 1005413 h 1206500"/>
                  <a:gd name="connsiteX8" fmla="*/ 0 w 3435350"/>
                  <a:gd name="connsiteY8" fmla="*/ 201087 h 1206500"/>
                  <a:gd name="connsiteX0-1" fmla="*/ 201087 w 3435350"/>
                  <a:gd name="connsiteY0-2" fmla="*/ 0 h 1206500"/>
                  <a:gd name="connsiteX1-3" fmla="*/ 3234263 w 3435350"/>
                  <a:gd name="connsiteY1-4" fmla="*/ 0 h 1206500"/>
                  <a:gd name="connsiteX2-5" fmla="*/ 3435350 w 3435350"/>
                  <a:gd name="connsiteY2-6" fmla="*/ 201087 h 1206500"/>
                  <a:gd name="connsiteX3-7" fmla="*/ 3435350 w 3435350"/>
                  <a:gd name="connsiteY3-8" fmla="*/ 1005413 h 1206500"/>
                  <a:gd name="connsiteX4-9" fmla="*/ 3234263 w 3435350"/>
                  <a:gd name="connsiteY4-10" fmla="*/ 1206500 h 1206500"/>
                  <a:gd name="connsiteX5-11" fmla="*/ 201087 w 3435350"/>
                  <a:gd name="connsiteY5-12" fmla="*/ 1206500 h 1206500"/>
                  <a:gd name="connsiteX6-13" fmla="*/ 0 w 3435350"/>
                  <a:gd name="connsiteY6-14" fmla="*/ 1005413 h 1206500"/>
                  <a:gd name="connsiteX7-15" fmla="*/ 0 w 3435350"/>
                  <a:gd name="connsiteY7-16" fmla="*/ 201087 h 1206500"/>
                  <a:gd name="connsiteX8-17" fmla="*/ 292527 w 3435350"/>
                  <a:gd name="connsiteY8-18" fmla="*/ 91440 h 1206500"/>
                  <a:gd name="connsiteX0-19" fmla="*/ 201087 w 3435350"/>
                  <a:gd name="connsiteY0-20" fmla="*/ 0 h 1206500"/>
                  <a:gd name="connsiteX1-21" fmla="*/ 3234263 w 3435350"/>
                  <a:gd name="connsiteY1-22" fmla="*/ 0 h 1206500"/>
                  <a:gd name="connsiteX2-23" fmla="*/ 3435350 w 3435350"/>
                  <a:gd name="connsiteY2-24" fmla="*/ 201087 h 1206500"/>
                  <a:gd name="connsiteX3-25" fmla="*/ 3435350 w 3435350"/>
                  <a:gd name="connsiteY3-26" fmla="*/ 1005413 h 1206500"/>
                  <a:gd name="connsiteX4-27" fmla="*/ 3234263 w 3435350"/>
                  <a:gd name="connsiteY4-28" fmla="*/ 1206500 h 1206500"/>
                  <a:gd name="connsiteX5-29" fmla="*/ 201087 w 3435350"/>
                  <a:gd name="connsiteY5-30" fmla="*/ 1206500 h 1206500"/>
                  <a:gd name="connsiteX6-31" fmla="*/ 0 w 3435350"/>
                  <a:gd name="connsiteY6-32" fmla="*/ 1005413 h 1206500"/>
                  <a:gd name="connsiteX7-33" fmla="*/ 0 w 3435350"/>
                  <a:gd name="connsiteY7-34" fmla="*/ 201087 h 1206500"/>
                  <a:gd name="connsiteX0-35" fmla="*/ 3234263 w 3435350"/>
                  <a:gd name="connsiteY0-36" fmla="*/ 0 h 1206500"/>
                  <a:gd name="connsiteX1-37" fmla="*/ 3435350 w 3435350"/>
                  <a:gd name="connsiteY1-38" fmla="*/ 201087 h 1206500"/>
                  <a:gd name="connsiteX2-39" fmla="*/ 3435350 w 3435350"/>
                  <a:gd name="connsiteY2-40" fmla="*/ 1005413 h 1206500"/>
                  <a:gd name="connsiteX3-41" fmla="*/ 3234263 w 3435350"/>
                  <a:gd name="connsiteY3-42" fmla="*/ 1206500 h 1206500"/>
                  <a:gd name="connsiteX4-43" fmla="*/ 201087 w 3435350"/>
                  <a:gd name="connsiteY4-44" fmla="*/ 1206500 h 1206500"/>
                  <a:gd name="connsiteX5-45" fmla="*/ 0 w 3435350"/>
                  <a:gd name="connsiteY5-46" fmla="*/ 1005413 h 1206500"/>
                  <a:gd name="connsiteX6-47" fmla="*/ 0 w 3435350"/>
                  <a:gd name="connsiteY6-48" fmla="*/ 201087 h 1206500"/>
                  <a:gd name="connsiteX0-49" fmla="*/ 3435350 w 3435350"/>
                  <a:gd name="connsiteY0-50" fmla="*/ 0 h 1005413"/>
                  <a:gd name="connsiteX1-51" fmla="*/ 3435350 w 3435350"/>
                  <a:gd name="connsiteY1-52" fmla="*/ 804326 h 1005413"/>
                  <a:gd name="connsiteX2-53" fmla="*/ 3234263 w 3435350"/>
                  <a:gd name="connsiteY2-54" fmla="*/ 1005413 h 1005413"/>
                  <a:gd name="connsiteX3-55" fmla="*/ 201087 w 3435350"/>
                  <a:gd name="connsiteY3-56" fmla="*/ 1005413 h 1005413"/>
                  <a:gd name="connsiteX4-57" fmla="*/ 0 w 3435350"/>
                  <a:gd name="connsiteY4-58" fmla="*/ 804326 h 1005413"/>
                  <a:gd name="connsiteX5-59" fmla="*/ 0 w 3435350"/>
                  <a:gd name="connsiteY5-60" fmla="*/ 0 h 1005413"/>
                  <a:gd name="connsiteX0-61" fmla="*/ 3435350 w 3435350"/>
                  <a:gd name="connsiteY0-62" fmla="*/ 804326 h 1005413"/>
                  <a:gd name="connsiteX1-63" fmla="*/ 3234263 w 3435350"/>
                  <a:gd name="connsiteY1-64" fmla="*/ 1005413 h 1005413"/>
                  <a:gd name="connsiteX2-65" fmla="*/ 201087 w 3435350"/>
                  <a:gd name="connsiteY2-66" fmla="*/ 1005413 h 1005413"/>
                  <a:gd name="connsiteX3-67" fmla="*/ 0 w 3435350"/>
                  <a:gd name="connsiteY3-68" fmla="*/ 804326 h 1005413"/>
                  <a:gd name="connsiteX4-69" fmla="*/ 0 w 3435350"/>
                  <a:gd name="connsiteY4-70" fmla="*/ 0 h 1005413"/>
                  <a:gd name="connsiteX0-71" fmla="*/ 3234263 w 3234263"/>
                  <a:gd name="connsiteY0-72" fmla="*/ 1005413 h 1005413"/>
                  <a:gd name="connsiteX1-73" fmla="*/ 201087 w 3234263"/>
                  <a:gd name="connsiteY1-74" fmla="*/ 1005413 h 1005413"/>
                  <a:gd name="connsiteX2-75" fmla="*/ 0 w 3234263"/>
                  <a:gd name="connsiteY2-76" fmla="*/ 804326 h 1005413"/>
                  <a:gd name="connsiteX3-77" fmla="*/ 0 w 3234263"/>
                  <a:gd name="connsiteY3-78" fmla="*/ 0 h 1005413"/>
                  <a:gd name="connsiteX0-79" fmla="*/ 3234263 w 3234263"/>
                  <a:gd name="connsiteY0-80" fmla="*/ 1005413 h 1006854"/>
                  <a:gd name="connsiteX1-81" fmla="*/ 1294696 w 3234263"/>
                  <a:gd name="connsiteY1-82" fmla="*/ 1006854 h 1006854"/>
                  <a:gd name="connsiteX2-83" fmla="*/ 201087 w 3234263"/>
                  <a:gd name="connsiteY2-84" fmla="*/ 1005413 h 1006854"/>
                  <a:gd name="connsiteX3-85" fmla="*/ 0 w 3234263"/>
                  <a:gd name="connsiteY3-86" fmla="*/ 804326 h 1006854"/>
                  <a:gd name="connsiteX4-87" fmla="*/ 0 w 3234263"/>
                  <a:gd name="connsiteY4-88" fmla="*/ 0 h 1006854"/>
                  <a:gd name="connsiteX0-89" fmla="*/ 1294696 w 1294696"/>
                  <a:gd name="connsiteY0-90" fmla="*/ 1006854 h 1006854"/>
                  <a:gd name="connsiteX1-91" fmla="*/ 201087 w 1294696"/>
                  <a:gd name="connsiteY1-92" fmla="*/ 1005413 h 1006854"/>
                  <a:gd name="connsiteX2-93" fmla="*/ 0 w 1294696"/>
                  <a:gd name="connsiteY2-94" fmla="*/ 804326 h 1006854"/>
                  <a:gd name="connsiteX3-95" fmla="*/ 0 w 1294696"/>
                  <a:gd name="connsiteY3-96" fmla="*/ 0 h 1006854"/>
                  <a:gd name="connsiteX0-97" fmla="*/ 1296185 w 1296185"/>
                  <a:gd name="connsiteY0-98" fmla="*/ 1006854 h 1006854"/>
                  <a:gd name="connsiteX1-99" fmla="*/ 202576 w 1296185"/>
                  <a:gd name="connsiteY1-100" fmla="*/ 1005413 h 1006854"/>
                  <a:gd name="connsiteX2-101" fmla="*/ 1489 w 1296185"/>
                  <a:gd name="connsiteY2-102" fmla="*/ 804326 h 1006854"/>
                  <a:gd name="connsiteX3-103" fmla="*/ 0 w 1296185"/>
                  <a:gd name="connsiteY3-104" fmla="*/ 610927 h 1006854"/>
                  <a:gd name="connsiteX4-105" fmla="*/ 1489 w 1296185"/>
                  <a:gd name="connsiteY4-106" fmla="*/ 0 h 1006854"/>
                  <a:gd name="connsiteX0-107" fmla="*/ 1296185 w 1296185"/>
                  <a:gd name="connsiteY0-108" fmla="*/ 395927 h 395927"/>
                  <a:gd name="connsiteX1-109" fmla="*/ 202576 w 1296185"/>
                  <a:gd name="connsiteY1-110" fmla="*/ 394486 h 395927"/>
                  <a:gd name="connsiteX2-111" fmla="*/ 1489 w 1296185"/>
                  <a:gd name="connsiteY2-112" fmla="*/ 193399 h 395927"/>
                  <a:gd name="connsiteX3-113" fmla="*/ 0 w 1296185"/>
                  <a:gd name="connsiteY3-114" fmla="*/ 0 h 395927"/>
                  <a:gd name="connsiteX0-115" fmla="*/ 913069 w 913069"/>
                  <a:gd name="connsiteY0-116" fmla="*/ 393810 h 394486"/>
                  <a:gd name="connsiteX1-117" fmla="*/ 202576 w 913069"/>
                  <a:gd name="connsiteY1-118" fmla="*/ 394486 h 394486"/>
                  <a:gd name="connsiteX2-119" fmla="*/ 1489 w 913069"/>
                  <a:gd name="connsiteY2-120" fmla="*/ 193399 h 394486"/>
                  <a:gd name="connsiteX3-121" fmla="*/ 0 w 913069"/>
                  <a:gd name="connsiteY3-122" fmla="*/ 0 h 394486"/>
                  <a:gd name="connsiteX0-123" fmla="*/ 913069 w 913069"/>
                  <a:gd name="connsiteY0-124" fmla="*/ 393810 h 397258"/>
                  <a:gd name="connsiteX1-125" fmla="*/ 604798 w 913069"/>
                  <a:gd name="connsiteY1-126" fmla="*/ 397258 h 397258"/>
                  <a:gd name="connsiteX2-127" fmla="*/ 202576 w 913069"/>
                  <a:gd name="connsiteY2-128" fmla="*/ 394486 h 397258"/>
                  <a:gd name="connsiteX3-129" fmla="*/ 1489 w 913069"/>
                  <a:gd name="connsiteY3-130" fmla="*/ 193399 h 397258"/>
                  <a:gd name="connsiteX4-131" fmla="*/ 0 w 913069"/>
                  <a:gd name="connsiteY4-132" fmla="*/ 0 h 397258"/>
                  <a:gd name="connsiteX0-133" fmla="*/ 604798 w 604798"/>
                  <a:gd name="connsiteY0-134" fmla="*/ 397258 h 397258"/>
                  <a:gd name="connsiteX1-135" fmla="*/ 202576 w 604798"/>
                  <a:gd name="connsiteY1-136" fmla="*/ 394486 h 397258"/>
                  <a:gd name="connsiteX2-137" fmla="*/ 1489 w 604798"/>
                  <a:gd name="connsiteY2-138" fmla="*/ 193399 h 397258"/>
                  <a:gd name="connsiteX3-139" fmla="*/ 0 w 604798"/>
                  <a:gd name="connsiteY3-140" fmla="*/ 0 h 397258"/>
                  <a:gd name="connsiteX0-141" fmla="*/ 604798 w 604798"/>
                  <a:gd name="connsiteY0-142" fmla="*/ 397258 h 397258"/>
                  <a:gd name="connsiteX1-143" fmla="*/ 374651 w 604798"/>
                  <a:gd name="connsiteY1-144" fmla="*/ 393553 h 397258"/>
                  <a:gd name="connsiteX2-145" fmla="*/ 202576 w 604798"/>
                  <a:gd name="connsiteY2-146" fmla="*/ 394486 h 397258"/>
                  <a:gd name="connsiteX3-147" fmla="*/ 1489 w 604798"/>
                  <a:gd name="connsiteY3-148" fmla="*/ 193399 h 397258"/>
                  <a:gd name="connsiteX4-149" fmla="*/ 0 w 604798"/>
                  <a:gd name="connsiteY4-150" fmla="*/ 0 h 397258"/>
                  <a:gd name="connsiteX0-151" fmla="*/ 374651 w 374651"/>
                  <a:gd name="connsiteY0-152" fmla="*/ 393553 h 394486"/>
                  <a:gd name="connsiteX1-153" fmla="*/ 202576 w 374651"/>
                  <a:gd name="connsiteY1-154" fmla="*/ 394486 h 394486"/>
                  <a:gd name="connsiteX2-155" fmla="*/ 1489 w 374651"/>
                  <a:gd name="connsiteY2-156" fmla="*/ 193399 h 394486"/>
                  <a:gd name="connsiteX3-157" fmla="*/ 0 w 374651"/>
                  <a:gd name="connsiteY3-158" fmla="*/ 0 h 394486"/>
                  <a:gd name="connsiteX0-159" fmla="*/ 439739 w 439739"/>
                  <a:gd name="connsiteY0-160" fmla="*/ 393553 h 394486"/>
                  <a:gd name="connsiteX1-161" fmla="*/ 202576 w 439739"/>
                  <a:gd name="connsiteY1-162" fmla="*/ 394486 h 394486"/>
                  <a:gd name="connsiteX2-163" fmla="*/ 1489 w 439739"/>
                  <a:gd name="connsiteY2-164" fmla="*/ 193399 h 394486"/>
                  <a:gd name="connsiteX3-165" fmla="*/ 0 w 439739"/>
                  <a:gd name="connsiteY3-166" fmla="*/ 0 h 394486"/>
                  <a:gd name="connsiteX0-167" fmla="*/ 609073 w 609073"/>
                  <a:gd name="connsiteY0-168" fmla="*/ 393553 h 394486"/>
                  <a:gd name="connsiteX1-169" fmla="*/ 202576 w 609073"/>
                  <a:gd name="connsiteY1-170" fmla="*/ 394486 h 394486"/>
                  <a:gd name="connsiteX2-171" fmla="*/ 1489 w 609073"/>
                  <a:gd name="connsiteY2-172" fmla="*/ 193399 h 394486"/>
                  <a:gd name="connsiteX3-173" fmla="*/ 0 w 609073"/>
                  <a:gd name="connsiteY3-174" fmla="*/ 0 h 3944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09073" h="394486">
                    <a:moveTo>
                      <a:pt x="609073" y="393553"/>
                    </a:moveTo>
                    <a:lnTo>
                      <a:pt x="202576" y="394486"/>
                    </a:lnTo>
                    <a:cubicBezTo>
                      <a:pt x="91519" y="394486"/>
                      <a:pt x="1489" y="304456"/>
                      <a:pt x="1489" y="193399"/>
                    </a:cubicBezTo>
                    <a:cubicBezTo>
                      <a:pt x="993" y="128933"/>
                      <a:pt x="496" y="64466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68" name="椭圆 67"/>
            <p:cNvSpPr/>
            <p:nvPr/>
          </p:nvSpPr>
          <p:spPr>
            <a:xfrm>
              <a:off x="5149006" y="3281391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4195085" y="2518742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7" name="组合 6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4128410" y="3265022"/>
            <a:ext cx="920213" cy="132784"/>
            <a:chOff x="4195085" y="3859382"/>
            <a:chExt cx="920213" cy="13278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305104" y="3925774"/>
              <a:ext cx="70949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4195085" y="3859382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982511" y="3859382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" name="组合 5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4128410" y="3826482"/>
            <a:ext cx="1086708" cy="895959"/>
            <a:chOff x="4195085" y="4420842"/>
            <a:chExt cx="1086708" cy="895959"/>
          </a:xfrm>
        </p:grpSpPr>
        <p:grpSp>
          <p:nvGrpSpPr>
            <p:cNvPr id="59" name="组合 58"/>
            <p:cNvGrpSpPr/>
            <p:nvPr/>
          </p:nvGrpSpPr>
          <p:grpSpPr>
            <a:xfrm>
              <a:off x="4314130" y="4487234"/>
              <a:ext cx="835872" cy="762649"/>
              <a:chOff x="7215717" y="2360083"/>
              <a:chExt cx="980017" cy="894167"/>
            </a:xfrm>
          </p:grpSpPr>
          <p:sp>
            <p:nvSpPr>
              <p:cNvPr id="60" name="矩形: 圆角 60"/>
              <p:cNvSpPr/>
              <p:nvPr/>
            </p:nvSpPr>
            <p:spPr>
              <a:xfrm rot="10800000" flipH="1">
                <a:off x="7590936" y="2360083"/>
                <a:ext cx="604798" cy="553891"/>
              </a:xfrm>
              <a:custGeom>
                <a:avLst/>
                <a:gdLst>
                  <a:gd name="connsiteX0" fmla="*/ 0 w 3435350"/>
                  <a:gd name="connsiteY0" fmla="*/ 201087 h 1206500"/>
                  <a:gd name="connsiteX1" fmla="*/ 201087 w 3435350"/>
                  <a:gd name="connsiteY1" fmla="*/ 0 h 1206500"/>
                  <a:gd name="connsiteX2" fmla="*/ 3234263 w 3435350"/>
                  <a:gd name="connsiteY2" fmla="*/ 0 h 1206500"/>
                  <a:gd name="connsiteX3" fmla="*/ 3435350 w 3435350"/>
                  <a:gd name="connsiteY3" fmla="*/ 201087 h 1206500"/>
                  <a:gd name="connsiteX4" fmla="*/ 3435350 w 3435350"/>
                  <a:gd name="connsiteY4" fmla="*/ 1005413 h 1206500"/>
                  <a:gd name="connsiteX5" fmla="*/ 3234263 w 3435350"/>
                  <a:gd name="connsiteY5" fmla="*/ 1206500 h 1206500"/>
                  <a:gd name="connsiteX6" fmla="*/ 201087 w 3435350"/>
                  <a:gd name="connsiteY6" fmla="*/ 1206500 h 1206500"/>
                  <a:gd name="connsiteX7" fmla="*/ 0 w 3435350"/>
                  <a:gd name="connsiteY7" fmla="*/ 1005413 h 1206500"/>
                  <a:gd name="connsiteX8" fmla="*/ 0 w 3435350"/>
                  <a:gd name="connsiteY8" fmla="*/ 201087 h 1206500"/>
                  <a:gd name="connsiteX0-1" fmla="*/ 201087 w 3435350"/>
                  <a:gd name="connsiteY0-2" fmla="*/ 0 h 1206500"/>
                  <a:gd name="connsiteX1-3" fmla="*/ 3234263 w 3435350"/>
                  <a:gd name="connsiteY1-4" fmla="*/ 0 h 1206500"/>
                  <a:gd name="connsiteX2-5" fmla="*/ 3435350 w 3435350"/>
                  <a:gd name="connsiteY2-6" fmla="*/ 201087 h 1206500"/>
                  <a:gd name="connsiteX3-7" fmla="*/ 3435350 w 3435350"/>
                  <a:gd name="connsiteY3-8" fmla="*/ 1005413 h 1206500"/>
                  <a:gd name="connsiteX4-9" fmla="*/ 3234263 w 3435350"/>
                  <a:gd name="connsiteY4-10" fmla="*/ 1206500 h 1206500"/>
                  <a:gd name="connsiteX5-11" fmla="*/ 201087 w 3435350"/>
                  <a:gd name="connsiteY5-12" fmla="*/ 1206500 h 1206500"/>
                  <a:gd name="connsiteX6-13" fmla="*/ 0 w 3435350"/>
                  <a:gd name="connsiteY6-14" fmla="*/ 1005413 h 1206500"/>
                  <a:gd name="connsiteX7-15" fmla="*/ 0 w 3435350"/>
                  <a:gd name="connsiteY7-16" fmla="*/ 201087 h 1206500"/>
                  <a:gd name="connsiteX8-17" fmla="*/ 292527 w 3435350"/>
                  <a:gd name="connsiteY8-18" fmla="*/ 91440 h 1206500"/>
                  <a:gd name="connsiteX0-19" fmla="*/ 201087 w 3435350"/>
                  <a:gd name="connsiteY0-20" fmla="*/ 0 h 1206500"/>
                  <a:gd name="connsiteX1-21" fmla="*/ 3234263 w 3435350"/>
                  <a:gd name="connsiteY1-22" fmla="*/ 0 h 1206500"/>
                  <a:gd name="connsiteX2-23" fmla="*/ 3435350 w 3435350"/>
                  <a:gd name="connsiteY2-24" fmla="*/ 201087 h 1206500"/>
                  <a:gd name="connsiteX3-25" fmla="*/ 3435350 w 3435350"/>
                  <a:gd name="connsiteY3-26" fmla="*/ 1005413 h 1206500"/>
                  <a:gd name="connsiteX4-27" fmla="*/ 3234263 w 3435350"/>
                  <a:gd name="connsiteY4-28" fmla="*/ 1206500 h 1206500"/>
                  <a:gd name="connsiteX5-29" fmla="*/ 201087 w 3435350"/>
                  <a:gd name="connsiteY5-30" fmla="*/ 1206500 h 1206500"/>
                  <a:gd name="connsiteX6-31" fmla="*/ 0 w 3435350"/>
                  <a:gd name="connsiteY6-32" fmla="*/ 1005413 h 1206500"/>
                  <a:gd name="connsiteX7-33" fmla="*/ 0 w 3435350"/>
                  <a:gd name="connsiteY7-34" fmla="*/ 201087 h 1206500"/>
                  <a:gd name="connsiteX0-35" fmla="*/ 3234263 w 3435350"/>
                  <a:gd name="connsiteY0-36" fmla="*/ 0 h 1206500"/>
                  <a:gd name="connsiteX1-37" fmla="*/ 3435350 w 3435350"/>
                  <a:gd name="connsiteY1-38" fmla="*/ 201087 h 1206500"/>
                  <a:gd name="connsiteX2-39" fmla="*/ 3435350 w 3435350"/>
                  <a:gd name="connsiteY2-40" fmla="*/ 1005413 h 1206500"/>
                  <a:gd name="connsiteX3-41" fmla="*/ 3234263 w 3435350"/>
                  <a:gd name="connsiteY3-42" fmla="*/ 1206500 h 1206500"/>
                  <a:gd name="connsiteX4-43" fmla="*/ 201087 w 3435350"/>
                  <a:gd name="connsiteY4-44" fmla="*/ 1206500 h 1206500"/>
                  <a:gd name="connsiteX5-45" fmla="*/ 0 w 3435350"/>
                  <a:gd name="connsiteY5-46" fmla="*/ 1005413 h 1206500"/>
                  <a:gd name="connsiteX6-47" fmla="*/ 0 w 3435350"/>
                  <a:gd name="connsiteY6-48" fmla="*/ 201087 h 1206500"/>
                  <a:gd name="connsiteX0-49" fmla="*/ 3435350 w 3435350"/>
                  <a:gd name="connsiteY0-50" fmla="*/ 0 h 1005413"/>
                  <a:gd name="connsiteX1-51" fmla="*/ 3435350 w 3435350"/>
                  <a:gd name="connsiteY1-52" fmla="*/ 804326 h 1005413"/>
                  <a:gd name="connsiteX2-53" fmla="*/ 3234263 w 3435350"/>
                  <a:gd name="connsiteY2-54" fmla="*/ 1005413 h 1005413"/>
                  <a:gd name="connsiteX3-55" fmla="*/ 201087 w 3435350"/>
                  <a:gd name="connsiteY3-56" fmla="*/ 1005413 h 1005413"/>
                  <a:gd name="connsiteX4-57" fmla="*/ 0 w 3435350"/>
                  <a:gd name="connsiteY4-58" fmla="*/ 804326 h 1005413"/>
                  <a:gd name="connsiteX5-59" fmla="*/ 0 w 3435350"/>
                  <a:gd name="connsiteY5-60" fmla="*/ 0 h 1005413"/>
                  <a:gd name="connsiteX0-61" fmla="*/ 3435350 w 3435350"/>
                  <a:gd name="connsiteY0-62" fmla="*/ 804326 h 1005413"/>
                  <a:gd name="connsiteX1-63" fmla="*/ 3234263 w 3435350"/>
                  <a:gd name="connsiteY1-64" fmla="*/ 1005413 h 1005413"/>
                  <a:gd name="connsiteX2-65" fmla="*/ 201087 w 3435350"/>
                  <a:gd name="connsiteY2-66" fmla="*/ 1005413 h 1005413"/>
                  <a:gd name="connsiteX3-67" fmla="*/ 0 w 3435350"/>
                  <a:gd name="connsiteY3-68" fmla="*/ 804326 h 1005413"/>
                  <a:gd name="connsiteX4-69" fmla="*/ 0 w 3435350"/>
                  <a:gd name="connsiteY4-70" fmla="*/ 0 h 1005413"/>
                  <a:gd name="connsiteX0-71" fmla="*/ 3234263 w 3234263"/>
                  <a:gd name="connsiteY0-72" fmla="*/ 1005413 h 1005413"/>
                  <a:gd name="connsiteX1-73" fmla="*/ 201087 w 3234263"/>
                  <a:gd name="connsiteY1-74" fmla="*/ 1005413 h 1005413"/>
                  <a:gd name="connsiteX2-75" fmla="*/ 0 w 3234263"/>
                  <a:gd name="connsiteY2-76" fmla="*/ 804326 h 1005413"/>
                  <a:gd name="connsiteX3-77" fmla="*/ 0 w 3234263"/>
                  <a:gd name="connsiteY3-78" fmla="*/ 0 h 1005413"/>
                  <a:gd name="connsiteX0-79" fmla="*/ 3234263 w 3234263"/>
                  <a:gd name="connsiteY0-80" fmla="*/ 1005413 h 1006854"/>
                  <a:gd name="connsiteX1-81" fmla="*/ 1294696 w 3234263"/>
                  <a:gd name="connsiteY1-82" fmla="*/ 1006854 h 1006854"/>
                  <a:gd name="connsiteX2-83" fmla="*/ 201087 w 3234263"/>
                  <a:gd name="connsiteY2-84" fmla="*/ 1005413 h 1006854"/>
                  <a:gd name="connsiteX3-85" fmla="*/ 0 w 3234263"/>
                  <a:gd name="connsiteY3-86" fmla="*/ 804326 h 1006854"/>
                  <a:gd name="connsiteX4-87" fmla="*/ 0 w 3234263"/>
                  <a:gd name="connsiteY4-88" fmla="*/ 0 h 1006854"/>
                  <a:gd name="connsiteX0-89" fmla="*/ 1294696 w 1294696"/>
                  <a:gd name="connsiteY0-90" fmla="*/ 1006854 h 1006854"/>
                  <a:gd name="connsiteX1-91" fmla="*/ 201087 w 1294696"/>
                  <a:gd name="connsiteY1-92" fmla="*/ 1005413 h 1006854"/>
                  <a:gd name="connsiteX2-93" fmla="*/ 0 w 1294696"/>
                  <a:gd name="connsiteY2-94" fmla="*/ 804326 h 1006854"/>
                  <a:gd name="connsiteX3-95" fmla="*/ 0 w 1294696"/>
                  <a:gd name="connsiteY3-96" fmla="*/ 0 h 1006854"/>
                  <a:gd name="connsiteX0-97" fmla="*/ 1296185 w 1296185"/>
                  <a:gd name="connsiteY0-98" fmla="*/ 1006854 h 1006854"/>
                  <a:gd name="connsiteX1-99" fmla="*/ 202576 w 1296185"/>
                  <a:gd name="connsiteY1-100" fmla="*/ 1005413 h 1006854"/>
                  <a:gd name="connsiteX2-101" fmla="*/ 1489 w 1296185"/>
                  <a:gd name="connsiteY2-102" fmla="*/ 804326 h 1006854"/>
                  <a:gd name="connsiteX3-103" fmla="*/ 0 w 1296185"/>
                  <a:gd name="connsiteY3-104" fmla="*/ 610927 h 1006854"/>
                  <a:gd name="connsiteX4-105" fmla="*/ 1489 w 1296185"/>
                  <a:gd name="connsiteY4-106" fmla="*/ 0 h 1006854"/>
                  <a:gd name="connsiteX0-107" fmla="*/ 1296185 w 1296185"/>
                  <a:gd name="connsiteY0-108" fmla="*/ 395927 h 395927"/>
                  <a:gd name="connsiteX1-109" fmla="*/ 202576 w 1296185"/>
                  <a:gd name="connsiteY1-110" fmla="*/ 394486 h 395927"/>
                  <a:gd name="connsiteX2-111" fmla="*/ 1489 w 1296185"/>
                  <a:gd name="connsiteY2-112" fmla="*/ 193399 h 395927"/>
                  <a:gd name="connsiteX3-113" fmla="*/ 0 w 1296185"/>
                  <a:gd name="connsiteY3-114" fmla="*/ 0 h 395927"/>
                  <a:gd name="connsiteX0-115" fmla="*/ 913069 w 913069"/>
                  <a:gd name="connsiteY0-116" fmla="*/ 393810 h 394486"/>
                  <a:gd name="connsiteX1-117" fmla="*/ 202576 w 913069"/>
                  <a:gd name="connsiteY1-118" fmla="*/ 394486 h 394486"/>
                  <a:gd name="connsiteX2-119" fmla="*/ 1489 w 913069"/>
                  <a:gd name="connsiteY2-120" fmla="*/ 193399 h 394486"/>
                  <a:gd name="connsiteX3-121" fmla="*/ 0 w 913069"/>
                  <a:gd name="connsiteY3-122" fmla="*/ 0 h 394486"/>
                  <a:gd name="connsiteX0-123" fmla="*/ 913069 w 913069"/>
                  <a:gd name="connsiteY0-124" fmla="*/ 393810 h 397258"/>
                  <a:gd name="connsiteX1-125" fmla="*/ 604798 w 913069"/>
                  <a:gd name="connsiteY1-126" fmla="*/ 397258 h 397258"/>
                  <a:gd name="connsiteX2-127" fmla="*/ 202576 w 913069"/>
                  <a:gd name="connsiteY2-128" fmla="*/ 394486 h 397258"/>
                  <a:gd name="connsiteX3-129" fmla="*/ 1489 w 913069"/>
                  <a:gd name="connsiteY3-130" fmla="*/ 193399 h 397258"/>
                  <a:gd name="connsiteX4-131" fmla="*/ 0 w 913069"/>
                  <a:gd name="connsiteY4-132" fmla="*/ 0 h 397258"/>
                  <a:gd name="connsiteX0-133" fmla="*/ 604798 w 604798"/>
                  <a:gd name="connsiteY0-134" fmla="*/ 397258 h 397258"/>
                  <a:gd name="connsiteX1-135" fmla="*/ 202576 w 604798"/>
                  <a:gd name="connsiteY1-136" fmla="*/ 394486 h 397258"/>
                  <a:gd name="connsiteX2-137" fmla="*/ 1489 w 604798"/>
                  <a:gd name="connsiteY2-138" fmla="*/ 193399 h 397258"/>
                  <a:gd name="connsiteX3-139" fmla="*/ 0 w 604798"/>
                  <a:gd name="connsiteY3-140" fmla="*/ 0 h 397258"/>
                  <a:gd name="connsiteX0-141" fmla="*/ 604798 w 604798"/>
                  <a:gd name="connsiteY0-142" fmla="*/ 553891 h 553891"/>
                  <a:gd name="connsiteX1-143" fmla="*/ 202576 w 604798"/>
                  <a:gd name="connsiteY1-144" fmla="*/ 551119 h 553891"/>
                  <a:gd name="connsiteX2-145" fmla="*/ 1489 w 604798"/>
                  <a:gd name="connsiteY2-146" fmla="*/ 350032 h 553891"/>
                  <a:gd name="connsiteX3-147" fmla="*/ 0 w 604798"/>
                  <a:gd name="connsiteY3-148" fmla="*/ 0 h 5538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04798" h="553891">
                    <a:moveTo>
                      <a:pt x="604798" y="553891"/>
                    </a:moveTo>
                    <a:lnTo>
                      <a:pt x="202576" y="551119"/>
                    </a:lnTo>
                    <a:cubicBezTo>
                      <a:pt x="91519" y="551119"/>
                      <a:pt x="1489" y="461089"/>
                      <a:pt x="1489" y="350032"/>
                    </a:cubicBezTo>
                    <a:cubicBezTo>
                      <a:pt x="993" y="285566"/>
                      <a:pt x="496" y="64466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1" name="矩形: 圆角 60"/>
              <p:cNvSpPr/>
              <p:nvPr/>
            </p:nvSpPr>
            <p:spPr>
              <a:xfrm flipH="1">
                <a:off x="7215717" y="2859764"/>
                <a:ext cx="374651" cy="394486"/>
              </a:xfrm>
              <a:custGeom>
                <a:avLst/>
                <a:gdLst>
                  <a:gd name="connsiteX0" fmla="*/ 0 w 3435350"/>
                  <a:gd name="connsiteY0" fmla="*/ 201087 h 1206500"/>
                  <a:gd name="connsiteX1" fmla="*/ 201087 w 3435350"/>
                  <a:gd name="connsiteY1" fmla="*/ 0 h 1206500"/>
                  <a:gd name="connsiteX2" fmla="*/ 3234263 w 3435350"/>
                  <a:gd name="connsiteY2" fmla="*/ 0 h 1206500"/>
                  <a:gd name="connsiteX3" fmla="*/ 3435350 w 3435350"/>
                  <a:gd name="connsiteY3" fmla="*/ 201087 h 1206500"/>
                  <a:gd name="connsiteX4" fmla="*/ 3435350 w 3435350"/>
                  <a:gd name="connsiteY4" fmla="*/ 1005413 h 1206500"/>
                  <a:gd name="connsiteX5" fmla="*/ 3234263 w 3435350"/>
                  <a:gd name="connsiteY5" fmla="*/ 1206500 h 1206500"/>
                  <a:gd name="connsiteX6" fmla="*/ 201087 w 3435350"/>
                  <a:gd name="connsiteY6" fmla="*/ 1206500 h 1206500"/>
                  <a:gd name="connsiteX7" fmla="*/ 0 w 3435350"/>
                  <a:gd name="connsiteY7" fmla="*/ 1005413 h 1206500"/>
                  <a:gd name="connsiteX8" fmla="*/ 0 w 3435350"/>
                  <a:gd name="connsiteY8" fmla="*/ 201087 h 1206500"/>
                  <a:gd name="connsiteX0-1" fmla="*/ 201087 w 3435350"/>
                  <a:gd name="connsiteY0-2" fmla="*/ 0 h 1206500"/>
                  <a:gd name="connsiteX1-3" fmla="*/ 3234263 w 3435350"/>
                  <a:gd name="connsiteY1-4" fmla="*/ 0 h 1206500"/>
                  <a:gd name="connsiteX2-5" fmla="*/ 3435350 w 3435350"/>
                  <a:gd name="connsiteY2-6" fmla="*/ 201087 h 1206500"/>
                  <a:gd name="connsiteX3-7" fmla="*/ 3435350 w 3435350"/>
                  <a:gd name="connsiteY3-8" fmla="*/ 1005413 h 1206500"/>
                  <a:gd name="connsiteX4-9" fmla="*/ 3234263 w 3435350"/>
                  <a:gd name="connsiteY4-10" fmla="*/ 1206500 h 1206500"/>
                  <a:gd name="connsiteX5-11" fmla="*/ 201087 w 3435350"/>
                  <a:gd name="connsiteY5-12" fmla="*/ 1206500 h 1206500"/>
                  <a:gd name="connsiteX6-13" fmla="*/ 0 w 3435350"/>
                  <a:gd name="connsiteY6-14" fmla="*/ 1005413 h 1206500"/>
                  <a:gd name="connsiteX7-15" fmla="*/ 0 w 3435350"/>
                  <a:gd name="connsiteY7-16" fmla="*/ 201087 h 1206500"/>
                  <a:gd name="connsiteX8-17" fmla="*/ 292527 w 3435350"/>
                  <a:gd name="connsiteY8-18" fmla="*/ 91440 h 1206500"/>
                  <a:gd name="connsiteX0-19" fmla="*/ 201087 w 3435350"/>
                  <a:gd name="connsiteY0-20" fmla="*/ 0 h 1206500"/>
                  <a:gd name="connsiteX1-21" fmla="*/ 3234263 w 3435350"/>
                  <a:gd name="connsiteY1-22" fmla="*/ 0 h 1206500"/>
                  <a:gd name="connsiteX2-23" fmla="*/ 3435350 w 3435350"/>
                  <a:gd name="connsiteY2-24" fmla="*/ 201087 h 1206500"/>
                  <a:gd name="connsiteX3-25" fmla="*/ 3435350 w 3435350"/>
                  <a:gd name="connsiteY3-26" fmla="*/ 1005413 h 1206500"/>
                  <a:gd name="connsiteX4-27" fmla="*/ 3234263 w 3435350"/>
                  <a:gd name="connsiteY4-28" fmla="*/ 1206500 h 1206500"/>
                  <a:gd name="connsiteX5-29" fmla="*/ 201087 w 3435350"/>
                  <a:gd name="connsiteY5-30" fmla="*/ 1206500 h 1206500"/>
                  <a:gd name="connsiteX6-31" fmla="*/ 0 w 3435350"/>
                  <a:gd name="connsiteY6-32" fmla="*/ 1005413 h 1206500"/>
                  <a:gd name="connsiteX7-33" fmla="*/ 0 w 3435350"/>
                  <a:gd name="connsiteY7-34" fmla="*/ 201087 h 1206500"/>
                  <a:gd name="connsiteX0-35" fmla="*/ 3234263 w 3435350"/>
                  <a:gd name="connsiteY0-36" fmla="*/ 0 h 1206500"/>
                  <a:gd name="connsiteX1-37" fmla="*/ 3435350 w 3435350"/>
                  <a:gd name="connsiteY1-38" fmla="*/ 201087 h 1206500"/>
                  <a:gd name="connsiteX2-39" fmla="*/ 3435350 w 3435350"/>
                  <a:gd name="connsiteY2-40" fmla="*/ 1005413 h 1206500"/>
                  <a:gd name="connsiteX3-41" fmla="*/ 3234263 w 3435350"/>
                  <a:gd name="connsiteY3-42" fmla="*/ 1206500 h 1206500"/>
                  <a:gd name="connsiteX4-43" fmla="*/ 201087 w 3435350"/>
                  <a:gd name="connsiteY4-44" fmla="*/ 1206500 h 1206500"/>
                  <a:gd name="connsiteX5-45" fmla="*/ 0 w 3435350"/>
                  <a:gd name="connsiteY5-46" fmla="*/ 1005413 h 1206500"/>
                  <a:gd name="connsiteX6-47" fmla="*/ 0 w 3435350"/>
                  <a:gd name="connsiteY6-48" fmla="*/ 201087 h 1206500"/>
                  <a:gd name="connsiteX0-49" fmla="*/ 3435350 w 3435350"/>
                  <a:gd name="connsiteY0-50" fmla="*/ 0 h 1005413"/>
                  <a:gd name="connsiteX1-51" fmla="*/ 3435350 w 3435350"/>
                  <a:gd name="connsiteY1-52" fmla="*/ 804326 h 1005413"/>
                  <a:gd name="connsiteX2-53" fmla="*/ 3234263 w 3435350"/>
                  <a:gd name="connsiteY2-54" fmla="*/ 1005413 h 1005413"/>
                  <a:gd name="connsiteX3-55" fmla="*/ 201087 w 3435350"/>
                  <a:gd name="connsiteY3-56" fmla="*/ 1005413 h 1005413"/>
                  <a:gd name="connsiteX4-57" fmla="*/ 0 w 3435350"/>
                  <a:gd name="connsiteY4-58" fmla="*/ 804326 h 1005413"/>
                  <a:gd name="connsiteX5-59" fmla="*/ 0 w 3435350"/>
                  <a:gd name="connsiteY5-60" fmla="*/ 0 h 1005413"/>
                  <a:gd name="connsiteX0-61" fmla="*/ 3435350 w 3435350"/>
                  <a:gd name="connsiteY0-62" fmla="*/ 804326 h 1005413"/>
                  <a:gd name="connsiteX1-63" fmla="*/ 3234263 w 3435350"/>
                  <a:gd name="connsiteY1-64" fmla="*/ 1005413 h 1005413"/>
                  <a:gd name="connsiteX2-65" fmla="*/ 201087 w 3435350"/>
                  <a:gd name="connsiteY2-66" fmla="*/ 1005413 h 1005413"/>
                  <a:gd name="connsiteX3-67" fmla="*/ 0 w 3435350"/>
                  <a:gd name="connsiteY3-68" fmla="*/ 804326 h 1005413"/>
                  <a:gd name="connsiteX4-69" fmla="*/ 0 w 3435350"/>
                  <a:gd name="connsiteY4-70" fmla="*/ 0 h 1005413"/>
                  <a:gd name="connsiteX0-71" fmla="*/ 3234263 w 3234263"/>
                  <a:gd name="connsiteY0-72" fmla="*/ 1005413 h 1005413"/>
                  <a:gd name="connsiteX1-73" fmla="*/ 201087 w 3234263"/>
                  <a:gd name="connsiteY1-74" fmla="*/ 1005413 h 1005413"/>
                  <a:gd name="connsiteX2-75" fmla="*/ 0 w 3234263"/>
                  <a:gd name="connsiteY2-76" fmla="*/ 804326 h 1005413"/>
                  <a:gd name="connsiteX3-77" fmla="*/ 0 w 3234263"/>
                  <a:gd name="connsiteY3-78" fmla="*/ 0 h 1005413"/>
                  <a:gd name="connsiteX0-79" fmla="*/ 3234263 w 3234263"/>
                  <a:gd name="connsiteY0-80" fmla="*/ 1005413 h 1006854"/>
                  <a:gd name="connsiteX1-81" fmla="*/ 1294696 w 3234263"/>
                  <a:gd name="connsiteY1-82" fmla="*/ 1006854 h 1006854"/>
                  <a:gd name="connsiteX2-83" fmla="*/ 201087 w 3234263"/>
                  <a:gd name="connsiteY2-84" fmla="*/ 1005413 h 1006854"/>
                  <a:gd name="connsiteX3-85" fmla="*/ 0 w 3234263"/>
                  <a:gd name="connsiteY3-86" fmla="*/ 804326 h 1006854"/>
                  <a:gd name="connsiteX4-87" fmla="*/ 0 w 3234263"/>
                  <a:gd name="connsiteY4-88" fmla="*/ 0 h 1006854"/>
                  <a:gd name="connsiteX0-89" fmla="*/ 1294696 w 1294696"/>
                  <a:gd name="connsiteY0-90" fmla="*/ 1006854 h 1006854"/>
                  <a:gd name="connsiteX1-91" fmla="*/ 201087 w 1294696"/>
                  <a:gd name="connsiteY1-92" fmla="*/ 1005413 h 1006854"/>
                  <a:gd name="connsiteX2-93" fmla="*/ 0 w 1294696"/>
                  <a:gd name="connsiteY2-94" fmla="*/ 804326 h 1006854"/>
                  <a:gd name="connsiteX3-95" fmla="*/ 0 w 1294696"/>
                  <a:gd name="connsiteY3-96" fmla="*/ 0 h 1006854"/>
                  <a:gd name="connsiteX0-97" fmla="*/ 1296185 w 1296185"/>
                  <a:gd name="connsiteY0-98" fmla="*/ 1006854 h 1006854"/>
                  <a:gd name="connsiteX1-99" fmla="*/ 202576 w 1296185"/>
                  <a:gd name="connsiteY1-100" fmla="*/ 1005413 h 1006854"/>
                  <a:gd name="connsiteX2-101" fmla="*/ 1489 w 1296185"/>
                  <a:gd name="connsiteY2-102" fmla="*/ 804326 h 1006854"/>
                  <a:gd name="connsiteX3-103" fmla="*/ 0 w 1296185"/>
                  <a:gd name="connsiteY3-104" fmla="*/ 610927 h 1006854"/>
                  <a:gd name="connsiteX4-105" fmla="*/ 1489 w 1296185"/>
                  <a:gd name="connsiteY4-106" fmla="*/ 0 h 1006854"/>
                  <a:gd name="connsiteX0-107" fmla="*/ 1296185 w 1296185"/>
                  <a:gd name="connsiteY0-108" fmla="*/ 395927 h 395927"/>
                  <a:gd name="connsiteX1-109" fmla="*/ 202576 w 1296185"/>
                  <a:gd name="connsiteY1-110" fmla="*/ 394486 h 395927"/>
                  <a:gd name="connsiteX2-111" fmla="*/ 1489 w 1296185"/>
                  <a:gd name="connsiteY2-112" fmla="*/ 193399 h 395927"/>
                  <a:gd name="connsiteX3-113" fmla="*/ 0 w 1296185"/>
                  <a:gd name="connsiteY3-114" fmla="*/ 0 h 395927"/>
                  <a:gd name="connsiteX0-115" fmla="*/ 913069 w 913069"/>
                  <a:gd name="connsiteY0-116" fmla="*/ 393810 h 394486"/>
                  <a:gd name="connsiteX1-117" fmla="*/ 202576 w 913069"/>
                  <a:gd name="connsiteY1-118" fmla="*/ 394486 h 394486"/>
                  <a:gd name="connsiteX2-119" fmla="*/ 1489 w 913069"/>
                  <a:gd name="connsiteY2-120" fmla="*/ 193399 h 394486"/>
                  <a:gd name="connsiteX3-121" fmla="*/ 0 w 913069"/>
                  <a:gd name="connsiteY3-122" fmla="*/ 0 h 394486"/>
                  <a:gd name="connsiteX0-123" fmla="*/ 913069 w 913069"/>
                  <a:gd name="connsiteY0-124" fmla="*/ 393810 h 397258"/>
                  <a:gd name="connsiteX1-125" fmla="*/ 604798 w 913069"/>
                  <a:gd name="connsiteY1-126" fmla="*/ 397258 h 397258"/>
                  <a:gd name="connsiteX2-127" fmla="*/ 202576 w 913069"/>
                  <a:gd name="connsiteY2-128" fmla="*/ 394486 h 397258"/>
                  <a:gd name="connsiteX3-129" fmla="*/ 1489 w 913069"/>
                  <a:gd name="connsiteY3-130" fmla="*/ 193399 h 397258"/>
                  <a:gd name="connsiteX4-131" fmla="*/ 0 w 913069"/>
                  <a:gd name="connsiteY4-132" fmla="*/ 0 h 397258"/>
                  <a:gd name="connsiteX0-133" fmla="*/ 604798 w 604798"/>
                  <a:gd name="connsiteY0-134" fmla="*/ 397258 h 397258"/>
                  <a:gd name="connsiteX1-135" fmla="*/ 202576 w 604798"/>
                  <a:gd name="connsiteY1-136" fmla="*/ 394486 h 397258"/>
                  <a:gd name="connsiteX2-137" fmla="*/ 1489 w 604798"/>
                  <a:gd name="connsiteY2-138" fmla="*/ 193399 h 397258"/>
                  <a:gd name="connsiteX3-139" fmla="*/ 0 w 604798"/>
                  <a:gd name="connsiteY3-140" fmla="*/ 0 h 397258"/>
                  <a:gd name="connsiteX0-141" fmla="*/ 604798 w 604798"/>
                  <a:gd name="connsiteY0-142" fmla="*/ 397258 h 397258"/>
                  <a:gd name="connsiteX1-143" fmla="*/ 374651 w 604798"/>
                  <a:gd name="connsiteY1-144" fmla="*/ 393553 h 397258"/>
                  <a:gd name="connsiteX2-145" fmla="*/ 202576 w 604798"/>
                  <a:gd name="connsiteY2-146" fmla="*/ 394486 h 397258"/>
                  <a:gd name="connsiteX3-147" fmla="*/ 1489 w 604798"/>
                  <a:gd name="connsiteY3-148" fmla="*/ 193399 h 397258"/>
                  <a:gd name="connsiteX4-149" fmla="*/ 0 w 604798"/>
                  <a:gd name="connsiteY4-150" fmla="*/ 0 h 397258"/>
                  <a:gd name="connsiteX0-151" fmla="*/ 374651 w 374651"/>
                  <a:gd name="connsiteY0-152" fmla="*/ 393553 h 394486"/>
                  <a:gd name="connsiteX1-153" fmla="*/ 202576 w 374651"/>
                  <a:gd name="connsiteY1-154" fmla="*/ 394486 h 394486"/>
                  <a:gd name="connsiteX2-155" fmla="*/ 1489 w 374651"/>
                  <a:gd name="connsiteY2-156" fmla="*/ 193399 h 394486"/>
                  <a:gd name="connsiteX3-157" fmla="*/ 0 w 374651"/>
                  <a:gd name="connsiteY3-158" fmla="*/ 0 h 3944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74651" h="394486">
                    <a:moveTo>
                      <a:pt x="374651" y="393553"/>
                    </a:moveTo>
                    <a:lnTo>
                      <a:pt x="202576" y="394486"/>
                    </a:lnTo>
                    <a:cubicBezTo>
                      <a:pt x="91519" y="394486"/>
                      <a:pt x="1489" y="304456"/>
                      <a:pt x="1489" y="193399"/>
                    </a:cubicBezTo>
                    <a:cubicBezTo>
                      <a:pt x="993" y="128933"/>
                      <a:pt x="496" y="64466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5149006" y="4420842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195085" y="5184017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9" name="组合 8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6848483" y="1924382"/>
            <a:ext cx="1084025" cy="895433"/>
            <a:chOff x="6915158" y="2518742"/>
            <a:chExt cx="1084025" cy="895433"/>
          </a:xfrm>
        </p:grpSpPr>
        <p:grpSp>
          <p:nvGrpSpPr>
            <p:cNvPr id="58" name="组合 57"/>
            <p:cNvGrpSpPr/>
            <p:nvPr/>
          </p:nvGrpSpPr>
          <p:grpSpPr>
            <a:xfrm>
              <a:off x="7051024" y="2588018"/>
              <a:ext cx="835872" cy="762649"/>
              <a:chOff x="7215717" y="2360083"/>
              <a:chExt cx="980017" cy="894167"/>
            </a:xfrm>
          </p:grpSpPr>
          <p:sp>
            <p:nvSpPr>
              <p:cNvPr id="56" name="矩形: 圆角 60"/>
              <p:cNvSpPr/>
              <p:nvPr/>
            </p:nvSpPr>
            <p:spPr>
              <a:xfrm rot="10800000" flipH="1">
                <a:off x="7590936" y="2360083"/>
                <a:ext cx="604798" cy="553891"/>
              </a:xfrm>
              <a:custGeom>
                <a:avLst/>
                <a:gdLst>
                  <a:gd name="connsiteX0" fmla="*/ 0 w 3435350"/>
                  <a:gd name="connsiteY0" fmla="*/ 201087 h 1206500"/>
                  <a:gd name="connsiteX1" fmla="*/ 201087 w 3435350"/>
                  <a:gd name="connsiteY1" fmla="*/ 0 h 1206500"/>
                  <a:gd name="connsiteX2" fmla="*/ 3234263 w 3435350"/>
                  <a:gd name="connsiteY2" fmla="*/ 0 h 1206500"/>
                  <a:gd name="connsiteX3" fmla="*/ 3435350 w 3435350"/>
                  <a:gd name="connsiteY3" fmla="*/ 201087 h 1206500"/>
                  <a:gd name="connsiteX4" fmla="*/ 3435350 w 3435350"/>
                  <a:gd name="connsiteY4" fmla="*/ 1005413 h 1206500"/>
                  <a:gd name="connsiteX5" fmla="*/ 3234263 w 3435350"/>
                  <a:gd name="connsiteY5" fmla="*/ 1206500 h 1206500"/>
                  <a:gd name="connsiteX6" fmla="*/ 201087 w 3435350"/>
                  <a:gd name="connsiteY6" fmla="*/ 1206500 h 1206500"/>
                  <a:gd name="connsiteX7" fmla="*/ 0 w 3435350"/>
                  <a:gd name="connsiteY7" fmla="*/ 1005413 h 1206500"/>
                  <a:gd name="connsiteX8" fmla="*/ 0 w 3435350"/>
                  <a:gd name="connsiteY8" fmla="*/ 201087 h 1206500"/>
                  <a:gd name="connsiteX0-1" fmla="*/ 201087 w 3435350"/>
                  <a:gd name="connsiteY0-2" fmla="*/ 0 h 1206500"/>
                  <a:gd name="connsiteX1-3" fmla="*/ 3234263 w 3435350"/>
                  <a:gd name="connsiteY1-4" fmla="*/ 0 h 1206500"/>
                  <a:gd name="connsiteX2-5" fmla="*/ 3435350 w 3435350"/>
                  <a:gd name="connsiteY2-6" fmla="*/ 201087 h 1206500"/>
                  <a:gd name="connsiteX3-7" fmla="*/ 3435350 w 3435350"/>
                  <a:gd name="connsiteY3-8" fmla="*/ 1005413 h 1206500"/>
                  <a:gd name="connsiteX4-9" fmla="*/ 3234263 w 3435350"/>
                  <a:gd name="connsiteY4-10" fmla="*/ 1206500 h 1206500"/>
                  <a:gd name="connsiteX5-11" fmla="*/ 201087 w 3435350"/>
                  <a:gd name="connsiteY5-12" fmla="*/ 1206500 h 1206500"/>
                  <a:gd name="connsiteX6-13" fmla="*/ 0 w 3435350"/>
                  <a:gd name="connsiteY6-14" fmla="*/ 1005413 h 1206500"/>
                  <a:gd name="connsiteX7-15" fmla="*/ 0 w 3435350"/>
                  <a:gd name="connsiteY7-16" fmla="*/ 201087 h 1206500"/>
                  <a:gd name="connsiteX8-17" fmla="*/ 292527 w 3435350"/>
                  <a:gd name="connsiteY8-18" fmla="*/ 91440 h 1206500"/>
                  <a:gd name="connsiteX0-19" fmla="*/ 201087 w 3435350"/>
                  <a:gd name="connsiteY0-20" fmla="*/ 0 h 1206500"/>
                  <a:gd name="connsiteX1-21" fmla="*/ 3234263 w 3435350"/>
                  <a:gd name="connsiteY1-22" fmla="*/ 0 h 1206500"/>
                  <a:gd name="connsiteX2-23" fmla="*/ 3435350 w 3435350"/>
                  <a:gd name="connsiteY2-24" fmla="*/ 201087 h 1206500"/>
                  <a:gd name="connsiteX3-25" fmla="*/ 3435350 w 3435350"/>
                  <a:gd name="connsiteY3-26" fmla="*/ 1005413 h 1206500"/>
                  <a:gd name="connsiteX4-27" fmla="*/ 3234263 w 3435350"/>
                  <a:gd name="connsiteY4-28" fmla="*/ 1206500 h 1206500"/>
                  <a:gd name="connsiteX5-29" fmla="*/ 201087 w 3435350"/>
                  <a:gd name="connsiteY5-30" fmla="*/ 1206500 h 1206500"/>
                  <a:gd name="connsiteX6-31" fmla="*/ 0 w 3435350"/>
                  <a:gd name="connsiteY6-32" fmla="*/ 1005413 h 1206500"/>
                  <a:gd name="connsiteX7-33" fmla="*/ 0 w 3435350"/>
                  <a:gd name="connsiteY7-34" fmla="*/ 201087 h 1206500"/>
                  <a:gd name="connsiteX0-35" fmla="*/ 3234263 w 3435350"/>
                  <a:gd name="connsiteY0-36" fmla="*/ 0 h 1206500"/>
                  <a:gd name="connsiteX1-37" fmla="*/ 3435350 w 3435350"/>
                  <a:gd name="connsiteY1-38" fmla="*/ 201087 h 1206500"/>
                  <a:gd name="connsiteX2-39" fmla="*/ 3435350 w 3435350"/>
                  <a:gd name="connsiteY2-40" fmla="*/ 1005413 h 1206500"/>
                  <a:gd name="connsiteX3-41" fmla="*/ 3234263 w 3435350"/>
                  <a:gd name="connsiteY3-42" fmla="*/ 1206500 h 1206500"/>
                  <a:gd name="connsiteX4-43" fmla="*/ 201087 w 3435350"/>
                  <a:gd name="connsiteY4-44" fmla="*/ 1206500 h 1206500"/>
                  <a:gd name="connsiteX5-45" fmla="*/ 0 w 3435350"/>
                  <a:gd name="connsiteY5-46" fmla="*/ 1005413 h 1206500"/>
                  <a:gd name="connsiteX6-47" fmla="*/ 0 w 3435350"/>
                  <a:gd name="connsiteY6-48" fmla="*/ 201087 h 1206500"/>
                  <a:gd name="connsiteX0-49" fmla="*/ 3435350 w 3435350"/>
                  <a:gd name="connsiteY0-50" fmla="*/ 0 h 1005413"/>
                  <a:gd name="connsiteX1-51" fmla="*/ 3435350 w 3435350"/>
                  <a:gd name="connsiteY1-52" fmla="*/ 804326 h 1005413"/>
                  <a:gd name="connsiteX2-53" fmla="*/ 3234263 w 3435350"/>
                  <a:gd name="connsiteY2-54" fmla="*/ 1005413 h 1005413"/>
                  <a:gd name="connsiteX3-55" fmla="*/ 201087 w 3435350"/>
                  <a:gd name="connsiteY3-56" fmla="*/ 1005413 h 1005413"/>
                  <a:gd name="connsiteX4-57" fmla="*/ 0 w 3435350"/>
                  <a:gd name="connsiteY4-58" fmla="*/ 804326 h 1005413"/>
                  <a:gd name="connsiteX5-59" fmla="*/ 0 w 3435350"/>
                  <a:gd name="connsiteY5-60" fmla="*/ 0 h 1005413"/>
                  <a:gd name="connsiteX0-61" fmla="*/ 3435350 w 3435350"/>
                  <a:gd name="connsiteY0-62" fmla="*/ 804326 h 1005413"/>
                  <a:gd name="connsiteX1-63" fmla="*/ 3234263 w 3435350"/>
                  <a:gd name="connsiteY1-64" fmla="*/ 1005413 h 1005413"/>
                  <a:gd name="connsiteX2-65" fmla="*/ 201087 w 3435350"/>
                  <a:gd name="connsiteY2-66" fmla="*/ 1005413 h 1005413"/>
                  <a:gd name="connsiteX3-67" fmla="*/ 0 w 3435350"/>
                  <a:gd name="connsiteY3-68" fmla="*/ 804326 h 1005413"/>
                  <a:gd name="connsiteX4-69" fmla="*/ 0 w 3435350"/>
                  <a:gd name="connsiteY4-70" fmla="*/ 0 h 1005413"/>
                  <a:gd name="connsiteX0-71" fmla="*/ 3234263 w 3234263"/>
                  <a:gd name="connsiteY0-72" fmla="*/ 1005413 h 1005413"/>
                  <a:gd name="connsiteX1-73" fmla="*/ 201087 w 3234263"/>
                  <a:gd name="connsiteY1-74" fmla="*/ 1005413 h 1005413"/>
                  <a:gd name="connsiteX2-75" fmla="*/ 0 w 3234263"/>
                  <a:gd name="connsiteY2-76" fmla="*/ 804326 h 1005413"/>
                  <a:gd name="connsiteX3-77" fmla="*/ 0 w 3234263"/>
                  <a:gd name="connsiteY3-78" fmla="*/ 0 h 1005413"/>
                  <a:gd name="connsiteX0-79" fmla="*/ 3234263 w 3234263"/>
                  <a:gd name="connsiteY0-80" fmla="*/ 1005413 h 1006854"/>
                  <a:gd name="connsiteX1-81" fmla="*/ 1294696 w 3234263"/>
                  <a:gd name="connsiteY1-82" fmla="*/ 1006854 h 1006854"/>
                  <a:gd name="connsiteX2-83" fmla="*/ 201087 w 3234263"/>
                  <a:gd name="connsiteY2-84" fmla="*/ 1005413 h 1006854"/>
                  <a:gd name="connsiteX3-85" fmla="*/ 0 w 3234263"/>
                  <a:gd name="connsiteY3-86" fmla="*/ 804326 h 1006854"/>
                  <a:gd name="connsiteX4-87" fmla="*/ 0 w 3234263"/>
                  <a:gd name="connsiteY4-88" fmla="*/ 0 h 1006854"/>
                  <a:gd name="connsiteX0-89" fmla="*/ 1294696 w 1294696"/>
                  <a:gd name="connsiteY0-90" fmla="*/ 1006854 h 1006854"/>
                  <a:gd name="connsiteX1-91" fmla="*/ 201087 w 1294696"/>
                  <a:gd name="connsiteY1-92" fmla="*/ 1005413 h 1006854"/>
                  <a:gd name="connsiteX2-93" fmla="*/ 0 w 1294696"/>
                  <a:gd name="connsiteY2-94" fmla="*/ 804326 h 1006854"/>
                  <a:gd name="connsiteX3-95" fmla="*/ 0 w 1294696"/>
                  <a:gd name="connsiteY3-96" fmla="*/ 0 h 1006854"/>
                  <a:gd name="connsiteX0-97" fmla="*/ 1296185 w 1296185"/>
                  <a:gd name="connsiteY0-98" fmla="*/ 1006854 h 1006854"/>
                  <a:gd name="connsiteX1-99" fmla="*/ 202576 w 1296185"/>
                  <a:gd name="connsiteY1-100" fmla="*/ 1005413 h 1006854"/>
                  <a:gd name="connsiteX2-101" fmla="*/ 1489 w 1296185"/>
                  <a:gd name="connsiteY2-102" fmla="*/ 804326 h 1006854"/>
                  <a:gd name="connsiteX3-103" fmla="*/ 0 w 1296185"/>
                  <a:gd name="connsiteY3-104" fmla="*/ 610927 h 1006854"/>
                  <a:gd name="connsiteX4-105" fmla="*/ 1489 w 1296185"/>
                  <a:gd name="connsiteY4-106" fmla="*/ 0 h 1006854"/>
                  <a:gd name="connsiteX0-107" fmla="*/ 1296185 w 1296185"/>
                  <a:gd name="connsiteY0-108" fmla="*/ 395927 h 395927"/>
                  <a:gd name="connsiteX1-109" fmla="*/ 202576 w 1296185"/>
                  <a:gd name="connsiteY1-110" fmla="*/ 394486 h 395927"/>
                  <a:gd name="connsiteX2-111" fmla="*/ 1489 w 1296185"/>
                  <a:gd name="connsiteY2-112" fmla="*/ 193399 h 395927"/>
                  <a:gd name="connsiteX3-113" fmla="*/ 0 w 1296185"/>
                  <a:gd name="connsiteY3-114" fmla="*/ 0 h 395927"/>
                  <a:gd name="connsiteX0-115" fmla="*/ 913069 w 913069"/>
                  <a:gd name="connsiteY0-116" fmla="*/ 393810 h 394486"/>
                  <a:gd name="connsiteX1-117" fmla="*/ 202576 w 913069"/>
                  <a:gd name="connsiteY1-118" fmla="*/ 394486 h 394486"/>
                  <a:gd name="connsiteX2-119" fmla="*/ 1489 w 913069"/>
                  <a:gd name="connsiteY2-120" fmla="*/ 193399 h 394486"/>
                  <a:gd name="connsiteX3-121" fmla="*/ 0 w 913069"/>
                  <a:gd name="connsiteY3-122" fmla="*/ 0 h 394486"/>
                  <a:gd name="connsiteX0-123" fmla="*/ 913069 w 913069"/>
                  <a:gd name="connsiteY0-124" fmla="*/ 393810 h 397258"/>
                  <a:gd name="connsiteX1-125" fmla="*/ 604798 w 913069"/>
                  <a:gd name="connsiteY1-126" fmla="*/ 397258 h 397258"/>
                  <a:gd name="connsiteX2-127" fmla="*/ 202576 w 913069"/>
                  <a:gd name="connsiteY2-128" fmla="*/ 394486 h 397258"/>
                  <a:gd name="connsiteX3-129" fmla="*/ 1489 w 913069"/>
                  <a:gd name="connsiteY3-130" fmla="*/ 193399 h 397258"/>
                  <a:gd name="connsiteX4-131" fmla="*/ 0 w 913069"/>
                  <a:gd name="connsiteY4-132" fmla="*/ 0 h 397258"/>
                  <a:gd name="connsiteX0-133" fmla="*/ 604798 w 604798"/>
                  <a:gd name="connsiteY0-134" fmla="*/ 397258 h 397258"/>
                  <a:gd name="connsiteX1-135" fmla="*/ 202576 w 604798"/>
                  <a:gd name="connsiteY1-136" fmla="*/ 394486 h 397258"/>
                  <a:gd name="connsiteX2-137" fmla="*/ 1489 w 604798"/>
                  <a:gd name="connsiteY2-138" fmla="*/ 193399 h 397258"/>
                  <a:gd name="connsiteX3-139" fmla="*/ 0 w 604798"/>
                  <a:gd name="connsiteY3-140" fmla="*/ 0 h 397258"/>
                  <a:gd name="connsiteX0-141" fmla="*/ 604798 w 604798"/>
                  <a:gd name="connsiteY0-142" fmla="*/ 553891 h 553891"/>
                  <a:gd name="connsiteX1-143" fmla="*/ 202576 w 604798"/>
                  <a:gd name="connsiteY1-144" fmla="*/ 551119 h 553891"/>
                  <a:gd name="connsiteX2-145" fmla="*/ 1489 w 604798"/>
                  <a:gd name="connsiteY2-146" fmla="*/ 350032 h 553891"/>
                  <a:gd name="connsiteX3-147" fmla="*/ 0 w 604798"/>
                  <a:gd name="connsiteY3-148" fmla="*/ 0 h 5538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04798" h="553891">
                    <a:moveTo>
                      <a:pt x="604798" y="553891"/>
                    </a:moveTo>
                    <a:lnTo>
                      <a:pt x="202576" y="551119"/>
                    </a:lnTo>
                    <a:cubicBezTo>
                      <a:pt x="91519" y="551119"/>
                      <a:pt x="1489" y="461089"/>
                      <a:pt x="1489" y="350032"/>
                    </a:cubicBezTo>
                    <a:cubicBezTo>
                      <a:pt x="993" y="285566"/>
                      <a:pt x="496" y="64466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57" name="矩形: 圆角 60"/>
              <p:cNvSpPr/>
              <p:nvPr/>
            </p:nvSpPr>
            <p:spPr>
              <a:xfrm flipH="1">
                <a:off x="7215717" y="2859764"/>
                <a:ext cx="374651" cy="394486"/>
              </a:xfrm>
              <a:custGeom>
                <a:avLst/>
                <a:gdLst>
                  <a:gd name="connsiteX0" fmla="*/ 0 w 3435350"/>
                  <a:gd name="connsiteY0" fmla="*/ 201087 h 1206500"/>
                  <a:gd name="connsiteX1" fmla="*/ 201087 w 3435350"/>
                  <a:gd name="connsiteY1" fmla="*/ 0 h 1206500"/>
                  <a:gd name="connsiteX2" fmla="*/ 3234263 w 3435350"/>
                  <a:gd name="connsiteY2" fmla="*/ 0 h 1206500"/>
                  <a:gd name="connsiteX3" fmla="*/ 3435350 w 3435350"/>
                  <a:gd name="connsiteY3" fmla="*/ 201087 h 1206500"/>
                  <a:gd name="connsiteX4" fmla="*/ 3435350 w 3435350"/>
                  <a:gd name="connsiteY4" fmla="*/ 1005413 h 1206500"/>
                  <a:gd name="connsiteX5" fmla="*/ 3234263 w 3435350"/>
                  <a:gd name="connsiteY5" fmla="*/ 1206500 h 1206500"/>
                  <a:gd name="connsiteX6" fmla="*/ 201087 w 3435350"/>
                  <a:gd name="connsiteY6" fmla="*/ 1206500 h 1206500"/>
                  <a:gd name="connsiteX7" fmla="*/ 0 w 3435350"/>
                  <a:gd name="connsiteY7" fmla="*/ 1005413 h 1206500"/>
                  <a:gd name="connsiteX8" fmla="*/ 0 w 3435350"/>
                  <a:gd name="connsiteY8" fmla="*/ 201087 h 1206500"/>
                  <a:gd name="connsiteX0-1" fmla="*/ 201087 w 3435350"/>
                  <a:gd name="connsiteY0-2" fmla="*/ 0 h 1206500"/>
                  <a:gd name="connsiteX1-3" fmla="*/ 3234263 w 3435350"/>
                  <a:gd name="connsiteY1-4" fmla="*/ 0 h 1206500"/>
                  <a:gd name="connsiteX2-5" fmla="*/ 3435350 w 3435350"/>
                  <a:gd name="connsiteY2-6" fmla="*/ 201087 h 1206500"/>
                  <a:gd name="connsiteX3-7" fmla="*/ 3435350 w 3435350"/>
                  <a:gd name="connsiteY3-8" fmla="*/ 1005413 h 1206500"/>
                  <a:gd name="connsiteX4-9" fmla="*/ 3234263 w 3435350"/>
                  <a:gd name="connsiteY4-10" fmla="*/ 1206500 h 1206500"/>
                  <a:gd name="connsiteX5-11" fmla="*/ 201087 w 3435350"/>
                  <a:gd name="connsiteY5-12" fmla="*/ 1206500 h 1206500"/>
                  <a:gd name="connsiteX6-13" fmla="*/ 0 w 3435350"/>
                  <a:gd name="connsiteY6-14" fmla="*/ 1005413 h 1206500"/>
                  <a:gd name="connsiteX7-15" fmla="*/ 0 w 3435350"/>
                  <a:gd name="connsiteY7-16" fmla="*/ 201087 h 1206500"/>
                  <a:gd name="connsiteX8-17" fmla="*/ 292527 w 3435350"/>
                  <a:gd name="connsiteY8-18" fmla="*/ 91440 h 1206500"/>
                  <a:gd name="connsiteX0-19" fmla="*/ 201087 w 3435350"/>
                  <a:gd name="connsiteY0-20" fmla="*/ 0 h 1206500"/>
                  <a:gd name="connsiteX1-21" fmla="*/ 3234263 w 3435350"/>
                  <a:gd name="connsiteY1-22" fmla="*/ 0 h 1206500"/>
                  <a:gd name="connsiteX2-23" fmla="*/ 3435350 w 3435350"/>
                  <a:gd name="connsiteY2-24" fmla="*/ 201087 h 1206500"/>
                  <a:gd name="connsiteX3-25" fmla="*/ 3435350 w 3435350"/>
                  <a:gd name="connsiteY3-26" fmla="*/ 1005413 h 1206500"/>
                  <a:gd name="connsiteX4-27" fmla="*/ 3234263 w 3435350"/>
                  <a:gd name="connsiteY4-28" fmla="*/ 1206500 h 1206500"/>
                  <a:gd name="connsiteX5-29" fmla="*/ 201087 w 3435350"/>
                  <a:gd name="connsiteY5-30" fmla="*/ 1206500 h 1206500"/>
                  <a:gd name="connsiteX6-31" fmla="*/ 0 w 3435350"/>
                  <a:gd name="connsiteY6-32" fmla="*/ 1005413 h 1206500"/>
                  <a:gd name="connsiteX7-33" fmla="*/ 0 w 3435350"/>
                  <a:gd name="connsiteY7-34" fmla="*/ 201087 h 1206500"/>
                  <a:gd name="connsiteX0-35" fmla="*/ 3234263 w 3435350"/>
                  <a:gd name="connsiteY0-36" fmla="*/ 0 h 1206500"/>
                  <a:gd name="connsiteX1-37" fmla="*/ 3435350 w 3435350"/>
                  <a:gd name="connsiteY1-38" fmla="*/ 201087 h 1206500"/>
                  <a:gd name="connsiteX2-39" fmla="*/ 3435350 w 3435350"/>
                  <a:gd name="connsiteY2-40" fmla="*/ 1005413 h 1206500"/>
                  <a:gd name="connsiteX3-41" fmla="*/ 3234263 w 3435350"/>
                  <a:gd name="connsiteY3-42" fmla="*/ 1206500 h 1206500"/>
                  <a:gd name="connsiteX4-43" fmla="*/ 201087 w 3435350"/>
                  <a:gd name="connsiteY4-44" fmla="*/ 1206500 h 1206500"/>
                  <a:gd name="connsiteX5-45" fmla="*/ 0 w 3435350"/>
                  <a:gd name="connsiteY5-46" fmla="*/ 1005413 h 1206500"/>
                  <a:gd name="connsiteX6-47" fmla="*/ 0 w 3435350"/>
                  <a:gd name="connsiteY6-48" fmla="*/ 201087 h 1206500"/>
                  <a:gd name="connsiteX0-49" fmla="*/ 3435350 w 3435350"/>
                  <a:gd name="connsiteY0-50" fmla="*/ 0 h 1005413"/>
                  <a:gd name="connsiteX1-51" fmla="*/ 3435350 w 3435350"/>
                  <a:gd name="connsiteY1-52" fmla="*/ 804326 h 1005413"/>
                  <a:gd name="connsiteX2-53" fmla="*/ 3234263 w 3435350"/>
                  <a:gd name="connsiteY2-54" fmla="*/ 1005413 h 1005413"/>
                  <a:gd name="connsiteX3-55" fmla="*/ 201087 w 3435350"/>
                  <a:gd name="connsiteY3-56" fmla="*/ 1005413 h 1005413"/>
                  <a:gd name="connsiteX4-57" fmla="*/ 0 w 3435350"/>
                  <a:gd name="connsiteY4-58" fmla="*/ 804326 h 1005413"/>
                  <a:gd name="connsiteX5-59" fmla="*/ 0 w 3435350"/>
                  <a:gd name="connsiteY5-60" fmla="*/ 0 h 1005413"/>
                  <a:gd name="connsiteX0-61" fmla="*/ 3435350 w 3435350"/>
                  <a:gd name="connsiteY0-62" fmla="*/ 804326 h 1005413"/>
                  <a:gd name="connsiteX1-63" fmla="*/ 3234263 w 3435350"/>
                  <a:gd name="connsiteY1-64" fmla="*/ 1005413 h 1005413"/>
                  <a:gd name="connsiteX2-65" fmla="*/ 201087 w 3435350"/>
                  <a:gd name="connsiteY2-66" fmla="*/ 1005413 h 1005413"/>
                  <a:gd name="connsiteX3-67" fmla="*/ 0 w 3435350"/>
                  <a:gd name="connsiteY3-68" fmla="*/ 804326 h 1005413"/>
                  <a:gd name="connsiteX4-69" fmla="*/ 0 w 3435350"/>
                  <a:gd name="connsiteY4-70" fmla="*/ 0 h 1005413"/>
                  <a:gd name="connsiteX0-71" fmla="*/ 3234263 w 3234263"/>
                  <a:gd name="connsiteY0-72" fmla="*/ 1005413 h 1005413"/>
                  <a:gd name="connsiteX1-73" fmla="*/ 201087 w 3234263"/>
                  <a:gd name="connsiteY1-74" fmla="*/ 1005413 h 1005413"/>
                  <a:gd name="connsiteX2-75" fmla="*/ 0 w 3234263"/>
                  <a:gd name="connsiteY2-76" fmla="*/ 804326 h 1005413"/>
                  <a:gd name="connsiteX3-77" fmla="*/ 0 w 3234263"/>
                  <a:gd name="connsiteY3-78" fmla="*/ 0 h 1005413"/>
                  <a:gd name="connsiteX0-79" fmla="*/ 3234263 w 3234263"/>
                  <a:gd name="connsiteY0-80" fmla="*/ 1005413 h 1006854"/>
                  <a:gd name="connsiteX1-81" fmla="*/ 1294696 w 3234263"/>
                  <a:gd name="connsiteY1-82" fmla="*/ 1006854 h 1006854"/>
                  <a:gd name="connsiteX2-83" fmla="*/ 201087 w 3234263"/>
                  <a:gd name="connsiteY2-84" fmla="*/ 1005413 h 1006854"/>
                  <a:gd name="connsiteX3-85" fmla="*/ 0 w 3234263"/>
                  <a:gd name="connsiteY3-86" fmla="*/ 804326 h 1006854"/>
                  <a:gd name="connsiteX4-87" fmla="*/ 0 w 3234263"/>
                  <a:gd name="connsiteY4-88" fmla="*/ 0 h 1006854"/>
                  <a:gd name="connsiteX0-89" fmla="*/ 1294696 w 1294696"/>
                  <a:gd name="connsiteY0-90" fmla="*/ 1006854 h 1006854"/>
                  <a:gd name="connsiteX1-91" fmla="*/ 201087 w 1294696"/>
                  <a:gd name="connsiteY1-92" fmla="*/ 1005413 h 1006854"/>
                  <a:gd name="connsiteX2-93" fmla="*/ 0 w 1294696"/>
                  <a:gd name="connsiteY2-94" fmla="*/ 804326 h 1006854"/>
                  <a:gd name="connsiteX3-95" fmla="*/ 0 w 1294696"/>
                  <a:gd name="connsiteY3-96" fmla="*/ 0 h 1006854"/>
                  <a:gd name="connsiteX0-97" fmla="*/ 1296185 w 1296185"/>
                  <a:gd name="connsiteY0-98" fmla="*/ 1006854 h 1006854"/>
                  <a:gd name="connsiteX1-99" fmla="*/ 202576 w 1296185"/>
                  <a:gd name="connsiteY1-100" fmla="*/ 1005413 h 1006854"/>
                  <a:gd name="connsiteX2-101" fmla="*/ 1489 w 1296185"/>
                  <a:gd name="connsiteY2-102" fmla="*/ 804326 h 1006854"/>
                  <a:gd name="connsiteX3-103" fmla="*/ 0 w 1296185"/>
                  <a:gd name="connsiteY3-104" fmla="*/ 610927 h 1006854"/>
                  <a:gd name="connsiteX4-105" fmla="*/ 1489 w 1296185"/>
                  <a:gd name="connsiteY4-106" fmla="*/ 0 h 1006854"/>
                  <a:gd name="connsiteX0-107" fmla="*/ 1296185 w 1296185"/>
                  <a:gd name="connsiteY0-108" fmla="*/ 395927 h 395927"/>
                  <a:gd name="connsiteX1-109" fmla="*/ 202576 w 1296185"/>
                  <a:gd name="connsiteY1-110" fmla="*/ 394486 h 395927"/>
                  <a:gd name="connsiteX2-111" fmla="*/ 1489 w 1296185"/>
                  <a:gd name="connsiteY2-112" fmla="*/ 193399 h 395927"/>
                  <a:gd name="connsiteX3-113" fmla="*/ 0 w 1296185"/>
                  <a:gd name="connsiteY3-114" fmla="*/ 0 h 395927"/>
                  <a:gd name="connsiteX0-115" fmla="*/ 913069 w 913069"/>
                  <a:gd name="connsiteY0-116" fmla="*/ 393810 h 394486"/>
                  <a:gd name="connsiteX1-117" fmla="*/ 202576 w 913069"/>
                  <a:gd name="connsiteY1-118" fmla="*/ 394486 h 394486"/>
                  <a:gd name="connsiteX2-119" fmla="*/ 1489 w 913069"/>
                  <a:gd name="connsiteY2-120" fmla="*/ 193399 h 394486"/>
                  <a:gd name="connsiteX3-121" fmla="*/ 0 w 913069"/>
                  <a:gd name="connsiteY3-122" fmla="*/ 0 h 394486"/>
                  <a:gd name="connsiteX0-123" fmla="*/ 913069 w 913069"/>
                  <a:gd name="connsiteY0-124" fmla="*/ 393810 h 397258"/>
                  <a:gd name="connsiteX1-125" fmla="*/ 604798 w 913069"/>
                  <a:gd name="connsiteY1-126" fmla="*/ 397258 h 397258"/>
                  <a:gd name="connsiteX2-127" fmla="*/ 202576 w 913069"/>
                  <a:gd name="connsiteY2-128" fmla="*/ 394486 h 397258"/>
                  <a:gd name="connsiteX3-129" fmla="*/ 1489 w 913069"/>
                  <a:gd name="connsiteY3-130" fmla="*/ 193399 h 397258"/>
                  <a:gd name="connsiteX4-131" fmla="*/ 0 w 913069"/>
                  <a:gd name="connsiteY4-132" fmla="*/ 0 h 397258"/>
                  <a:gd name="connsiteX0-133" fmla="*/ 604798 w 604798"/>
                  <a:gd name="connsiteY0-134" fmla="*/ 397258 h 397258"/>
                  <a:gd name="connsiteX1-135" fmla="*/ 202576 w 604798"/>
                  <a:gd name="connsiteY1-136" fmla="*/ 394486 h 397258"/>
                  <a:gd name="connsiteX2-137" fmla="*/ 1489 w 604798"/>
                  <a:gd name="connsiteY2-138" fmla="*/ 193399 h 397258"/>
                  <a:gd name="connsiteX3-139" fmla="*/ 0 w 604798"/>
                  <a:gd name="connsiteY3-140" fmla="*/ 0 h 397258"/>
                  <a:gd name="connsiteX0-141" fmla="*/ 604798 w 604798"/>
                  <a:gd name="connsiteY0-142" fmla="*/ 397258 h 397258"/>
                  <a:gd name="connsiteX1-143" fmla="*/ 374651 w 604798"/>
                  <a:gd name="connsiteY1-144" fmla="*/ 393553 h 397258"/>
                  <a:gd name="connsiteX2-145" fmla="*/ 202576 w 604798"/>
                  <a:gd name="connsiteY2-146" fmla="*/ 394486 h 397258"/>
                  <a:gd name="connsiteX3-147" fmla="*/ 1489 w 604798"/>
                  <a:gd name="connsiteY3-148" fmla="*/ 193399 h 397258"/>
                  <a:gd name="connsiteX4-149" fmla="*/ 0 w 604798"/>
                  <a:gd name="connsiteY4-150" fmla="*/ 0 h 397258"/>
                  <a:gd name="connsiteX0-151" fmla="*/ 374651 w 374651"/>
                  <a:gd name="connsiteY0-152" fmla="*/ 393553 h 394486"/>
                  <a:gd name="connsiteX1-153" fmla="*/ 202576 w 374651"/>
                  <a:gd name="connsiteY1-154" fmla="*/ 394486 h 394486"/>
                  <a:gd name="connsiteX2-155" fmla="*/ 1489 w 374651"/>
                  <a:gd name="connsiteY2-156" fmla="*/ 193399 h 394486"/>
                  <a:gd name="connsiteX3-157" fmla="*/ 0 w 374651"/>
                  <a:gd name="connsiteY3-158" fmla="*/ 0 h 3944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74651" h="394486">
                    <a:moveTo>
                      <a:pt x="374651" y="393553"/>
                    </a:moveTo>
                    <a:lnTo>
                      <a:pt x="202576" y="394486"/>
                    </a:lnTo>
                    <a:cubicBezTo>
                      <a:pt x="91519" y="394486"/>
                      <a:pt x="1489" y="304456"/>
                      <a:pt x="1489" y="193399"/>
                    </a:cubicBezTo>
                    <a:cubicBezTo>
                      <a:pt x="993" y="128933"/>
                      <a:pt x="496" y="64466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75" name="椭圆 74"/>
            <p:cNvSpPr/>
            <p:nvPr/>
          </p:nvSpPr>
          <p:spPr>
            <a:xfrm>
              <a:off x="7866396" y="2518742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6915158" y="3281391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8" name="组合 7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7007759" y="3265022"/>
            <a:ext cx="924749" cy="132784"/>
            <a:chOff x="7074434" y="3859382"/>
            <a:chExt cx="924749" cy="13278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7183520" y="3925774"/>
              <a:ext cx="70949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7866396" y="3859382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074434" y="3859382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0" name="组合 9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/>
          <p:cNvGrpSpPr/>
          <p:nvPr/>
        </p:nvGrpSpPr>
        <p:grpSpPr>
          <a:xfrm>
            <a:off x="6843533" y="3826482"/>
            <a:ext cx="1088975" cy="895959"/>
            <a:chOff x="6910208" y="4420842"/>
            <a:chExt cx="1088975" cy="895959"/>
          </a:xfrm>
        </p:grpSpPr>
        <p:grpSp>
          <p:nvGrpSpPr>
            <p:cNvPr id="62" name="组合 61"/>
            <p:cNvGrpSpPr/>
            <p:nvPr/>
          </p:nvGrpSpPr>
          <p:grpSpPr>
            <a:xfrm flipH="1">
              <a:off x="7016722" y="4487234"/>
              <a:ext cx="874685" cy="762649"/>
              <a:chOff x="6981295" y="2360083"/>
              <a:chExt cx="1025524" cy="894167"/>
            </a:xfrm>
          </p:grpSpPr>
          <p:sp>
            <p:nvSpPr>
              <p:cNvPr id="63" name="矩形: 圆角 60"/>
              <p:cNvSpPr/>
              <p:nvPr/>
            </p:nvSpPr>
            <p:spPr>
              <a:xfrm rot="10800000" flipH="1">
                <a:off x="7590936" y="2360083"/>
                <a:ext cx="415883" cy="553891"/>
              </a:xfrm>
              <a:custGeom>
                <a:avLst/>
                <a:gdLst>
                  <a:gd name="connsiteX0" fmla="*/ 0 w 3435350"/>
                  <a:gd name="connsiteY0" fmla="*/ 201087 h 1206500"/>
                  <a:gd name="connsiteX1" fmla="*/ 201087 w 3435350"/>
                  <a:gd name="connsiteY1" fmla="*/ 0 h 1206500"/>
                  <a:gd name="connsiteX2" fmla="*/ 3234263 w 3435350"/>
                  <a:gd name="connsiteY2" fmla="*/ 0 h 1206500"/>
                  <a:gd name="connsiteX3" fmla="*/ 3435350 w 3435350"/>
                  <a:gd name="connsiteY3" fmla="*/ 201087 h 1206500"/>
                  <a:gd name="connsiteX4" fmla="*/ 3435350 w 3435350"/>
                  <a:gd name="connsiteY4" fmla="*/ 1005413 h 1206500"/>
                  <a:gd name="connsiteX5" fmla="*/ 3234263 w 3435350"/>
                  <a:gd name="connsiteY5" fmla="*/ 1206500 h 1206500"/>
                  <a:gd name="connsiteX6" fmla="*/ 201087 w 3435350"/>
                  <a:gd name="connsiteY6" fmla="*/ 1206500 h 1206500"/>
                  <a:gd name="connsiteX7" fmla="*/ 0 w 3435350"/>
                  <a:gd name="connsiteY7" fmla="*/ 1005413 h 1206500"/>
                  <a:gd name="connsiteX8" fmla="*/ 0 w 3435350"/>
                  <a:gd name="connsiteY8" fmla="*/ 201087 h 1206500"/>
                  <a:gd name="connsiteX0-1" fmla="*/ 201087 w 3435350"/>
                  <a:gd name="connsiteY0-2" fmla="*/ 0 h 1206500"/>
                  <a:gd name="connsiteX1-3" fmla="*/ 3234263 w 3435350"/>
                  <a:gd name="connsiteY1-4" fmla="*/ 0 h 1206500"/>
                  <a:gd name="connsiteX2-5" fmla="*/ 3435350 w 3435350"/>
                  <a:gd name="connsiteY2-6" fmla="*/ 201087 h 1206500"/>
                  <a:gd name="connsiteX3-7" fmla="*/ 3435350 w 3435350"/>
                  <a:gd name="connsiteY3-8" fmla="*/ 1005413 h 1206500"/>
                  <a:gd name="connsiteX4-9" fmla="*/ 3234263 w 3435350"/>
                  <a:gd name="connsiteY4-10" fmla="*/ 1206500 h 1206500"/>
                  <a:gd name="connsiteX5-11" fmla="*/ 201087 w 3435350"/>
                  <a:gd name="connsiteY5-12" fmla="*/ 1206500 h 1206500"/>
                  <a:gd name="connsiteX6-13" fmla="*/ 0 w 3435350"/>
                  <a:gd name="connsiteY6-14" fmla="*/ 1005413 h 1206500"/>
                  <a:gd name="connsiteX7-15" fmla="*/ 0 w 3435350"/>
                  <a:gd name="connsiteY7-16" fmla="*/ 201087 h 1206500"/>
                  <a:gd name="connsiteX8-17" fmla="*/ 292527 w 3435350"/>
                  <a:gd name="connsiteY8-18" fmla="*/ 91440 h 1206500"/>
                  <a:gd name="connsiteX0-19" fmla="*/ 201087 w 3435350"/>
                  <a:gd name="connsiteY0-20" fmla="*/ 0 h 1206500"/>
                  <a:gd name="connsiteX1-21" fmla="*/ 3234263 w 3435350"/>
                  <a:gd name="connsiteY1-22" fmla="*/ 0 h 1206500"/>
                  <a:gd name="connsiteX2-23" fmla="*/ 3435350 w 3435350"/>
                  <a:gd name="connsiteY2-24" fmla="*/ 201087 h 1206500"/>
                  <a:gd name="connsiteX3-25" fmla="*/ 3435350 w 3435350"/>
                  <a:gd name="connsiteY3-26" fmla="*/ 1005413 h 1206500"/>
                  <a:gd name="connsiteX4-27" fmla="*/ 3234263 w 3435350"/>
                  <a:gd name="connsiteY4-28" fmla="*/ 1206500 h 1206500"/>
                  <a:gd name="connsiteX5-29" fmla="*/ 201087 w 3435350"/>
                  <a:gd name="connsiteY5-30" fmla="*/ 1206500 h 1206500"/>
                  <a:gd name="connsiteX6-31" fmla="*/ 0 w 3435350"/>
                  <a:gd name="connsiteY6-32" fmla="*/ 1005413 h 1206500"/>
                  <a:gd name="connsiteX7-33" fmla="*/ 0 w 3435350"/>
                  <a:gd name="connsiteY7-34" fmla="*/ 201087 h 1206500"/>
                  <a:gd name="connsiteX0-35" fmla="*/ 3234263 w 3435350"/>
                  <a:gd name="connsiteY0-36" fmla="*/ 0 h 1206500"/>
                  <a:gd name="connsiteX1-37" fmla="*/ 3435350 w 3435350"/>
                  <a:gd name="connsiteY1-38" fmla="*/ 201087 h 1206500"/>
                  <a:gd name="connsiteX2-39" fmla="*/ 3435350 w 3435350"/>
                  <a:gd name="connsiteY2-40" fmla="*/ 1005413 h 1206500"/>
                  <a:gd name="connsiteX3-41" fmla="*/ 3234263 w 3435350"/>
                  <a:gd name="connsiteY3-42" fmla="*/ 1206500 h 1206500"/>
                  <a:gd name="connsiteX4-43" fmla="*/ 201087 w 3435350"/>
                  <a:gd name="connsiteY4-44" fmla="*/ 1206500 h 1206500"/>
                  <a:gd name="connsiteX5-45" fmla="*/ 0 w 3435350"/>
                  <a:gd name="connsiteY5-46" fmla="*/ 1005413 h 1206500"/>
                  <a:gd name="connsiteX6-47" fmla="*/ 0 w 3435350"/>
                  <a:gd name="connsiteY6-48" fmla="*/ 201087 h 1206500"/>
                  <a:gd name="connsiteX0-49" fmla="*/ 3435350 w 3435350"/>
                  <a:gd name="connsiteY0-50" fmla="*/ 0 h 1005413"/>
                  <a:gd name="connsiteX1-51" fmla="*/ 3435350 w 3435350"/>
                  <a:gd name="connsiteY1-52" fmla="*/ 804326 h 1005413"/>
                  <a:gd name="connsiteX2-53" fmla="*/ 3234263 w 3435350"/>
                  <a:gd name="connsiteY2-54" fmla="*/ 1005413 h 1005413"/>
                  <a:gd name="connsiteX3-55" fmla="*/ 201087 w 3435350"/>
                  <a:gd name="connsiteY3-56" fmla="*/ 1005413 h 1005413"/>
                  <a:gd name="connsiteX4-57" fmla="*/ 0 w 3435350"/>
                  <a:gd name="connsiteY4-58" fmla="*/ 804326 h 1005413"/>
                  <a:gd name="connsiteX5-59" fmla="*/ 0 w 3435350"/>
                  <a:gd name="connsiteY5-60" fmla="*/ 0 h 1005413"/>
                  <a:gd name="connsiteX0-61" fmla="*/ 3435350 w 3435350"/>
                  <a:gd name="connsiteY0-62" fmla="*/ 804326 h 1005413"/>
                  <a:gd name="connsiteX1-63" fmla="*/ 3234263 w 3435350"/>
                  <a:gd name="connsiteY1-64" fmla="*/ 1005413 h 1005413"/>
                  <a:gd name="connsiteX2-65" fmla="*/ 201087 w 3435350"/>
                  <a:gd name="connsiteY2-66" fmla="*/ 1005413 h 1005413"/>
                  <a:gd name="connsiteX3-67" fmla="*/ 0 w 3435350"/>
                  <a:gd name="connsiteY3-68" fmla="*/ 804326 h 1005413"/>
                  <a:gd name="connsiteX4-69" fmla="*/ 0 w 3435350"/>
                  <a:gd name="connsiteY4-70" fmla="*/ 0 h 1005413"/>
                  <a:gd name="connsiteX0-71" fmla="*/ 3234263 w 3234263"/>
                  <a:gd name="connsiteY0-72" fmla="*/ 1005413 h 1005413"/>
                  <a:gd name="connsiteX1-73" fmla="*/ 201087 w 3234263"/>
                  <a:gd name="connsiteY1-74" fmla="*/ 1005413 h 1005413"/>
                  <a:gd name="connsiteX2-75" fmla="*/ 0 w 3234263"/>
                  <a:gd name="connsiteY2-76" fmla="*/ 804326 h 1005413"/>
                  <a:gd name="connsiteX3-77" fmla="*/ 0 w 3234263"/>
                  <a:gd name="connsiteY3-78" fmla="*/ 0 h 1005413"/>
                  <a:gd name="connsiteX0-79" fmla="*/ 3234263 w 3234263"/>
                  <a:gd name="connsiteY0-80" fmla="*/ 1005413 h 1006854"/>
                  <a:gd name="connsiteX1-81" fmla="*/ 1294696 w 3234263"/>
                  <a:gd name="connsiteY1-82" fmla="*/ 1006854 h 1006854"/>
                  <a:gd name="connsiteX2-83" fmla="*/ 201087 w 3234263"/>
                  <a:gd name="connsiteY2-84" fmla="*/ 1005413 h 1006854"/>
                  <a:gd name="connsiteX3-85" fmla="*/ 0 w 3234263"/>
                  <a:gd name="connsiteY3-86" fmla="*/ 804326 h 1006854"/>
                  <a:gd name="connsiteX4-87" fmla="*/ 0 w 3234263"/>
                  <a:gd name="connsiteY4-88" fmla="*/ 0 h 1006854"/>
                  <a:gd name="connsiteX0-89" fmla="*/ 1294696 w 1294696"/>
                  <a:gd name="connsiteY0-90" fmla="*/ 1006854 h 1006854"/>
                  <a:gd name="connsiteX1-91" fmla="*/ 201087 w 1294696"/>
                  <a:gd name="connsiteY1-92" fmla="*/ 1005413 h 1006854"/>
                  <a:gd name="connsiteX2-93" fmla="*/ 0 w 1294696"/>
                  <a:gd name="connsiteY2-94" fmla="*/ 804326 h 1006854"/>
                  <a:gd name="connsiteX3-95" fmla="*/ 0 w 1294696"/>
                  <a:gd name="connsiteY3-96" fmla="*/ 0 h 1006854"/>
                  <a:gd name="connsiteX0-97" fmla="*/ 1296185 w 1296185"/>
                  <a:gd name="connsiteY0-98" fmla="*/ 1006854 h 1006854"/>
                  <a:gd name="connsiteX1-99" fmla="*/ 202576 w 1296185"/>
                  <a:gd name="connsiteY1-100" fmla="*/ 1005413 h 1006854"/>
                  <a:gd name="connsiteX2-101" fmla="*/ 1489 w 1296185"/>
                  <a:gd name="connsiteY2-102" fmla="*/ 804326 h 1006854"/>
                  <a:gd name="connsiteX3-103" fmla="*/ 0 w 1296185"/>
                  <a:gd name="connsiteY3-104" fmla="*/ 610927 h 1006854"/>
                  <a:gd name="connsiteX4-105" fmla="*/ 1489 w 1296185"/>
                  <a:gd name="connsiteY4-106" fmla="*/ 0 h 1006854"/>
                  <a:gd name="connsiteX0-107" fmla="*/ 1296185 w 1296185"/>
                  <a:gd name="connsiteY0-108" fmla="*/ 395927 h 395927"/>
                  <a:gd name="connsiteX1-109" fmla="*/ 202576 w 1296185"/>
                  <a:gd name="connsiteY1-110" fmla="*/ 394486 h 395927"/>
                  <a:gd name="connsiteX2-111" fmla="*/ 1489 w 1296185"/>
                  <a:gd name="connsiteY2-112" fmla="*/ 193399 h 395927"/>
                  <a:gd name="connsiteX3-113" fmla="*/ 0 w 1296185"/>
                  <a:gd name="connsiteY3-114" fmla="*/ 0 h 395927"/>
                  <a:gd name="connsiteX0-115" fmla="*/ 913069 w 913069"/>
                  <a:gd name="connsiteY0-116" fmla="*/ 393810 h 394486"/>
                  <a:gd name="connsiteX1-117" fmla="*/ 202576 w 913069"/>
                  <a:gd name="connsiteY1-118" fmla="*/ 394486 h 394486"/>
                  <a:gd name="connsiteX2-119" fmla="*/ 1489 w 913069"/>
                  <a:gd name="connsiteY2-120" fmla="*/ 193399 h 394486"/>
                  <a:gd name="connsiteX3-121" fmla="*/ 0 w 913069"/>
                  <a:gd name="connsiteY3-122" fmla="*/ 0 h 394486"/>
                  <a:gd name="connsiteX0-123" fmla="*/ 913069 w 913069"/>
                  <a:gd name="connsiteY0-124" fmla="*/ 393810 h 397258"/>
                  <a:gd name="connsiteX1-125" fmla="*/ 604798 w 913069"/>
                  <a:gd name="connsiteY1-126" fmla="*/ 397258 h 397258"/>
                  <a:gd name="connsiteX2-127" fmla="*/ 202576 w 913069"/>
                  <a:gd name="connsiteY2-128" fmla="*/ 394486 h 397258"/>
                  <a:gd name="connsiteX3-129" fmla="*/ 1489 w 913069"/>
                  <a:gd name="connsiteY3-130" fmla="*/ 193399 h 397258"/>
                  <a:gd name="connsiteX4-131" fmla="*/ 0 w 913069"/>
                  <a:gd name="connsiteY4-132" fmla="*/ 0 h 397258"/>
                  <a:gd name="connsiteX0-133" fmla="*/ 604798 w 604798"/>
                  <a:gd name="connsiteY0-134" fmla="*/ 397258 h 397258"/>
                  <a:gd name="connsiteX1-135" fmla="*/ 202576 w 604798"/>
                  <a:gd name="connsiteY1-136" fmla="*/ 394486 h 397258"/>
                  <a:gd name="connsiteX2-137" fmla="*/ 1489 w 604798"/>
                  <a:gd name="connsiteY2-138" fmla="*/ 193399 h 397258"/>
                  <a:gd name="connsiteX3-139" fmla="*/ 0 w 604798"/>
                  <a:gd name="connsiteY3-140" fmla="*/ 0 h 397258"/>
                  <a:gd name="connsiteX0-141" fmla="*/ 604798 w 604798"/>
                  <a:gd name="connsiteY0-142" fmla="*/ 553891 h 553891"/>
                  <a:gd name="connsiteX1-143" fmla="*/ 202576 w 604798"/>
                  <a:gd name="connsiteY1-144" fmla="*/ 551119 h 553891"/>
                  <a:gd name="connsiteX2-145" fmla="*/ 1489 w 604798"/>
                  <a:gd name="connsiteY2-146" fmla="*/ 350032 h 553891"/>
                  <a:gd name="connsiteX3-147" fmla="*/ 0 w 604798"/>
                  <a:gd name="connsiteY3-148" fmla="*/ 0 h 553891"/>
                  <a:gd name="connsiteX0-149" fmla="*/ 604798 w 604798"/>
                  <a:gd name="connsiteY0-150" fmla="*/ 553891 h 553891"/>
                  <a:gd name="connsiteX1-151" fmla="*/ 415883 w 604798"/>
                  <a:gd name="connsiteY1-152" fmla="*/ 553891 h 553891"/>
                  <a:gd name="connsiteX2-153" fmla="*/ 202576 w 604798"/>
                  <a:gd name="connsiteY2-154" fmla="*/ 551119 h 553891"/>
                  <a:gd name="connsiteX3-155" fmla="*/ 1489 w 604798"/>
                  <a:gd name="connsiteY3-156" fmla="*/ 350032 h 553891"/>
                  <a:gd name="connsiteX4-157" fmla="*/ 0 w 604798"/>
                  <a:gd name="connsiteY4-158" fmla="*/ 0 h 553891"/>
                  <a:gd name="connsiteX0-159" fmla="*/ 415883 w 415883"/>
                  <a:gd name="connsiteY0-160" fmla="*/ 553891 h 553891"/>
                  <a:gd name="connsiteX1-161" fmla="*/ 202576 w 415883"/>
                  <a:gd name="connsiteY1-162" fmla="*/ 551119 h 553891"/>
                  <a:gd name="connsiteX2-163" fmla="*/ 1489 w 415883"/>
                  <a:gd name="connsiteY2-164" fmla="*/ 350032 h 553891"/>
                  <a:gd name="connsiteX3-165" fmla="*/ 0 w 415883"/>
                  <a:gd name="connsiteY3-166" fmla="*/ 0 h 5538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15883" h="553891">
                    <a:moveTo>
                      <a:pt x="415883" y="553891"/>
                    </a:moveTo>
                    <a:lnTo>
                      <a:pt x="202576" y="551119"/>
                    </a:lnTo>
                    <a:cubicBezTo>
                      <a:pt x="91519" y="551119"/>
                      <a:pt x="1489" y="461089"/>
                      <a:pt x="1489" y="350032"/>
                    </a:cubicBezTo>
                    <a:cubicBezTo>
                      <a:pt x="993" y="285566"/>
                      <a:pt x="496" y="64466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4" name="矩形: 圆角 60"/>
              <p:cNvSpPr/>
              <p:nvPr/>
            </p:nvSpPr>
            <p:spPr>
              <a:xfrm flipH="1">
                <a:off x="6981295" y="2859764"/>
                <a:ext cx="609073" cy="394486"/>
              </a:xfrm>
              <a:custGeom>
                <a:avLst/>
                <a:gdLst>
                  <a:gd name="connsiteX0" fmla="*/ 0 w 3435350"/>
                  <a:gd name="connsiteY0" fmla="*/ 201087 h 1206500"/>
                  <a:gd name="connsiteX1" fmla="*/ 201087 w 3435350"/>
                  <a:gd name="connsiteY1" fmla="*/ 0 h 1206500"/>
                  <a:gd name="connsiteX2" fmla="*/ 3234263 w 3435350"/>
                  <a:gd name="connsiteY2" fmla="*/ 0 h 1206500"/>
                  <a:gd name="connsiteX3" fmla="*/ 3435350 w 3435350"/>
                  <a:gd name="connsiteY3" fmla="*/ 201087 h 1206500"/>
                  <a:gd name="connsiteX4" fmla="*/ 3435350 w 3435350"/>
                  <a:gd name="connsiteY4" fmla="*/ 1005413 h 1206500"/>
                  <a:gd name="connsiteX5" fmla="*/ 3234263 w 3435350"/>
                  <a:gd name="connsiteY5" fmla="*/ 1206500 h 1206500"/>
                  <a:gd name="connsiteX6" fmla="*/ 201087 w 3435350"/>
                  <a:gd name="connsiteY6" fmla="*/ 1206500 h 1206500"/>
                  <a:gd name="connsiteX7" fmla="*/ 0 w 3435350"/>
                  <a:gd name="connsiteY7" fmla="*/ 1005413 h 1206500"/>
                  <a:gd name="connsiteX8" fmla="*/ 0 w 3435350"/>
                  <a:gd name="connsiteY8" fmla="*/ 201087 h 1206500"/>
                  <a:gd name="connsiteX0-1" fmla="*/ 201087 w 3435350"/>
                  <a:gd name="connsiteY0-2" fmla="*/ 0 h 1206500"/>
                  <a:gd name="connsiteX1-3" fmla="*/ 3234263 w 3435350"/>
                  <a:gd name="connsiteY1-4" fmla="*/ 0 h 1206500"/>
                  <a:gd name="connsiteX2-5" fmla="*/ 3435350 w 3435350"/>
                  <a:gd name="connsiteY2-6" fmla="*/ 201087 h 1206500"/>
                  <a:gd name="connsiteX3-7" fmla="*/ 3435350 w 3435350"/>
                  <a:gd name="connsiteY3-8" fmla="*/ 1005413 h 1206500"/>
                  <a:gd name="connsiteX4-9" fmla="*/ 3234263 w 3435350"/>
                  <a:gd name="connsiteY4-10" fmla="*/ 1206500 h 1206500"/>
                  <a:gd name="connsiteX5-11" fmla="*/ 201087 w 3435350"/>
                  <a:gd name="connsiteY5-12" fmla="*/ 1206500 h 1206500"/>
                  <a:gd name="connsiteX6-13" fmla="*/ 0 w 3435350"/>
                  <a:gd name="connsiteY6-14" fmla="*/ 1005413 h 1206500"/>
                  <a:gd name="connsiteX7-15" fmla="*/ 0 w 3435350"/>
                  <a:gd name="connsiteY7-16" fmla="*/ 201087 h 1206500"/>
                  <a:gd name="connsiteX8-17" fmla="*/ 292527 w 3435350"/>
                  <a:gd name="connsiteY8-18" fmla="*/ 91440 h 1206500"/>
                  <a:gd name="connsiteX0-19" fmla="*/ 201087 w 3435350"/>
                  <a:gd name="connsiteY0-20" fmla="*/ 0 h 1206500"/>
                  <a:gd name="connsiteX1-21" fmla="*/ 3234263 w 3435350"/>
                  <a:gd name="connsiteY1-22" fmla="*/ 0 h 1206500"/>
                  <a:gd name="connsiteX2-23" fmla="*/ 3435350 w 3435350"/>
                  <a:gd name="connsiteY2-24" fmla="*/ 201087 h 1206500"/>
                  <a:gd name="connsiteX3-25" fmla="*/ 3435350 w 3435350"/>
                  <a:gd name="connsiteY3-26" fmla="*/ 1005413 h 1206500"/>
                  <a:gd name="connsiteX4-27" fmla="*/ 3234263 w 3435350"/>
                  <a:gd name="connsiteY4-28" fmla="*/ 1206500 h 1206500"/>
                  <a:gd name="connsiteX5-29" fmla="*/ 201087 w 3435350"/>
                  <a:gd name="connsiteY5-30" fmla="*/ 1206500 h 1206500"/>
                  <a:gd name="connsiteX6-31" fmla="*/ 0 w 3435350"/>
                  <a:gd name="connsiteY6-32" fmla="*/ 1005413 h 1206500"/>
                  <a:gd name="connsiteX7-33" fmla="*/ 0 w 3435350"/>
                  <a:gd name="connsiteY7-34" fmla="*/ 201087 h 1206500"/>
                  <a:gd name="connsiteX0-35" fmla="*/ 3234263 w 3435350"/>
                  <a:gd name="connsiteY0-36" fmla="*/ 0 h 1206500"/>
                  <a:gd name="connsiteX1-37" fmla="*/ 3435350 w 3435350"/>
                  <a:gd name="connsiteY1-38" fmla="*/ 201087 h 1206500"/>
                  <a:gd name="connsiteX2-39" fmla="*/ 3435350 w 3435350"/>
                  <a:gd name="connsiteY2-40" fmla="*/ 1005413 h 1206500"/>
                  <a:gd name="connsiteX3-41" fmla="*/ 3234263 w 3435350"/>
                  <a:gd name="connsiteY3-42" fmla="*/ 1206500 h 1206500"/>
                  <a:gd name="connsiteX4-43" fmla="*/ 201087 w 3435350"/>
                  <a:gd name="connsiteY4-44" fmla="*/ 1206500 h 1206500"/>
                  <a:gd name="connsiteX5-45" fmla="*/ 0 w 3435350"/>
                  <a:gd name="connsiteY5-46" fmla="*/ 1005413 h 1206500"/>
                  <a:gd name="connsiteX6-47" fmla="*/ 0 w 3435350"/>
                  <a:gd name="connsiteY6-48" fmla="*/ 201087 h 1206500"/>
                  <a:gd name="connsiteX0-49" fmla="*/ 3435350 w 3435350"/>
                  <a:gd name="connsiteY0-50" fmla="*/ 0 h 1005413"/>
                  <a:gd name="connsiteX1-51" fmla="*/ 3435350 w 3435350"/>
                  <a:gd name="connsiteY1-52" fmla="*/ 804326 h 1005413"/>
                  <a:gd name="connsiteX2-53" fmla="*/ 3234263 w 3435350"/>
                  <a:gd name="connsiteY2-54" fmla="*/ 1005413 h 1005413"/>
                  <a:gd name="connsiteX3-55" fmla="*/ 201087 w 3435350"/>
                  <a:gd name="connsiteY3-56" fmla="*/ 1005413 h 1005413"/>
                  <a:gd name="connsiteX4-57" fmla="*/ 0 w 3435350"/>
                  <a:gd name="connsiteY4-58" fmla="*/ 804326 h 1005413"/>
                  <a:gd name="connsiteX5-59" fmla="*/ 0 w 3435350"/>
                  <a:gd name="connsiteY5-60" fmla="*/ 0 h 1005413"/>
                  <a:gd name="connsiteX0-61" fmla="*/ 3435350 w 3435350"/>
                  <a:gd name="connsiteY0-62" fmla="*/ 804326 h 1005413"/>
                  <a:gd name="connsiteX1-63" fmla="*/ 3234263 w 3435350"/>
                  <a:gd name="connsiteY1-64" fmla="*/ 1005413 h 1005413"/>
                  <a:gd name="connsiteX2-65" fmla="*/ 201087 w 3435350"/>
                  <a:gd name="connsiteY2-66" fmla="*/ 1005413 h 1005413"/>
                  <a:gd name="connsiteX3-67" fmla="*/ 0 w 3435350"/>
                  <a:gd name="connsiteY3-68" fmla="*/ 804326 h 1005413"/>
                  <a:gd name="connsiteX4-69" fmla="*/ 0 w 3435350"/>
                  <a:gd name="connsiteY4-70" fmla="*/ 0 h 1005413"/>
                  <a:gd name="connsiteX0-71" fmla="*/ 3234263 w 3234263"/>
                  <a:gd name="connsiteY0-72" fmla="*/ 1005413 h 1005413"/>
                  <a:gd name="connsiteX1-73" fmla="*/ 201087 w 3234263"/>
                  <a:gd name="connsiteY1-74" fmla="*/ 1005413 h 1005413"/>
                  <a:gd name="connsiteX2-75" fmla="*/ 0 w 3234263"/>
                  <a:gd name="connsiteY2-76" fmla="*/ 804326 h 1005413"/>
                  <a:gd name="connsiteX3-77" fmla="*/ 0 w 3234263"/>
                  <a:gd name="connsiteY3-78" fmla="*/ 0 h 1005413"/>
                  <a:gd name="connsiteX0-79" fmla="*/ 3234263 w 3234263"/>
                  <a:gd name="connsiteY0-80" fmla="*/ 1005413 h 1006854"/>
                  <a:gd name="connsiteX1-81" fmla="*/ 1294696 w 3234263"/>
                  <a:gd name="connsiteY1-82" fmla="*/ 1006854 h 1006854"/>
                  <a:gd name="connsiteX2-83" fmla="*/ 201087 w 3234263"/>
                  <a:gd name="connsiteY2-84" fmla="*/ 1005413 h 1006854"/>
                  <a:gd name="connsiteX3-85" fmla="*/ 0 w 3234263"/>
                  <a:gd name="connsiteY3-86" fmla="*/ 804326 h 1006854"/>
                  <a:gd name="connsiteX4-87" fmla="*/ 0 w 3234263"/>
                  <a:gd name="connsiteY4-88" fmla="*/ 0 h 1006854"/>
                  <a:gd name="connsiteX0-89" fmla="*/ 1294696 w 1294696"/>
                  <a:gd name="connsiteY0-90" fmla="*/ 1006854 h 1006854"/>
                  <a:gd name="connsiteX1-91" fmla="*/ 201087 w 1294696"/>
                  <a:gd name="connsiteY1-92" fmla="*/ 1005413 h 1006854"/>
                  <a:gd name="connsiteX2-93" fmla="*/ 0 w 1294696"/>
                  <a:gd name="connsiteY2-94" fmla="*/ 804326 h 1006854"/>
                  <a:gd name="connsiteX3-95" fmla="*/ 0 w 1294696"/>
                  <a:gd name="connsiteY3-96" fmla="*/ 0 h 1006854"/>
                  <a:gd name="connsiteX0-97" fmla="*/ 1296185 w 1296185"/>
                  <a:gd name="connsiteY0-98" fmla="*/ 1006854 h 1006854"/>
                  <a:gd name="connsiteX1-99" fmla="*/ 202576 w 1296185"/>
                  <a:gd name="connsiteY1-100" fmla="*/ 1005413 h 1006854"/>
                  <a:gd name="connsiteX2-101" fmla="*/ 1489 w 1296185"/>
                  <a:gd name="connsiteY2-102" fmla="*/ 804326 h 1006854"/>
                  <a:gd name="connsiteX3-103" fmla="*/ 0 w 1296185"/>
                  <a:gd name="connsiteY3-104" fmla="*/ 610927 h 1006854"/>
                  <a:gd name="connsiteX4-105" fmla="*/ 1489 w 1296185"/>
                  <a:gd name="connsiteY4-106" fmla="*/ 0 h 1006854"/>
                  <a:gd name="connsiteX0-107" fmla="*/ 1296185 w 1296185"/>
                  <a:gd name="connsiteY0-108" fmla="*/ 395927 h 395927"/>
                  <a:gd name="connsiteX1-109" fmla="*/ 202576 w 1296185"/>
                  <a:gd name="connsiteY1-110" fmla="*/ 394486 h 395927"/>
                  <a:gd name="connsiteX2-111" fmla="*/ 1489 w 1296185"/>
                  <a:gd name="connsiteY2-112" fmla="*/ 193399 h 395927"/>
                  <a:gd name="connsiteX3-113" fmla="*/ 0 w 1296185"/>
                  <a:gd name="connsiteY3-114" fmla="*/ 0 h 395927"/>
                  <a:gd name="connsiteX0-115" fmla="*/ 913069 w 913069"/>
                  <a:gd name="connsiteY0-116" fmla="*/ 393810 h 394486"/>
                  <a:gd name="connsiteX1-117" fmla="*/ 202576 w 913069"/>
                  <a:gd name="connsiteY1-118" fmla="*/ 394486 h 394486"/>
                  <a:gd name="connsiteX2-119" fmla="*/ 1489 w 913069"/>
                  <a:gd name="connsiteY2-120" fmla="*/ 193399 h 394486"/>
                  <a:gd name="connsiteX3-121" fmla="*/ 0 w 913069"/>
                  <a:gd name="connsiteY3-122" fmla="*/ 0 h 394486"/>
                  <a:gd name="connsiteX0-123" fmla="*/ 913069 w 913069"/>
                  <a:gd name="connsiteY0-124" fmla="*/ 393810 h 397258"/>
                  <a:gd name="connsiteX1-125" fmla="*/ 604798 w 913069"/>
                  <a:gd name="connsiteY1-126" fmla="*/ 397258 h 397258"/>
                  <a:gd name="connsiteX2-127" fmla="*/ 202576 w 913069"/>
                  <a:gd name="connsiteY2-128" fmla="*/ 394486 h 397258"/>
                  <a:gd name="connsiteX3-129" fmla="*/ 1489 w 913069"/>
                  <a:gd name="connsiteY3-130" fmla="*/ 193399 h 397258"/>
                  <a:gd name="connsiteX4-131" fmla="*/ 0 w 913069"/>
                  <a:gd name="connsiteY4-132" fmla="*/ 0 h 397258"/>
                  <a:gd name="connsiteX0-133" fmla="*/ 604798 w 604798"/>
                  <a:gd name="connsiteY0-134" fmla="*/ 397258 h 397258"/>
                  <a:gd name="connsiteX1-135" fmla="*/ 202576 w 604798"/>
                  <a:gd name="connsiteY1-136" fmla="*/ 394486 h 397258"/>
                  <a:gd name="connsiteX2-137" fmla="*/ 1489 w 604798"/>
                  <a:gd name="connsiteY2-138" fmla="*/ 193399 h 397258"/>
                  <a:gd name="connsiteX3-139" fmla="*/ 0 w 604798"/>
                  <a:gd name="connsiteY3-140" fmla="*/ 0 h 397258"/>
                  <a:gd name="connsiteX0-141" fmla="*/ 604798 w 604798"/>
                  <a:gd name="connsiteY0-142" fmla="*/ 397258 h 397258"/>
                  <a:gd name="connsiteX1-143" fmla="*/ 374651 w 604798"/>
                  <a:gd name="connsiteY1-144" fmla="*/ 393553 h 397258"/>
                  <a:gd name="connsiteX2-145" fmla="*/ 202576 w 604798"/>
                  <a:gd name="connsiteY2-146" fmla="*/ 394486 h 397258"/>
                  <a:gd name="connsiteX3-147" fmla="*/ 1489 w 604798"/>
                  <a:gd name="connsiteY3-148" fmla="*/ 193399 h 397258"/>
                  <a:gd name="connsiteX4-149" fmla="*/ 0 w 604798"/>
                  <a:gd name="connsiteY4-150" fmla="*/ 0 h 397258"/>
                  <a:gd name="connsiteX0-151" fmla="*/ 374651 w 374651"/>
                  <a:gd name="connsiteY0-152" fmla="*/ 393553 h 394486"/>
                  <a:gd name="connsiteX1-153" fmla="*/ 202576 w 374651"/>
                  <a:gd name="connsiteY1-154" fmla="*/ 394486 h 394486"/>
                  <a:gd name="connsiteX2-155" fmla="*/ 1489 w 374651"/>
                  <a:gd name="connsiteY2-156" fmla="*/ 193399 h 394486"/>
                  <a:gd name="connsiteX3-157" fmla="*/ 0 w 374651"/>
                  <a:gd name="connsiteY3-158" fmla="*/ 0 h 394486"/>
                  <a:gd name="connsiteX0-159" fmla="*/ 439739 w 439739"/>
                  <a:gd name="connsiteY0-160" fmla="*/ 393553 h 394486"/>
                  <a:gd name="connsiteX1-161" fmla="*/ 202576 w 439739"/>
                  <a:gd name="connsiteY1-162" fmla="*/ 394486 h 394486"/>
                  <a:gd name="connsiteX2-163" fmla="*/ 1489 w 439739"/>
                  <a:gd name="connsiteY2-164" fmla="*/ 193399 h 394486"/>
                  <a:gd name="connsiteX3-165" fmla="*/ 0 w 439739"/>
                  <a:gd name="connsiteY3-166" fmla="*/ 0 h 394486"/>
                  <a:gd name="connsiteX0-167" fmla="*/ 609073 w 609073"/>
                  <a:gd name="connsiteY0-168" fmla="*/ 393553 h 394486"/>
                  <a:gd name="connsiteX1-169" fmla="*/ 202576 w 609073"/>
                  <a:gd name="connsiteY1-170" fmla="*/ 394486 h 394486"/>
                  <a:gd name="connsiteX2-171" fmla="*/ 1489 w 609073"/>
                  <a:gd name="connsiteY2-172" fmla="*/ 193399 h 394486"/>
                  <a:gd name="connsiteX3-173" fmla="*/ 0 w 609073"/>
                  <a:gd name="connsiteY3-174" fmla="*/ 0 h 3944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609073" h="394486">
                    <a:moveTo>
                      <a:pt x="609073" y="393553"/>
                    </a:moveTo>
                    <a:lnTo>
                      <a:pt x="202576" y="394486"/>
                    </a:lnTo>
                    <a:cubicBezTo>
                      <a:pt x="91519" y="394486"/>
                      <a:pt x="1489" y="304456"/>
                      <a:pt x="1489" y="193399"/>
                    </a:cubicBezTo>
                    <a:cubicBezTo>
                      <a:pt x="993" y="128933"/>
                      <a:pt x="496" y="64466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77" name="椭圆 76"/>
            <p:cNvSpPr/>
            <p:nvPr/>
          </p:nvSpPr>
          <p:spPr>
            <a:xfrm>
              <a:off x="7866396" y="5184017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910208" y="4420842"/>
              <a:ext cx="132787" cy="132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8" name="e7d195523061f1c0" descr="e7d195523061f1c074694c8bbf98be7b1e4b015d796375963FD28840057458461C7CA0DAD340D15583DEDFC2E3241C4F392EF3A8B4D067B40CF4F149DD7E51F346B0CAB1BCCF6DB2480C67273C6C9E4CE0F3004E5C3397E9DBB399E827F1A1B4315D31B4A1FB924AA6F0CE797FFD0048F7FA626F7785968C67936054B24ADCC2455D90D09048EC83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e7d195523061f1c074694c8bbf98be7b1e4b015d796375963FD28840057458461C7CA0DAD340D15583DEDFC2E3241C4F392EF3A8B4D067B40CF4F149DD7E51F346B0CAB1BCCF6DB2480C67273C6C9E4CE0F3004E5C3397E9DBB399E827F1A1B4315D31B4A1FB924AA6F0CE797FFD0048F7FA626F7785968C67936054B24ADCC2455D90D09048EC83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 descr="e7d195523061f1c074694c8bbf98be7b1e4b015d796375963FD28840057458461C7CA0DAD340D15583DEDFC2E3241C4F392EF3A8B4D067B40CF4F149DD7E51F346B0CAB1BCCF6DB2480C67273C6C9E4C056C4FBD345740721062CE11E543A185471B5A77768547FF895EFC53A478B41CA1B6FA97BD8C0F034C6AADAFCD766316A354503CCFB9576F"/>
          <p:cNvSpPr/>
          <p:nvPr/>
        </p:nvSpPr>
        <p:spPr>
          <a:xfrm>
            <a:off x="320040" y="2862580"/>
            <a:ext cx="2880360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选出T-2、T-1、T交易日的所有A股三日总计收益率作为训练标签结果，大于2%标记1，小于2%标记0。</a:t>
            </a:r>
            <a:endParaRPr kumimoji="0" lang="en-US" altLang="zh-CN" sz="1400" b="0" i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0" name="矩形 19" descr="e7d195523061f1c074694c8bbf98be7b1e4b015d796375963FD28840057458461C7CA0DAD340D15583DEDFC2E3241C4F392EF3A8B4D067B40CF4F149DD7E51F346B0CAB1BCCF6DB2480C67273C6C9E4C056C4FBD345740721062CE11E543A185471B5A77768547FF895EFC53A478B41CA1B6FA97BD8C0F034C6AADAFCD766316A354503CCFB9576F"/>
          <p:cNvSpPr/>
          <p:nvPr/>
        </p:nvSpPr>
        <p:spPr>
          <a:xfrm>
            <a:off x="413385" y="4158928"/>
            <a:ext cx="2707005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选出T日的A股所有股票的22个因子数值作为测试集。</a:t>
            </a:r>
            <a:endParaRPr kumimoji="0" lang="zh-CN" altLang="en-US" sz="2000" b="0" i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1" name="矩形 20" descr="e7d195523061f1c074694c8bbf98be7b1e4b015d796375963FD28840057458461C7CA0DAD340D15583DEDFC2E3241C4F392EF3A8B4D067B40CF4F149DD7E51F346B0CAB1BCCF6DB2480C67273C6C9E4C056C4FBD345740721062CE11E543A185471B5A77768547FF895EFC53A478B41CA1B6FA97BD8C0F034C6AADAFCD766316A354503CCFB9576F"/>
          <p:cNvSpPr/>
          <p:nvPr/>
        </p:nvSpPr>
        <p:spPr>
          <a:xfrm>
            <a:off x="8639175" y="1537970"/>
            <a:ext cx="3486150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数据处理，包括因子数值标准化、停牌及非交易日的空值处理、涨停股票的去除。</a:t>
            </a:r>
            <a:endParaRPr kumimoji="0" lang="zh-CN" altLang="en-US" sz="2000" b="0" i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2" name="矩形 21" descr="e7d195523061f1c074694c8bbf98be7b1e4b015d796375963FD28840057458461C7CA0DAD340D15583DEDFC2E3241C4F392EF3A8B4D067B40CF4F149DD7E51F346B0CAB1BCCF6DB2480C67273C6C9E4C056C4FBD345740721062CE11E543A185471B5A77768547FF895EFC53A478B41CA1B6FA97BD8C0F034C6AADAFCD766316A354503CCFB9576F"/>
          <p:cNvSpPr/>
          <p:nvPr/>
        </p:nvSpPr>
        <p:spPr>
          <a:xfrm>
            <a:off x="8867140" y="2862893"/>
            <a:ext cx="2707005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用SVM算法对1和2训练，得到模型clf。</a:t>
            </a:r>
            <a:endParaRPr kumimoji="0" lang="zh-CN" altLang="en-US" sz="2000" b="0" i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3" name="矩形 22" descr="e7d195523061f1c074694c8bbf98be7b1e4b015d796375963FD28840057458461C7CA0DAD340D15583DEDFC2E3241C4F392EF3A8B4D067B40CF4F149DD7E51F346B0CAB1BCCF6DB2480C67273C6C9E4C056C4FBD345740721062CE11E543A185471B5A77768547FF895EFC53A478B41CA1B6FA97BD8C0F034C6AADAFCD766316A354503CCFB9576F"/>
          <p:cNvSpPr/>
          <p:nvPr/>
        </p:nvSpPr>
        <p:spPr>
          <a:xfrm>
            <a:off x="8867140" y="4187190"/>
            <a:ext cx="3258185" cy="94043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再用3的数据输入到clf模型中，得到明日的所有股票预测标签为1的股票作为下一步的股票池。</a:t>
            </a:r>
            <a:endParaRPr kumimoji="0" lang="en-US" altLang="zh-CN" sz="1600" b="0" i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9645" y="5665470"/>
            <a:ext cx="9571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取第6步用SVM算法预测上涨的股票作为股票池，再用逻辑回归算法算这些股票的上涨概率，概率最大的20只股票作为持仓，在尾盘买入。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ldLvl="0" animBg="1"/>
    </p:bldLst>
  </p:timing>
</p:sld>
</file>

<file path=ppt/tags/tag1.xml><?xml version="1.0" encoding="utf-8"?>
<p:tagLst xmlns:p="http://schemas.openxmlformats.org/presentationml/2006/main">
  <p:tag name="commondata" val="eyJoZGlkIjoiZThmNjAzMWJlZjFkMmQwODUwMTJkYzE2ODFiYmFmYT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Blue 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22C9"/>
      </a:accent1>
      <a:accent2>
        <a:srgbClr val="636DE8"/>
      </a:accent2>
      <a:accent3>
        <a:srgbClr val="9AA7E9"/>
      </a:accent3>
      <a:accent4>
        <a:srgbClr val="B7C0F0"/>
      </a:accent4>
      <a:accent5>
        <a:srgbClr val="DADFF8"/>
      </a:accent5>
      <a:accent6>
        <a:srgbClr val="EAEDF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Blue 0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22C9"/>
      </a:accent1>
      <a:accent2>
        <a:srgbClr val="636DE8"/>
      </a:accent2>
      <a:accent3>
        <a:srgbClr val="9AA7E9"/>
      </a:accent3>
      <a:accent4>
        <a:srgbClr val="B7C0F0"/>
      </a:accent4>
      <a:accent5>
        <a:srgbClr val="DADFF8"/>
      </a:accent5>
      <a:accent6>
        <a:srgbClr val="EAEDF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3448</Words>
  <Application>WPS 演示</Application>
  <PresentationFormat>宽屏</PresentationFormat>
  <Paragraphs>70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等线</vt:lpstr>
      <vt:lpstr>苹方 常规</vt:lpstr>
      <vt:lpstr>苹方 中等</vt:lpstr>
      <vt:lpstr>Segoe UI Light</vt:lpstr>
      <vt:lpstr>苹方 细体</vt:lpstr>
      <vt:lpstr>微软雅黑</vt:lpstr>
      <vt:lpstr>Wingdings</vt:lpstr>
      <vt:lpstr>Segoe UI Semibold</vt:lpstr>
      <vt:lpstr>Segoe UI</vt:lpstr>
      <vt:lpstr>Georgia</vt:lpstr>
      <vt:lpstr>苹方 粗体</vt:lpstr>
      <vt:lpstr>Arial Unicode MS</vt:lpstr>
      <vt:lpstr>等线 Light</vt:lpstr>
      <vt:lpstr>Calibri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43954</dc:creator>
  <cp:lastModifiedBy>玮</cp:lastModifiedBy>
  <cp:revision>8</cp:revision>
  <dcterms:created xsi:type="dcterms:W3CDTF">2021-05-06T02:44:00Z</dcterms:created>
  <dcterms:modified xsi:type="dcterms:W3CDTF">2024-05-27T05:58:38Z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D3B97E233B4140F4BC98014D02383C07_12</vt:lpwstr>
  </property>
  <property fmtid="{D5CDD505-2E9C-101B-9397-08002B2CF9AE}" pid="3" name="KSOProductBuildVer">
    <vt:lpwstr>2052-12.1.0.16929</vt:lpwstr>
  </property>
</Properties>
</file>