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D32A4-A0D2-4DD5-8220-7F187CAFD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The rise of emojis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D2C24B-234C-4E62-8B65-707887358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温家伟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A22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0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6B54C-C6AC-471D-85F3-5307E042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the development of emojis </a:t>
            </a:r>
            <a:endParaRPr lang="zh-CN" alt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5DC7E-2CBE-4EA4-9886-237250F4E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the smile emoticons made of characters</a:t>
            </a:r>
          </a:p>
          <a:p>
            <a:r>
              <a:rPr lang="en-US" altLang="zh-CN" sz="32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emoji emoticons built into various social software</a:t>
            </a:r>
          </a:p>
          <a:p>
            <a:r>
              <a:rPr lang="en-US" altLang="zh-CN" sz="32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self-created emoticons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08246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6E85D-3D1C-433E-9213-103F87AF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the smile emoticons made of characters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5B074-F3FA-4838-B191-2B82BCBDC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6541C1-CA30-4DA3-A485-9CFF7312348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76188" y="1428750"/>
            <a:ext cx="3302492" cy="5273335"/>
          </a:xfrm>
          <a:prstGeom prst="rect">
            <a:avLst/>
          </a:prstGeom>
          <a:solidFill>
            <a:srgbClr val="EFEDE3">
              <a:alpha val="98000"/>
            </a:srgbClr>
          </a:solidFill>
        </p:spPr>
      </p:pic>
    </p:spTree>
    <p:extLst>
      <p:ext uri="{BB962C8B-B14F-4D97-AF65-F5344CB8AC3E}">
        <p14:creationId xmlns:p14="http://schemas.microsoft.com/office/powerpoint/2010/main" val="228481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E86BE-43D5-4D2B-A1B3-08BC75DD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emoji emoticons built into various social software</a:t>
            </a:r>
            <a:br>
              <a:rPr lang="en-US" altLang="zh-CN" sz="44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870E2-2BB5-4AA4-A25C-6791C316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21074B-9B50-4E1B-BDCD-77910FD88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563" y="2432482"/>
            <a:ext cx="4252404" cy="336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8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0F07C-900E-41B0-BC19-91A64A1A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72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self-created emoticons</a:t>
            </a:r>
            <a:br>
              <a:rPr lang="en-US" altLang="zh-CN" sz="4400" dirty="0"/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5703C87-5CB7-4224-A118-07451F2CE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5254" y="2171700"/>
            <a:ext cx="4039340" cy="326143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2A1710-AEE4-4899-836C-A70590474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563" y="2059620"/>
            <a:ext cx="5928874" cy="33735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E774B79-F90C-478F-9678-E9BED1281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983" y="2059620"/>
            <a:ext cx="5486399" cy="290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1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7E18B-1524-465F-B8DB-8E342BA9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/>
              <a:t>干啥啥不行，微笑第一名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22798-9E96-4AFC-96F3-49BA7317C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6C747C-6B9A-419A-8745-87990C6A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725" y="2286000"/>
            <a:ext cx="3638550" cy="35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4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69DE8-BC49-4141-9BAA-C35EDA5B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6BBF1-D498-40D4-8B66-4D6BEA811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Thanks for your listening.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3731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92</TotalTime>
  <Words>57</Words>
  <Application>Microsoft Office PowerPoint</Application>
  <PresentationFormat>宽屏</PresentationFormat>
  <Paragraphs>12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等线</vt:lpstr>
      <vt:lpstr>Franklin Gothic Book</vt:lpstr>
      <vt:lpstr>剪切</vt:lpstr>
      <vt:lpstr>The rise of emojis</vt:lpstr>
      <vt:lpstr>the development of emojis </vt:lpstr>
      <vt:lpstr>the smile emoticons made of characters</vt:lpstr>
      <vt:lpstr>emoji emoticons built into various social software </vt:lpstr>
      <vt:lpstr>self-created emoticons </vt:lpstr>
      <vt:lpstr>干啥啥不行，微笑第一名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rise of emojis</dc:title>
  <dc:creator>ASUS</dc:creator>
  <cp:lastModifiedBy>ASUS</cp:lastModifiedBy>
  <cp:revision>1</cp:revision>
  <dcterms:created xsi:type="dcterms:W3CDTF">2021-12-28T12:33:19Z</dcterms:created>
  <dcterms:modified xsi:type="dcterms:W3CDTF">2021-12-28T14:05:29Z</dcterms:modified>
</cp:coreProperties>
</file>