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家伟" initials="家伟" lastIdx="1" clrIdx="0">
    <p:extLst>
      <p:ext uri="{19B8F6BF-5375-455C-9EA6-DF929625EA0E}">
        <p15:presenceInfo xmlns:p15="http://schemas.microsoft.com/office/powerpoint/2012/main" userId="193a23d83cf042f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5" d="100"/>
          <a:sy n="95" d="100"/>
        </p:scale>
        <p:origin x="11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5-26T22:03:08.828" idx="1">
    <p:pos x="7296" y="1410"/>
    <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A5E77B-4261-87E8-DAE8-7D6E5156B20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57AF954-8999-E29A-B8C3-AFF2DC5596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034CF57-C248-E05A-FFF3-ECFA18996DCB}"/>
              </a:ext>
            </a:extLst>
          </p:cNvPr>
          <p:cNvSpPr>
            <a:spLocks noGrp="1"/>
          </p:cNvSpPr>
          <p:nvPr>
            <p:ph type="dt" sz="half" idx="10"/>
          </p:nvPr>
        </p:nvSpPr>
        <p:spPr/>
        <p:txBody>
          <a:bodyPr/>
          <a:lstStyle/>
          <a:p>
            <a:fld id="{FE838FAF-03CD-4B8F-B96B-5D8F6234689F}" type="datetimeFigureOut">
              <a:rPr lang="zh-CN" altLang="en-US" smtClean="0"/>
              <a:t>2022-06-01</a:t>
            </a:fld>
            <a:endParaRPr lang="zh-CN" altLang="en-US"/>
          </a:p>
        </p:txBody>
      </p:sp>
      <p:sp>
        <p:nvSpPr>
          <p:cNvPr id="5" name="页脚占位符 4">
            <a:extLst>
              <a:ext uri="{FF2B5EF4-FFF2-40B4-BE49-F238E27FC236}">
                <a16:creationId xmlns:a16="http://schemas.microsoft.com/office/drawing/2014/main" id="{E0A628CC-16F7-1B55-84AE-7E07EC7B50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049E93-6B6E-F344-42F3-AC364AE8BC31}"/>
              </a:ext>
            </a:extLst>
          </p:cNvPr>
          <p:cNvSpPr>
            <a:spLocks noGrp="1"/>
          </p:cNvSpPr>
          <p:nvPr>
            <p:ph type="sldNum" sz="quarter" idx="12"/>
          </p:nvPr>
        </p:nvSpPr>
        <p:spPr/>
        <p:txBody>
          <a:bodyPr/>
          <a:lstStyle/>
          <a:p>
            <a:fld id="{E0DC4DBA-4A7C-48D5-88B8-39FFD7B689A8}" type="slidenum">
              <a:rPr lang="zh-CN" altLang="en-US" smtClean="0"/>
              <a:t>‹#›</a:t>
            </a:fld>
            <a:endParaRPr lang="zh-CN" altLang="en-US"/>
          </a:p>
        </p:txBody>
      </p:sp>
    </p:spTree>
    <p:extLst>
      <p:ext uri="{BB962C8B-B14F-4D97-AF65-F5344CB8AC3E}">
        <p14:creationId xmlns:p14="http://schemas.microsoft.com/office/powerpoint/2010/main" val="3258933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B0F7D5-29EA-193E-CC78-DF26661FA4C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3F6AE91-4931-CEFD-A923-42AE005B576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6DCE658-9518-82B6-42F8-0CA3F1DBE079}"/>
              </a:ext>
            </a:extLst>
          </p:cNvPr>
          <p:cNvSpPr>
            <a:spLocks noGrp="1"/>
          </p:cNvSpPr>
          <p:nvPr>
            <p:ph type="dt" sz="half" idx="10"/>
          </p:nvPr>
        </p:nvSpPr>
        <p:spPr/>
        <p:txBody>
          <a:bodyPr/>
          <a:lstStyle/>
          <a:p>
            <a:fld id="{FE838FAF-03CD-4B8F-B96B-5D8F6234689F}" type="datetimeFigureOut">
              <a:rPr lang="zh-CN" altLang="en-US" smtClean="0"/>
              <a:t>2022-06-01</a:t>
            </a:fld>
            <a:endParaRPr lang="zh-CN" altLang="en-US"/>
          </a:p>
        </p:txBody>
      </p:sp>
      <p:sp>
        <p:nvSpPr>
          <p:cNvPr id="5" name="页脚占位符 4">
            <a:extLst>
              <a:ext uri="{FF2B5EF4-FFF2-40B4-BE49-F238E27FC236}">
                <a16:creationId xmlns:a16="http://schemas.microsoft.com/office/drawing/2014/main" id="{DD113AF6-6D7D-3A4D-6C59-85800B250AF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59D1AA4-6DE7-8868-D413-72926D2E4E89}"/>
              </a:ext>
            </a:extLst>
          </p:cNvPr>
          <p:cNvSpPr>
            <a:spLocks noGrp="1"/>
          </p:cNvSpPr>
          <p:nvPr>
            <p:ph type="sldNum" sz="quarter" idx="12"/>
          </p:nvPr>
        </p:nvSpPr>
        <p:spPr/>
        <p:txBody>
          <a:bodyPr/>
          <a:lstStyle/>
          <a:p>
            <a:fld id="{E0DC4DBA-4A7C-48D5-88B8-39FFD7B689A8}" type="slidenum">
              <a:rPr lang="zh-CN" altLang="en-US" smtClean="0"/>
              <a:t>‹#›</a:t>
            </a:fld>
            <a:endParaRPr lang="zh-CN" altLang="en-US"/>
          </a:p>
        </p:txBody>
      </p:sp>
    </p:spTree>
    <p:extLst>
      <p:ext uri="{BB962C8B-B14F-4D97-AF65-F5344CB8AC3E}">
        <p14:creationId xmlns:p14="http://schemas.microsoft.com/office/powerpoint/2010/main" val="3924531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6A24439-CE25-64EF-787E-A09B75EE4B8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7656BDC-A270-5365-5405-50A00047819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BE32ABC-5F19-7ACA-4DB2-E6FDFC76EC8C}"/>
              </a:ext>
            </a:extLst>
          </p:cNvPr>
          <p:cNvSpPr>
            <a:spLocks noGrp="1"/>
          </p:cNvSpPr>
          <p:nvPr>
            <p:ph type="dt" sz="half" idx="10"/>
          </p:nvPr>
        </p:nvSpPr>
        <p:spPr/>
        <p:txBody>
          <a:bodyPr/>
          <a:lstStyle/>
          <a:p>
            <a:fld id="{FE838FAF-03CD-4B8F-B96B-5D8F6234689F}" type="datetimeFigureOut">
              <a:rPr lang="zh-CN" altLang="en-US" smtClean="0"/>
              <a:t>2022-06-01</a:t>
            </a:fld>
            <a:endParaRPr lang="zh-CN" altLang="en-US"/>
          </a:p>
        </p:txBody>
      </p:sp>
      <p:sp>
        <p:nvSpPr>
          <p:cNvPr id="5" name="页脚占位符 4">
            <a:extLst>
              <a:ext uri="{FF2B5EF4-FFF2-40B4-BE49-F238E27FC236}">
                <a16:creationId xmlns:a16="http://schemas.microsoft.com/office/drawing/2014/main" id="{D890393E-939A-41B4-BA62-61CA5660C93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A572D0-04D7-B6D2-B5CB-C285F8B1EFF1}"/>
              </a:ext>
            </a:extLst>
          </p:cNvPr>
          <p:cNvSpPr>
            <a:spLocks noGrp="1"/>
          </p:cNvSpPr>
          <p:nvPr>
            <p:ph type="sldNum" sz="quarter" idx="12"/>
          </p:nvPr>
        </p:nvSpPr>
        <p:spPr/>
        <p:txBody>
          <a:bodyPr/>
          <a:lstStyle/>
          <a:p>
            <a:fld id="{E0DC4DBA-4A7C-48D5-88B8-39FFD7B689A8}" type="slidenum">
              <a:rPr lang="zh-CN" altLang="en-US" smtClean="0"/>
              <a:t>‹#›</a:t>
            </a:fld>
            <a:endParaRPr lang="zh-CN" altLang="en-US"/>
          </a:p>
        </p:txBody>
      </p:sp>
    </p:spTree>
    <p:extLst>
      <p:ext uri="{BB962C8B-B14F-4D97-AF65-F5344CB8AC3E}">
        <p14:creationId xmlns:p14="http://schemas.microsoft.com/office/powerpoint/2010/main" val="288752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BC215C-854C-508F-A6FC-23B7B48C6B8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D505760-AD74-3213-99B0-CA470EB85C4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339D59F-0237-31B3-4DD7-7C39C6519C84}"/>
              </a:ext>
            </a:extLst>
          </p:cNvPr>
          <p:cNvSpPr>
            <a:spLocks noGrp="1"/>
          </p:cNvSpPr>
          <p:nvPr>
            <p:ph type="dt" sz="half" idx="10"/>
          </p:nvPr>
        </p:nvSpPr>
        <p:spPr/>
        <p:txBody>
          <a:bodyPr/>
          <a:lstStyle/>
          <a:p>
            <a:fld id="{FE838FAF-03CD-4B8F-B96B-5D8F6234689F}" type="datetimeFigureOut">
              <a:rPr lang="zh-CN" altLang="en-US" smtClean="0"/>
              <a:t>2022-06-01</a:t>
            </a:fld>
            <a:endParaRPr lang="zh-CN" altLang="en-US"/>
          </a:p>
        </p:txBody>
      </p:sp>
      <p:sp>
        <p:nvSpPr>
          <p:cNvPr id="5" name="页脚占位符 4">
            <a:extLst>
              <a:ext uri="{FF2B5EF4-FFF2-40B4-BE49-F238E27FC236}">
                <a16:creationId xmlns:a16="http://schemas.microsoft.com/office/drawing/2014/main" id="{646E8134-E662-741B-C366-114F0BFFC0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2F48A6-4F87-8562-642C-D335BC0BF97E}"/>
              </a:ext>
            </a:extLst>
          </p:cNvPr>
          <p:cNvSpPr>
            <a:spLocks noGrp="1"/>
          </p:cNvSpPr>
          <p:nvPr>
            <p:ph type="sldNum" sz="quarter" idx="12"/>
          </p:nvPr>
        </p:nvSpPr>
        <p:spPr/>
        <p:txBody>
          <a:bodyPr/>
          <a:lstStyle/>
          <a:p>
            <a:fld id="{E0DC4DBA-4A7C-48D5-88B8-39FFD7B689A8}" type="slidenum">
              <a:rPr lang="zh-CN" altLang="en-US" smtClean="0"/>
              <a:t>‹#›</a:t>
            </a:fld>
            <a:endParaRPr lang="zh-CN" altLang="en-US"/>
          </a:p>
        </p:txBody>
      </p:sp>
    </p:spTree>
    <p:extLst>
      <p:ext uri="{BB962C8B-B14F-4D97-AF65-F5344CB8AC3E}">
        <p14:creationId xmlns:p14="http://schemas.microsoft.com/office/powerpoint/2010/main" val="1876464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5FB3A8-7EE9-DDAD-B2A8-76100905920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0FF8D22-6598-3BA9-4CAA-2A1E7E2111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3E85FA5-BF29-803E-3CF6-AA4A49D9FD39}"/>
              </a:ext>
            </a:extLst>
          </p:cNvPr>
          <p:cNvSpPr>
            <a:spLocks noGrp="1"/>
          </p:cNvSpPr>
          <p:nvPr>
            <p:ph type="dt" sz="half" idx="10"/>
          </p:nvPr>
        </p:nvSpPr>
        <p:spPr/>
        <p:txBody>
          <a:bodyPr/>
          <a:lstStyle/>
          <a:p>
            <a:fld id="{FE838FAF-03CD-4B8F-B96B-5D8F6234689F}" type="datetimeFigureOut">
              <a:rPr lang="zh-CN" altLang="en-US" smtClean="0"/>
              <a:t>2022-06-01</a:t>
            </a:fld>
            <a:endParaRPr lang="zh-CN" altLang="en-US"/>
          </a:p>
        </p:txBody>
      </p:sp>
      <p:sp>
        <p:nvSpPr>
          <p:cNvPr id="5" name="页脚占位符 4">
            <a:extLst>
              <a:ext uri="{FF2B5EF4-FFF2-40B4-BE49-F238E27FC236}">
                <a16:creationId xmlns:a16="http://schemas.microsoft.com/office/drawing/2014/main" id="{5EDA2B56-D8F8-47FB-C9AB-5A25821E0A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52F0D40-2D65-3130-4A66-18E9D437E841}"/>
              </a:ext>
            </a:extLst>
          </p:cNvPr>
          <p:cNvSpPr>
            <a:spLocks noGrp="1"/>
          </p:cNvSpPr>
          <p:nvPr>
            <p:ph type="sldNum" sz="quarter" idx="12"/>
          </p:nvPr>
        </p:nvSpPr>
        <p:spPr/>
        <p:txBody>
          <a:bodyPr/>
          <a:lstStyle/>
          <a:p>
            <a:fld id="{E0DC4DBA-4A7C-48D5-88B8-39FFD7B689A8}" type="slidenum">
              <a:rPr lang="zh-CN" altLang="en-US" smtClean="0"/>
              <a:t>‹#›</a:t>
            </a:fld>
            <a:endParaRPr lang="zh-CN" altLang="en-US"/>
          </a:p>
        </p:txBody>
      </p:sp>
    </p:spTree>
    <p:extLst>
      <p:ext uri="{BB962C8B-B14F-4D97-AF65-F5344CB8AC3E}">
        <p14:creationId xmlns:p14="http://schemas.microsoft.com/office/powerpoint/2010/main" val="12584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A8D6A2-976E-8619-9CCB-CCC35B2B2D6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90CA7E5-1DB7-C89B-2588-B93D7DEAE10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1951CB2-8547-CFB3-A6D8-151A8675423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998E5C1-BE16-7931-E00C-4C97E2DB62A7}"/>
              </a:ext>
            </a:extLst>
          </p:cNvPr>
          <p:cNvSpPr>
            <a:spLocks noGrp="1"/>
          </p:cNvSpPr>
          <p:nvPr>
            <p:ph type="dt" sz="half" idx="10"/>
          </p:nvPr>
        </p:nvSpPr>
        <p:spPr/>
        <p:txBody>
          <a:bodyPr/>
          <a:lstStyle/>
          <a:p>
            <a:fld id="{FE838FAF-03CD-4B8F-B96B-5D8F6234689F}" type="datetimeFigureOut">
              <a:rPr lang="zh-CN" altLang="en-US" smtClean="0"/>
              <a:t>2022-06-01</a:t>
            </a:fld>
            <a:endParaRPr lang="zh-CN" altLang="en-US"/>
          </a:p>
        </p:txBody>
      </p:sp>
      <p:sp>
        <p:nvSpPr>
          <p:cNvPr id="6" name="页脚占位符 5">
            <a:extLst>
              <a:ext uri="{FF2B5EF4-FFF2-40B4-BE49-F238E27FC236}">
                <a16:creationId xmlns:a16="http://schemas.microsoft.com/office/drawing/2014/main" id="{58541BE4-962E-CB6B-7FF6-02D1CD6F866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975B41C-756E-90A7-7B08-9EECA9784B51}"/>
              </a:ext>
            </a:extLst>
          </p:cNvPr>
          <p:cNvSpPr>
            <a:spLocks noGrp="1"/>
          </p:cNvSpPr>
          <p:nvPr>
            <p:ph type="sldNum" sz="quarter" idx="12"/>
          </p:nvPr>
        </p:nvSpPr>
        <p:spPr/>
        <p:txBody>
          <a:bodyPr/>
          <a:lstStyle/>
          <a:p>
            <a:fld id="{E0DC4DBA-4A7C-48D5-88B8-39FFD7B689A8}" type="slidenum">
              <a:rPr lang="zh-CN" altLang="en-US" smtClean="0"/>
              <a:t>‹#›</a:t>
            </a:fld>
            <a:endParaRPr lang="zh-CN" altLang="en-US"/>
          </a:p>
        </p:txBody>
      </p:sp>
    </p:spTree>
    <p:extLst>
      <p:ext uri="{BB962C8B-B14F-4D97-AF65-F5344CB8AC3E}">
        <p14:creationId xmlns:p14="http://schemas.microsoft.com/office/powerpoint/2010/main" val="1737663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54598B-F9CA-F67C-FD8E-9E1FD219895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73521E1-049D-27E3-0647-BCBF80C7B9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909F9C5-FDC4-3321-BAAB-D041026B964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8630DB9-CD10-8445-D0DD-F2CB8C14A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042B31A-7D45-9CAF-C4C9-ECFE9E729AA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790D37B-1975-EE8A-8333-612B9827F0EF}"/>
              </a:ext>
            </a:extLst>
          </p:cNvPr>
          <p:cNvSpPr>
            <a:spLocks noGrp="1"/>
          </p:cNvSpPr>
          <p:nvPr>
            <p:ph type="dt" sz="half" idx="10"/>
          </p:nvPr>
        </p:nvSpPr>
        <p:spPr/>
        <p:txBody>
          <a:bodyPr/>
          <a:lstStyle/>
          <a:p>
            <a:fld id="{FE838FAF-03CD-4B8F-B96B-5D8F6234689F}" type="datetimeFigureOut">
              <a:rPr lang="zh-CN" altLang="en-US" smtClean="0"/>
              <a:t>2022-06-01</a:t>
            </a:fld>
            <a:endParaRPr lang="zh-CN" altLang="en-US"/>
          </a:p>
        </p:txBody>
      </p:sp>
      <p:sp>
        <p:nvSpPr>
          <p:cNvPr id="8" name="页脚占位符 7">
            <a:extLst>
              <a:ext uri="{FF2B5EF4-FFF2-40B4-BE49-F238E27FC236}">
                <a16:creationId xmlns:a16="http://schemas.microsoft.com/office/drawing/2014/main" id="{EEDA38E6-6F79-EC7C-2721-94C9D9A5840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CB23AB2-C698-6369-8658-AA5276AA5B91}"/>
              </a:ext>
            </a:extLst>
          </p:cNvPr>
          <p:cNvSpPr>
            <a:spLocks noGrp="1"/>
          </p:cNvSpPr>
          <p:nvPr>
            <p:ph type="sldNum" sz="quarter" idx="12"/>
          </p:nvPr>
        </p:nvSpPr>
        <p:spPr/>
        <p:txBody>
          <a:bodyPr/>
          <a:lstStyle/>
          <a:p>
            <a:fld id="{E0DC4DBA-4A7C-48D5-88B8-39FFD7B689A8}" type="slidenum">
              <a:rPr lang="zh-CN" altLang="en-US" smtClean="0"/>
              <a:t>‹#›</a:t>
            </a:fld>
            <a:endParaRPr lang="zh-CN" altLang="en-US"/>
          </a:p>
        </p:txBody>
      </p:sp>
    </p:spTree>
    <p:extLst>
      <p:ext uri="{BB962C8B-B14F-4D97-AF65-F5344CB8AC3E}">
        <p14:creationId xmlns:p14="http://schemas.microsoft.com/office/powerpoint/2010/main" val="3869344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B46B0F-8FC1-B707-8AA2-21FAD495763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114423E-3744-9C3F-7703-B791E91DBBE4}"/>
              </a:ext>
            </a:extLst>
          </p:cNvPr>
          <p:cNvSpPr>
            <a:spLocks noGrp="1"/>
          </p:cNvSpPr>
          <p:nvPr>
            <p:ph type="dt" sz="half" idx="10"/>
          </p:nvPr>
        </p:nvSpPr>
        <p:spPr/>
        <p:txBody>
          <a:bodyPr/>
          <a:lstStyle/>
          <a:p>
            <a:fld id="{FE838FAF-03CD-4B8F-B96B-5D8F6234689F}" type="datetimeFigureOut">
              <a:rPr lang="zh-CN" altLang="en-US" smtClean="0"/>
              <a:t>2022-06-01</a:t>
            </a:fld>
            <a:endParaRPr lang="zh-CN" altLang="en-US"/>
          </a:p>
        </p:txBody>
      </p:sp>
      <p:sp>
        <p:nvSpPr>
          <p:cNvPr id="4" name="页脚占位符 3">
            <a:extLst>
              <a:ext uri="{FF2B5EF4-FFF2-40B4-BE49-F238E27FC236}">
                <a16:creationId xmlns:a16="http://schemas.microsoft.com/office/drawing/2014/main" id="{DB71E5E8-0C69-21EF-EEC5-808137099C5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B25F8F2-235D-816E-5397-C7215A30C415}"/>
              </a:ext>
            </a:extLst>
          </p:cNvPr>
          <p:cNvSpPr>
            <a:spLocks noGrp="1"/>
          </p:cNvSpPr>
          <p:nvPr>
            <p:ph type="sldNum" sz="quarter" idx="12"/>
          </p:nvPr>
        </p:nvSpPr>
        <p:spPr/>
        <p:txBody>
          <a:bodyPr/>
          <a:lstStyle/>
          <a:p>
            <a:fld id="{E0DC4DBA-4A7C-48D5-88B8-39FFD7B689A8}" type="slidenum">
              <a:rPr lang="zh-CN" altLang="en-US" smtClean="0"/>
              <a:t>‹#›</a:t>
            </a:fld>
            <a:endParaRPr lang="zh-CN" altLang="en-US"/>
          </a:p>
        </p:txBody>
      </p:sp>
    </p:spTree>
    <p:extLst>
      <p:ext uri="{BB962C8B-B14F-4D97-AF65-F5344CB8AC3E}">
        <p14:creationId xmlns:p14="http://schemas.microsoft.com/office/powerpoint/2010/main" val="2568444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2E54053-795B-C857-5908-270FCD62B898}"/>
              </a:ext>
            </a:extLst>
          </p:cNvPr>
          <p:cNvSpPr>
            <a:spLocks noGrp="1"/>
          </p:cNvSpPr>
          <p:nvPr>
            <p:ph type="dt" sz="half" idx="10"/>
          </p:nvPr>
        </p:nvSpPr>
        <p:spPr/>
        <p:txBody>
          <a:bodyPr/>
          <a:lstStyle/>
          <a:p>
            <a:fld id="{FE838FAF-03CD-4B8F-B96B-5D8F6234689F}" type="datetimeFigureOut">
              <a:rPr lang="zh-CN" altLang="en-US" smtClean="0"/>
              <a:t>2022-06-01</a:t>
            </a:fld>
            <a:endParaRPr lang="zh-CN" altLang="en-US"/>
          </a:p>
        </p:txBody>
      </p:sp>
      <p:sp>
        <p:nvSpPr>
          <p:cNvPr id="3" name="页脚占位符 2">
            <a:extLst>
              <a:ext uri="{FF2B5EF4-FFF2-40B4-BE49-F238E27FC236}">
                <a16:creationId xmlns:a16="http://schemas.microsoft.com/office/drawing/2014/main" id="{E7521A9A-4AD0-0B1E-3D82-253406BFCE3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B004AED-88F6-F5B5-F95D-248FC40F5A72}"/>
              </a:ext>
            </a:extLst>
          </p:cNvPr>
          <p:cNvSpPr>
            <a:spLocks noGrp="1"/>
          </p:cNvSpPr>
          <p:nvPr>
            <p:ph type="sldNum" sz="quarter" idx="12"/>
          </p:nvPr>
        </p:nvSpPr>
        <p:spPr/>
        <p:txBody>
          <a:bodyPr/>
          <a:lstStyle/>
          <a:p>
            <a:fld id="{E0DC4DBA-4A7C-48D5-88B8-39FFD7B689A8}" type="slidenum">
              <a:rPr lang="zh-CN" altLang="en-US" smtClean="0"/>
              <a:t>‹#›</a:t>
            </a:fld>
            <a:endParaRPr lang="zh-CN" altLang="en-US"/>
          </a:p>
        </p:txBody>
      </p:sp>
    </p:spTree>
    <p:extLst>
      <p:ext uri="{BB962C8B-B14F-4D97-AF65-F5344CB8AC3E}">
        <p14:creationId xmlns:p14="http://schemas.microsoft.com/office/powerpoint/2010/main" val="656646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6193ED-DD9A-A094-D964-06A4E566CED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2499EAD-B9A7-9224-EE0E-9D158458D5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70EC188-BA92-F6E0-7437-BCEE76AC17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5363F8B-BE02-FDA6-6ABC-2186F2F0779D}"/>
              </a:ext>
            </a:extLst>
          </p:cNvPr>
          <p:cNvSpPr>
            <a:spLocks noGrp="1"/>
          </p:cNvSpPr>
          <p:nvPr>
            <p:ph type="dt" sz="half" idx="10"/>
          </p:nvPr>
        </p:nvSpPr>
        <p:spPr/>
        <p:txBody>
          <a:bodyPr/>
          <a:lstStyle/>
          <a:p>
            <a:fld id="{FE838FAF-03CD-4B8F-B96B-5D8F6234689F}" type="datetimeFigureOut">
              <a:rPr lang="zh-CN" altLang="en-US" smtClean="0"/>
              <a:t>2022-06-01</a:t>
            </a:fld>
            <a:endParaRPr lang="zh-CN" altLang="en-US"/>
          </a:p>
        </p:txBody>
      </p:sp>
      <p:sp>
        <p:nvSpPr>
          <p:cNvPr id="6" name="页脚占位符 5">
            <a:extLst>
              <a:ext uri="{FF2B5EF4-FFF2-40B4-BE49-F238E27FC236}">
                <a16:creationId xmlns:a16="http://schemas.microsoft.com/office/drawing/2014/main" id="{32844807-27D8-E7C9-D7C9-1357E50179D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FD7FC1-347C-9B37-D4AE-D403E4CB58BF}"/>
              </a:ext>
            </a:extLst>
          </p:cNvPr>
          <p:cNvSpPr>
            <a:spLocks noGrp="1"/>
          </p:cNvSpPr>
          <p:nvPr>
            <p:ph type="sldNum" sz="quarter" idx="12"/>
          </p:nvPr>
        </p:nvSpPr>
        <p:spPr/>
        <p:txBody>
          <a:bodyPr/>
          <a:lstStyle/>
          <a:p>
            <a:fld id="{E0DC4DBA-4A7C-48D5-88B8-39FFD7B689A8}" type="slidenum">
              <a:rPr lang="zh-CN" altLang="en-US" smtClean="0"/>
              <a:t>‹#›</a:t>
            </a:fld>
            <a:endParaRPr lang="zh-CN" altLang="en-US"/>
          </a:p>
        </p:txBody>
      </p:sp>
    </p:spTree>
    <p:extLst>
      <p:ext uri="{BB962C8B-B14F-4D97-AF65-F5344CB8AC3E}">
        <p14:creationId xmlns:p14="http://schemas.microsoft.com/office/powerpoint/2010/main" val="3284124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33C5C1-EEF2-F3B8-457C-70DDF5964E0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7B13BA8-50C3-BBE0-EF44-BF0FEB422D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4735914-A03C-ACAA-C7F2-F1A01308CB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11288DD-BC7B-C54A-FB7D-C0458AE6412D}"/>
              </a:ext>
            </a:extLst>
          </p:cNvPr>
          <p:cNvSpPr>
            <a:spLocks noGrp="1"/>
          </p:cNvSpPr>
          <p:nvPr>
            <p:ph type="dt" sz="half" idx="10"/>
          </p:nvPr>
        </p:nvSpPr>
        <p:spPr/>
        <p:txBody>
          <a:bodyPr/>
          <a:lstStyle/>
          <a:p>
            <a:fld id="{FE838FAF-03CD-4B8F-B96B-5D8F6234689F}" type="datetimeFigureOut">
              <a:rPr lang="zh-CN" altLang="en-US" smtClean="0"/>
              <a:t>2022-06-01</a:t>
            </a:fld>
            <a:endParaRPr lang="zh-CN" altLang="en-US"/>
          </a:p>
        </p:txBody>
      </p:sp>
      <p:sp>
        <p:nvSpPr>
          <p:cNvPr id="6" name="页脚占位符 5">
            <a:extLst>
              <a:ext uri="{FF2B5EF4-FFF2-40B4-BE49-F238E27FC236}">
                <a16:creationId xmlns:a16="http://schemas.microsoft.com/office/drawing/2014/main" id="{8132C086-CF14-B7F3-9D9F-C50073E5FA6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D906698-2673-0117-410A-06C827D57E43}"/>
              </a:ext>
            </a:extLst>
          </p:cNvPr>
          <p:cNvSpPr>
            <a:spLocks noGrp="1"/>
          </p:cNvSpPr>
          <p:nvPr>
            <p:ph type="sldNum" sz="quarter" idx="12"/>
          </p:nvPr>
        </p:nvSpPr>
        <p:spPr/>
        <p:txBody>
          <a:bodyPr/>
          <a:lstStyle/>
          <a:p>
            <a:fld id="{E0DC4DBA-4A7C-48D5-88B8-39FFD7B689A8}" type="slidenum">
              <a:rPr lang="zh-CN" altLang="en-US" smtClean="0"/>
              <a:t>‹#›</a:t>
            </a:fld>
            <a:endParaRPr lang="zh-CN" altLang="en-US"/>
          </a:p>
        </p:txBody>
      </p:sp>
    </p:spTree>
    <p:extLst>
      <p:ext uri="{BB962C8B-B14F-4D97-AF65-F5344CB8AC3E}">
        <p14:creationId xmlns:p14="http://schemas.microsoft.com/office/powerpoint/2010/main" val="1238773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30565C7-90BE-8454-C68E-A86CE722FD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8CC1884-7226-FA1D-EDC3-96D2D677BF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A1D9DD0-4979-FF28-2FE6-0D63D91A6E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838FAF-03CD-4B8F-B96B-5D8F6234689F}" type="datetimeFigureOut">
              <a:rPr lang="zh-CN" altLang="en-US" smtClean="0"/>
              <a:t>2022-06-01</a:t>
            </a:fld>
            <a:endParaRPr lang="zh-CN" altLang="en-US"/>
          </a:p>
        </p:txBody>
      </p:sp>
      <p:sp>
        <p:nvSpPr>
          <p:cNvPr id="5" name="页脚占位符 4">
            <a:extLst>
              <a:ext uri="{FF2B5EF4-FFF2-40B4-BE49-F238E27FC236}">
                <a16:creationId xmlns:a16="http://schemas.microsoft.com/office/drawing/2014/main" id="{AA62DFA8-A40C-1FE5-6E5D-68BFFCDA77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48DA798-ECD2-C8D5-F6B8-A9427B698A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DC4DBA-4A7C-48D5-88B8-39FFD7B689A8}" type="slidenum">
              <a:rPr lang="zh-CN" altLang="en-US" smtClean="0"/>
              <a:t>‹#›</a:t>
            </a:fld>
            <a:endParaRPr lang="zh-CN" altLang="en-US"/>
          </a:p>
        </p:txBody>
      </p:sp>
    </p:spTree>
    <p:extLst>
      <p:ext uri="{BB962C8B-B14F-4D97-AF65-F5344CB8AC3E}">
        <p14:creationId xmlns:p14="http://schemas.microsoft.com/office/powerpoint/2010/main" val="2511935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B1C435-EA54-9794-F977-62CC96672249}"/>
              </a:ext>
            </a:extLst>
          </p:cNvPr>
          <p:cNvSpPr>
            <a:spLocks noGrp="1"/>
          </p:cNvSpPr>
          <p:nvPr>
            <p:ph type="ctrTitle"/>
          </p:nvPr>
        </p:nvSpPr>
        <p:spPr/>
        <p:txBody>
          <a:bodyPr/>
          <a:lstStyle/>
          <a:p>
            <a:endParaRPr lang="zh-CN" altLang="en-US" dirty="0"/>
          </a:p>
        </p:txBody>
      </p:sp>
      <p:sp>
        <p:nvSpPr>
          <p:cNvPr id="3" name="副标题 2">
            <a:extLst>
              <a:ext uri="{FF2B5EF4-FFF2-40B4-BE49-F238E27FC236}">
                <a16:creationId xmlns:a16="http://schemas.microsoft.com/office/drawing/2014/main" id="{3C614185-0E98-A600-276A-80444CC6DBCC}"/>
              </a:ext>
            </a:extLst>
          </p:cNvPr>
          <p:cNvSpPr>
            <a:spLocks noGrp="1"/>
          </p:cNvSpPr>
          <p:nvPr>
            <p:ph type="subTitle" idx="1"/>
          </p:nvPr>
        </p:nvSpPr>
        <p:spPr/>
        <p:txBody>
          <a:bodyPr/>
          <a:lstStyle/>
          <a:p>
            <a:endParaRPr lang="zh-CN" altLang="en-US" dirty="0"/>
          </a:p>
        </p:txBody>
      </p:sp>
      <p:sp>
        <p:nvSpPr>
          <p:cNvPr id="7" name="文本框 6">
            <a:extLst>
              <a:ext uri="{FF2B5EF4-FFF2-40B4-BE49-F238E27FC236}">
                <a16:creationId xmlns:a16="http://schemas.microsoft.com/office/drawing/2014/main" id="{8443E938-7CBE-FD4A-C8FD-C6597CA3C8CC}"/>
              </a:ext>
            </a:extLst>
          </p:cNvPr>
          <p:cNvSpPr txBox="1"/>
          <p:nvPr/>
        </p:nvSpPr>
        <p:spPr>
          <a:xfrm>
            <a:off x="449179" y="5859964"/>
            <a:ext cx="11157284" cy="646331"/>
          </a:xfrm>
          <a:prstGeom prst="rect">
            <a:avLst/>
          </a:prstGeom>
          <a:noFill/>
        </p:spPr>
        <p:txBody>
          <a:bodyPr wrap="square">
            <a:spAutoFit/>
          </a:bodyPr>
          <a:lstStyle/>
          <a:p>
            <a:r>
              <a:rPr lang="en-US" altLang="zh-CN" sz="1800" dirty="0">
                <a:effectLst/>
                <a:latin typeface="等线" panose="02010600030101010101" pitchFamily="2" charset="-122"/>
                <a:cs typeface="Times New Roman" panose="02020603050405020304" pitchFamily="18" charset="0"/>
              </a:rPr>
              <a:t>According to Russian software developers, if they work for companies sanctioned by the United States, their GitHub accounts will be blocked without prior warning. </a:t>
            </a:r>
            <a:endParaRPr lang="zh-CN" altLang="en-US" dirty="0"/>
          </a:p>
        </p:txBody>
      </p:sp>
      <p:pic>
        <p:nvPicPr>
          <p:cNvPr id="9" name="图片 8">
            <a:extLst>
              <a:ext uri="{FF2B5EF4-FFF2-40B4-BE49-F238E27FC236}">
                <a16:creationId xmlns:a16="http://schemas.microsoft.com/office/drawing/2014/main" id="{42B9BDEC-B60C-02BD-480A-01D381D531DB}"/>
              </a:ext>
            </a:extLst>
          </p:cNvPr>
          <p:cNvPicPr>
            <a:picLocks noChangeAspect="1"/>
          </p:cNvPicPr>
          <p:nvPr/>
        </p:nvPicPr>
        <p:blipFill>
          <a:blip r:embed="rId2"/>
          <a:stretch>
            <a:fillRect/>
          </a:stretch>
        </p:blipFill>
        <p:spPr>
          <a:xfrm>
            <a:off x="333960" y="0"/>
            <a:ext cx="10850309" cy="5859964"/>
          </a:xfrm>
          <a:prstGeom prst="rect">
            <a:avLst/>
          </a:prstGeom>
        </p:spPr>
      </p:pic>
    </p:spTree>
    <p:extLst>
      <p:ext uri="{BB962C8B-B14F-4D97-AF65-F5344CB8AC3E}">
        <p14:creationId xmlns:p14="http://schemas.microsoft.com/office/powerpoint/2010/main" val="3674541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4FC5CA-0956-CB3F-CF03-C12944A46371}"/>
              </a:ext>
            </a:extLst>
          </p:cNvPr>
          <p:cNvSpPr>
            <a:spLocks noGrp="1"/>
          </p:cNvSpPr>
          <p:nvPr>
            <p:ph type="title"/>
          </p:nvPr>
        </p:nvSpPr>
        <p:spPr/>
        <p:txBody>
          <a:bodyPr/>
          <a:lstStyle/>
          <a:p>
            <a:endParaRPr lang="zh-CN" altLang="en-US"/>
          </a:p>
        </p:txBody>
      </p:sp>
      <p:sp>
        <p:nvSpPr>
          <p:cNvPr id="7" name="文本框 6">
            <a:extLst>
              <a:ext uri="{FF2B5EF4-FFF2-40B4-BE49-F238E27FC236}">
                <a16:creationId xmlns:a16="http://schemas.microsoft.com/office/drawing/2014/main" id="{26650199-5831-213D-44A5-008CC8177620}"/>
              </a:ext>
            </a:extLst>
          </p:cNvPr>
          <p:cNvSpPr txBox="1"/>
          <p:nvPr/>
        </p:nvSpPr>
        <p:spPr>
          <a:xfrm>
            <a:off x="6481010" y="3652681"/>
            <a:ext cx="4331368" cy="1200329"/>
          </a:xfrm>
          <a:prstGeom prst="rect">
            <a:avLst/>
          </a:prstGeom>
          <a:noFill/>
        </p:spPr>
        <p:txBody>
          <a:bodyPr wrap="square">
            <a:spAutoFit/>
          </a:bodyPr>
          <a:lstStyle/>
          <a:p>
            <a:r>
              <a:rPr lang="en-US" altLang="zh-CN" sz="1800" dirty="0">
                <a:effectLst/>
                <a:latin typeface="等线" panose="02010600030101010101" pitchFamily="2" charset="-122"/>
                <a:cs typeface="Times New Roman" panose="02020603050405020304" pitchFamily="18" charset="0"/>
              </a:rPr>
              <a:t>The GitHub accounts of many Russian companies, first code hosting projects were disabled and then deleted entirely from the platform. </a:t>
            </a:r>
            <a:endParaRPr lang="zh-CN" altLang="en-US" dirty="0"/>
          </a:p>
        </p:txBody>
      </p:sp>
      <p:sp>
        <p:nvSpPr>
          <p:cNvPr id="9" name="内容占位符 8">
            <a:extLst>
              <a:ext uri="{FF2B5EF4-FFF2-40B4-BE49-F238E27FC236}">
                <a16:creationId xmlns:a16="http://schemas.microsoft.com/office/drawing/2014/main" id="{C476B8A6-7BE1-A28A-BBBD-C013F4C6FE34}"/>
              </a:ext>
            </a:extLst>
          </p:cNvPr>
          <p:cNvSpPr>
            <a:spLocks noGrp="1"/>
          </p:cNvSpPr>
          <p:nvPr>
            <p:ph idx="1"/>
          </p:nvPr>
        </p:nvSpPr>
        <p:spPr/>
        <p:txBody>
          <a:bodyPr>
            <a:normAutofit/>
          </a:bodyPr>
          <a:lstStyle/>
          <a:p>
            <a:endParaRPr lang="zh-CN" altLang="en-US" sz="1400" dirty="0"/>
          </a:p>
        </p:txBody>
      </p:sp>
      <p:pic>
        <p:nvPicPr>
          <p:cNvPr id="12" name="图片 11">
            <a:extLst>
              <a:ext uri="{FF2B5EF4-FFF2-40B4-BE49-F238E27FC236}">
                <a16:creationId xmlns:a16="http://schemas.microsoft.com/office/drawing/2014/main" id="{B6FE475A-020F-10D7-157E-961C2683CD24}"/>
              </a:ext>
            </a:extLst>
          </p:cNvPr>
          <p:cNvPicPr>
            <a:picLocks noChangeAspect="1"/>
          </p:cNvPicPr>
          <p:nvPr/>
        </p:nvPicPr>
        <p:blipFill>
          <a:blip r:embed="rId2"/>
          <a:stretch>
            <a:fillRect/>
          </a:stretch>
        </p:blipFill>
        <p:spPr>
          <a:xfrm>
            <a:off x="105146" y="205461"/>
            <a:ext cx="6088908" cy="6287414"/>
          </a:xfrm>
          <a:prstGeom prst="rect">
            <a:avLst/>
          </a:prstGeom>
        </p:spPr>
      </p:pic>
    </p:spTree>
    <p:extLst>
      <p:ext uri="{BB962C8B-B14F-4D97-AF65-F5344CB8AC3E}">
        <p14:creationId xmlns:p14="http://schemas.microsoft.com/office/powerpoint/2010/main" val="2440820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B9531F-3E41-75AF-8303-15D330C4F59C}"/>
              </a:ext>
            </a:extLst>
          </p:cNvPr>
          <p:cNvSpPr>
            <a:spLocks noGrp="1"/>
          </p:cNvSpPr>
          <p:nvPr>
            <p:ph type="title"/>
          </p:nvPr>
        </p:nvSpPr>
        <p:spPr/>
        <p:txBody>
          <a:bodyPr/>
          <a:lstStyle/>
          <a:p>
            <a:endParaRPr lang="zh-CN" altLang="en-US"/>
          </a:p>
        </p:txBody>
      </p:sp>
      <p:sp>
        <p:nvSpPr>
          <p:cNvPr id="9" name="文本框 8">
            <a:extLst>
              <a:ext uri="{FF2B5EF4-FFF2-40B4-BE49-F238E27FC236}">
                <a16:creationId xmlns:a16="http://schemas.microsoft.com/office/drawing/2014/main" id="{39E56A9F-9702-8217-3778-49B99F17D377}"/>
              </a:ext>
            </a:extLst>
          </p:cNvPr>
          <p:cNvSpPr txBox="1"/>
          <p:nvPr/>
        </p:nvSpPr>
        <p:spPr>
          <a:xfrm>
            <a:off x="1459831" y="4904146"/>
            <a:ext cx="8702843" cy="1200329"/>
          </a:xfrm>
          <a:prstGeom prst="rect">
            <a:avLst/>
          </a:prstGeom>
          <a:noFill/>
        </p:spPr>
        <p:txBody>
          <a:bodyPr wrap="square">
            <a:spAutoFit/>
          </a:bodyPr>
          <a:lstStyle/>
          <a:p>
            <a:r>
              <a:rPr lang="en-US" altLang="zh-CN" sz="1800" dirty="0">
                <a:effectLst/>
                <a:latin typeface="等线" panose="02010600030101010101" pitchFamily="2" charset="-122"/>
                <a:cs typeface="Times New Roman" panose="02020603050405020304" pitchFamily="18" charset="0"/>
              </a:rPr>
              <a:t>GitHub explained that their account was banned because of the government's economic sanctions. The move is not particularly surprising given that these companies are on the U.S. Treasury's sanctions list, and GitHub is owned by Microsoft of the United States. </a:t>
            </a:r>
            <a:endParaRPr lang="zh-CN" altLang="en-US" dirty="0"/>
          </a:p>
        </p:txBody>
      </p:sp>
      <p:sp>
        <p:nvSpPr>
          <p:cNvPr id="11" name="内容占位符 10">
            <a:extLst>
              <a:ext uri="{FF2B5EF4-FFF2-40B4-BE49-F238E27FC236}">
                <a16:creationId xmlns:a16="http://schemas.microsoft.com/office/drawing/2014/main" id="{85E28AFA-4DF7-E432-CD17-5B42AF68BFA9}"/>
              </a:ext>
            </a:extLst>
          </p:cNvPr>
          <p:cNvSpPr>
            <a:spLocks noGrp="1"/>
          </p:cNvSpPr>
          <p:nvPr>
            <p:ph idx="1"/>
          </p:nvPr>
        </p:nvSpPr>
        <p:spPr/>
        <p:txBody>
          <a:bodyPr/>
          <a:lstStyle/>
          <a:p>
            <a:endParaRPr lang="zh-CN" altLang="en-US"/>
          </a:p>
        </p:txBody>
      </p:sp>
      <p:pic>
        <p:nvPicPr>
          <p:cNvPr id="15" name="图片 14">
            <a:extLst>
              <a:ext uri="{FF2B5EF4-FFF2-40B4-BE49-F238E27FC236}">
                <a16:creationId xmlns:a16="http://schemas.microsoft.com/office/drawing/2014/main" id="{8C169AF2-DD0D-6498-CDE2-6A5D94045908}"/>
              </a:ext>
            </a:extLst>
          </p:cNvPr>
          <p:cNvPicPr>
            <a:picLocks noChangeAspect="1"/>
          </p:cNvPicPr>
          <p:nvPr/>
        </p:nvPicPr>
        <p:blipFill>
          <a:blip r:embed="rId2"/>
          <a:stretch>
            <a:fillRect/>
          </a:stretch>
        </p:blipFill>
        <p:spPr>
          <a:xfrm>
            <a:off x="1302604" y="0"/>
            <a:ext cx="9586791" cy="4904146"/>
          </a:xfrm>
          <a:prstGeom prst="rect">
            <a:avLst/>
          </a:prstGeom>
        </p:spPr>
      </p:pic>
    </p:spTree>
    <p:extLst>
      <p:ext uri="{BB962C8B-B14F-4D97-AF65-F5344CB8AC3E}">
        <p14:creationId xmlns:p14="http://schemas.microsoft.com/office/powerpoint/2010/main" val="3972109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A7A926-B1DC-0D76-137C-028A228AF69E}"/>
              </a:ext>
            </a:extLst>
          </p:cNvPr>
          <p:cNvSpPr>
            <a:spLocks noGrp="1"/>
          </p:cNvSpPr>
          <p:nvPr>
            <p:ph type="title"/>
          </p:nvPr>
        </p:nvSpPr>
        <p:spPr/>
        <p:txBody>
          <a:bodyPr/>
          <a:lstStyle/>
          <a:p>
            <a:endParaRPr lang="zh-CN" altLang="en-US"/>
          </a:p>
        </p:txBody>
      </p:sp>
      <p:sp>
        <p:nvSpPr>
          <p:cNvPr id="7" name="文本框 6">
            <a:extLst>
              <a:ext uri="{FF2B5EF4-FFF2-40B4-BE49-F238E27FC236}">
                <a16:creationId xmlns:a16="http://schemas.microsoft.com/office/drawing/2014/main" id="{F4A6CE22-48CB-9B84-265F-E13237304136}"/>
              </a:ext>
            </a:extLst>
          </p:cNvPr>
          <p:cNvSpPr txBox="1"/>
          <p:nvPr/>
        </p:nvSpPr>
        <p:spPr>
          <a:xfrm>
            <a:off x="1957137" y="5193006"/>
            <a:ext cx="8654715" cy="923330"/>
          </a:xfrm>
          <a:prstGeom prst="rect">
            <a:avLst/>
          </a:prstGeom>
          <a:noFill/>
        </p:spPr>
        <p:txBody>
          <a:bodyPr wrap="square">
            <a:spAutoFit/>
          </a:bodyPr>
          <a:lstStyle/>
          <a:p>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In response to the news, </a:t>
            </a:r>
            <a:r>
              <a:rPr lang="zh-CN" altLang="en-US" dirty="0"/>
              <a:t>the Russian government announced plans to create a domestic alternative to GitHub by the end of 2022. One of the tasks of the project is to develop state-owned open source software. </a:t>
            </a:r>
          </a:p>
        </p:txBody>
      </p:sp>
      <p:sp>
        <p:nvSpPr>
          <p:cNvPr id="9" name="内容占位符 8">
            <a:extLst>
              <a:ext uri="{FF2B5EF4-FFF2-40B4-BE49-F238E27FC236}">
                <a16:creationId xmlns:a16="http://schemas.microsoft.com/office/drawing/2014/main" id="{CCEA6CB3-FF18-5F41-65D4-9324219B3C68}"/>
              </a:ext>
            </a:extLst>
          </p:cNvPr>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pic>
        <p:nvPicPr>
          <p:cNvPr id="17" name="图片 16">
            <a:extLst>
              <a:ext uri="{FF2B5EF4-FFF2-40B4-BE49-F238E27FC236}">
                <a16:creationId xmlns:a16="http://schemas.microsoft.com/office/drawing/2014/main" id="{21F9766A-38C3-0744-5591-390EFBF30764}"/>
              </a:ext>
            </a:extLst>
          </p:cNvPr>
          <p:cNvPicPr>
            <a:picLocks noChangeAspect="1"/>
          </p:cNvPicPr>
          <p:nvPr/>
        </p:nvPicPr>
        <p:blipFill>
          <a:blip r:embed="rId2"/>
          <a:stretch>
            <a:fillRect/>
          </a:stretch>
        </p:blipFill>
        <p:spPr>
          <a:xfrm>
            <a:off x="1957138" y="0"/>
            <a:ext cx="8277726" cy="5261811"/>
          </a:xfrm>
          <a:prstGeom prst="rect">
            <a:avLst/>
          </a:prstGeom>
        </p:spPr>
      </p:pic>
      <p:pic>
        <p:nvPicPr>
          <p:cNvPr id="14" name="图片 13">
            <a:extLst>
              <a:ext uri="{FF2B5EF4-FFF2-40B4-BE49-F238E27FC236}">
                <a16:creationId xmlns:a16="http://schemas.microsoft.com/office/drawing/2014/main" id="{0A561A57-8119-371C-E05F-D8F24D63E6EF}"/>
              </a:ext>
            </a:extLst>
          </p:cNvPr>
          <p:cNvPicPr>
            <a:picLocks noChangeAspect="1"/>
          </p:cNvPicPr>
          <p:nvPr/>
        </p:nvPicPr>
        <p:blipFill>
          <a:blip r:embed="rId3"/>
          <a:stretch>
            <a:fillRect/>
          </a:stretch>
        </p:blipFill>
        <p:spPr>
          <a:xfrm>
            <a:off x="3886570" y="4891438"/>
            <a:ext cx="777307" cy="285543"/>
          </a:xfrm>
          <a:prstGeom prst="rect">
            <a:avLst/>
          </a:prstGeom>
        </p:spPr>
      </p:pic>
    </p:spTree>
    <p:extLst>
      <p:ext uri="{BB962C8B-B14F-4D97-AF65-F5344CB8AC3E}">
        <p14:creationId xmlns:p14="http://schemas.microsoft.com/office/powerpoint/2010/main" val="1194208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5A2F46E-A5AC-42E9-06CB-134AE9102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081297"/>
            <a:ext cx="10972800" cy="4620125"/>
          </a:xfrm>
          <a:prstGeom prst="rect">
            <a:avLst/>
          </a:prstGeom>
        </p:spPr>
      </p:pic>
      <p:sp>
        <p:nvSpPr>
          <p:cNvPr id="2" name="标题 1">
            <a:extLst>
              <a:ext uri="{FF2B5EF4-FFF2-40B4-BE49-F238E27FC236}">
                <a16:creationId xmlns:a16="http://schemas.microsoft.com/office/drawing/2014/main" id="{ED5F4701-ACA8-9E01-FD06-D74DCD2B2828}"/>
              </a:ext>
            </a:extLst>
          </p:cNvPr>
          <p:cNvSpPr>
            <a:spLocks noGrp="1"/>
          </p:cNvSpPr>
          <p:nvPr>
            <p:ph type="title"/>
          </p:nvPr>
        </p:nvSpPr>
        <p:spPr>
          <a:xfrm>
            <a:off x="838200" y="156578"/>
            <a:ext cx="10515600" cy="1325563"/>
          </a:xfrm>
        </p:spPr>
        <p:txBody>
          <a:bodyPr>
            <a:normAutofit/>
          </a:bodyPr>
          <a:lstStyle/>
          <a:p>
            <a:r>
              <a:rPr lang="en-US" altLang="zh-CN" sz="4000" dirty="0">
                <a:effectLst/>
                <a:latin typeface="等线" panose="02010600030101010101" pitchFamily="2" charset="-122"/>
                <a:cs typeface="Times New Roman" panose="02020603050405020304" pitchFamily="18" charset="0"/>
              </a:rPr>
              <a:t>Open source knows no national boundaries</a:t>
            </a:r>
            <a:r>
              <a:rPr lang="en-US" altLang="zh-CN" sz="4000" dirty="0">
                <a:latin typeface="等线" panose="02010600030101010101" pitchFamily="2" charset="-122"/>
                <a:cs typeface="Times New Roman" panose="02020603050405020304" pitchFamily="18" charset="0"/>
              </a:rPr>
              <a:t>?</a:t>
            </a:r>
            <a:endParaRPr lang="zh-CN" altLang="en-US" sz="4000" dirty="0"/>
          </a:p>
        </p:txBody>
      </p:sp>
      <p:sp>
        <p:nvSpPr>
          <p:cNvPr id="3" name="内容占位符 2">
            <a:extLst>
              <a:ext uri="{FF2B5EF4-FFF2-40B4-BE49-F238E27FC236}">
                <a16:creationId xmlns:a16="http://schemas.microsoft.com/office/drawing/2014/main" id="{682F55D3-10C4-2E35-D20C-C25875459377}"/>
              </a:ext>
            </a:extLst>
          </p:cNvPr>
          <p:cNvSpPr>
            <a:spLocks noGrp="1"/>
          </p:cNvSpPr>
          <p:nvPr>
            <p:ph idx="1"/>
          </p:nvPr>
        </p:nvSpPr>
        <p:spPr>
          <a:xfrm>
            <a:off x="838200" y="1080000"/>
            <a:ext cx="10515600" cy="4351338"/>
          </a:xfrm>
        </p:spPr>
        <p:txBody>
          <a:bodyPr>
            <a:normAutofit/>
          </a:bodyPr>
          <a:lstStyle/>
          <a:p>
            <a:pPr marL="0" indent="0">
              <a:buNone/>
            </a:pPr>
            <a:r>
              <a:rPr lang="en-US" altLang="zh-CN" sz="3400" dirty="0">
                <a:effectLst/>
                <a:latin typeface="等线" panose="02010600030101010101" pitchFamily="2" charset="-122"/>
                <a:cs typeface="Times New Roman" panose="02020603050405020304" pitchFamily="18" charset="0"/>
              </a:rPr>
              <a:t>but people who write code have national boundaries</a:t>
            </a:r>
          </a:p>
          <a:p>
            <a:pPr marL="0" indent="0">
              <a:buNone/>
            </a:pPr>
            <a:r>
              <a:rPr lang="en-US" altLang="zh-CN" sz="2600" kern="100" dirty="0">
                <a:effectLst/>
                <a:latin typeface="等线" panose="02010600030101010101" pitchFamily="2" charset="-122"/>
                <a:ea typeface="等线" panose="02010600030101010101" pitchFamily="2" charset="-122"/>
                <a:cs typeface="Times New Roman" panose="02020603050405020304" pitchFamily="18" charset="0"/>
              </a:rPr>
              <a:t>In order to prevent monopoly, we must develop our own core products</a:t>
            </a:r>
            <a:endParaRPr lang="zh-CN" altLang="zh-CN" sz="2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1B12A941-2134-E4E3-CFA2-71F2D69A1E00}"/>
              </a:ext>
            </a:extLst>
          </p:cNvPr>
          <p:cNvSpPr/>
          <p:nvPr/>
        </p:nvSpPr>
        <p:spPr>
          <a:xfrm>
            <a:off x="2255050" y="2967335"/>
            <a:ext cx="7681911" cy="923330"/>
          </a:xfrm>
          <a:prstGeom prst="rect">
            <a:avLst/>
          </a:prstGeom>
          <a:noFill/>
        </p:spPr>
        <p:txBody>
          <a:bodyPr wrap="none" lIns="91440" tIns="45720" rIns="91440" bIns="45720">
            <a:spAutoFit/>
          </a:bodyPr>
          <a:lstStyle/>
          <a:p>
            <a:pPr algn="ctr"/>
            <a:r>
              <a:rPr lang="en-US" altLang="zh-CN"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Thanks for your listening!</a:t>
            </a:r>
            <a:endPar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877210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169</Words>
  <Application>Microsoft Office PowerPoint</Application>
  <PresentationFormat>宽屏</PresentationFormat>
  <Paragraphs>14</Paragraphs>
  <Slides>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vt:i4>
      </vt:variant>
    </vt:vector>
  </HeadingPairs>
  <TitlesOfParts>
    <vt:vector size="9" baseType="lpstr">
      <vt:lpstr>等线</vt:lpstr>
      <vt:lpstr>等线 Light</vt:lpstr>
      <vt:lpstr>Arial</vt:lpstr>
      <vt:lpstr>Office 主题​​</vt:lpstr>
      <vt:lpstr>PowerPoint 演示文稿</vt:lpstr>
      <vt:lpstr>PowerPoint 演示文稿</vt:lpstr>
      <vt:lpstr>PowerPoint 演示文稿</vt:lpstr>
      <vt:lpstr>PowerPoint 演示文稿</vt:lpstr>
      <vt:lpstr>Open source knows no national boundaries?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家伟</dc:creator>
  <cp:lastModifiedBy>家伟</cp:lastModifiedBy>
  <cp:revision>4</cp:revision>
  <dcterms:created xsi:type="dcterms:W3CDTF">2022-05-26T13:38:37Z</dcterms:created>
  <dcterms:modified xsi:type="dcterms:W3CDTF">2022-06-01T11:41:46Z</dcterms:modified>
</cp:coreProperties>
</file>