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Vig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0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bdc5d074ab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bdc5d074ab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Add product pictures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bdc5d074ab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bdc5d074ab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Accuracy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bdb931af6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bdb931af6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bdc5d074ab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bdc5d074ab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Input ---&gt; Model ---&gt;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Each Model Challenges &amp; Improvements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Methodology - Grid Search for hyperparameter tuning &amp; end accuracy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bdc5d074ab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bdc5d074ab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we chose in the end and why?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bdef138f3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bdef138f3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we chose in the end and why?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bdc5d074ab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bdc5d074ab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bdc5d074ab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bdc5d074ab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bdb931af6c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bdb931af6c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dc5d074a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dc5d074a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bdb931af6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bdb931af6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bdc5d074ab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bdc5d074ab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bdc5d074ab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bdc5d074ab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Sell within 2-3pm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The larger the project, the more likely it will be delayed, and the longer it will be delayed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bdc5d074ab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bdc5d074ab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Backers show normal distribution with line graph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bdc5d074ab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bdc5d074ab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bdc5d074ab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bdc5d074ab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bdc5d074ab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bdc5d074ab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 show example of kickstarter name length ( short vs long)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17200" y="2670948"/>
            <a:ext cx="3909600" cy="13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45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200" y="3984748"/>
            <a:ext cx="3909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65898" y="4589257"/>
            <a:ext cx="1106025" cy="555289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14620" y="4737944"/>
            <a:ext cx="808066" cy="405706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0007" y="410538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0007" y="184247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535309" y="1618525"/>
            <a:ext cx="953304" cy="1906435"/>
          </a:xfrm>
          <a:custGeom>
            <a:avLst/>
            <a:gdLst/>
            <a:ahLst/>
            <a:cxnLst/>
            <a:rect l="l" t="t" r="r" b="b"/>
            <a:pathLst>
              <a:path w="27640" h="55275" extrusionOk="0">
                <a:moveTo>
                  <a:pt x="27639" y="0"/>
                </a:moveTo>
                <a:cubicBezTo>
                  <a:pt x="12375" y="0"/>
                  <a:pt x="1" y="12375"/>
                  <a:pt x="1" y="27637"/>
                </a:cubicBezTo>
                <a:cubicBezTo>
                  <a:pt x="1" y="42900"/>
                  <a:pt x="12374" y="55275"/>
                  <a:pt x="27639" y="55275"/>
                </a:cubicBezTo>
                <a:lnTo>
                  <a:pt x="27639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20594" y="1503741"/>
            <a:ext cx="1068017" cy="1068017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405142" y="2571733"/>
            <a:ext cx="1083469" cy="1083400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420594" y="1503741"/>
            <a:ext cx="1068017" cy="1068017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05142" y="2571733"/>
            <a:ext cx="1083469" cy="1083400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322469" y="1405617"/>
            <a:ext cx="1166141" cy="1166141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306983" y="2571733"/>
            <a:ext cx="1181627" cy="1181593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322469" y="1405617"/>
            <a:ext cx="1166141" cy="1166141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306983" y="2571733"/>
            <a:ext cx="1181627" cy="1181593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24655" y="1307837"/>
            <a:ext cx="1263955" cy="1263921"/>
          </a:xfrm>
          <a:custGeom>
            <a:avLst/>
            <a:gdLst/>
            <a:ahLst/>
            <a:cxnLst/>
            <a:rect l="l" t="t" r="r" b="b"/>
            <a:pathLst>
              <a:path w="36647" h="36646" extrusionOk="0">
                <a:moveTo>
                  <a:pt x="36646" y="0"/>
                </a:moveTo>
                <a:cubicBezTo>
                  <a:pt x="16439" y="0"/>
                  <a:pt x="1" y="16439"/>
                  <a:pt x="1" y="36645"/>
                </a:cubicBezTo>
                <a:lnTo>
                  <a:pt x="300" y="36645"/>
                </a:lnTo>
                <a:cubicBezTo>
                  <a:pt x="300" y="16604"/>
                  <a:pt x="16605" y="299"/>
                  <a:pt x="36646" y="299"/>
                </a:cubicBezTo>
                <a:lnTo>
                  <a:pt x="36646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09238" y="2571733"/>
            <a:ext cx="1279372" cy="1279338"/>
          </a:xfrm>
          <a:custGeom>
            <a:avLst/>
            <a:gdLst/>
            <a:ahLst/>
            <a:cxnLst/>
            <a:rect l="l" t="t" r="r" b="b"/>
            <a:pathLst>
              <a:path w="37094" h="37093" extrusionOk="0">
                <a:moveTo>
                  <a:pt x="1" y="0"/>
                </a:moveTo>
                <a:cubicBezTo>
                  <a:pt x="1" y="20452"/>
                  <a:pt x="16641" y="37092"/>
                  <a:pt x="37093" y="37092"/>
                </a:cubicBezTo>
                <a:lnTo>
                  <a:pt x="37093" y="35898"/>
                </a:lnTo>
                <a:cubicBezTo>
                  <a:pt x="17298" y="35898"/>
                  <a:pt x="1194" y="19794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118701" y="1201883"/>
            <a:ext cx="1369908" cy="1369874"/>
          </a:xfrm>
          <a:custGeom>
            <a:avLst/>
            <a:gdLst/>
            <a:ahLst/>
            <a:cxnLst/>
            <a:rect l="l" t="t" r="r" b="b"/>
            <a:pathLst>
              <a:path w="39719" h="39718" extrusionOk="0">
                <a:moveTo>
                  <a:pt x="39718" y="0"/>
                </a:moveTo>
                <a:cubicBezTo>
                  <a:pt x="17818" y="0"/>
                  <a:pt x="0" y="17817"/>
                  <a:pt x="0" y="39717"/>
                </a:cubicBezTo>
                <a:lnTo>
                  <a:pt x="299" y="39717"/>
                </a:lnTo>
                <a:cubicBezTo>
                  <a:pt x="299" y="17982"/>
                  <a:pt x="17982" y="298"/>
                  <a:pt x="39718" y="298"/>
                </a:cubicBezTo>
                <a:lnTo>
                  <a:pt x="39718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03249" y="2571733"/>
            <a:ext cx="1385360" cy="1385325"/>
          </a:xfrm>
          <a:custGeom>
            <a:avLst/>
            <a:gdLst/>
            <a:ahLst/>
            <a:cxnLst/>
            <a:rect l="l" t="t" r="r" b="b"/>
            <a:pathLst>
              <a:path w="40167" h="40166" extrusionOk="0">
                <a:moveTo>
                  <a:pt x="1" y="0"/>
                </a:moveTo>
                <a:cubicBezTo>
                  <a:pt x="1" y="22146"/>
                  <a:pt x="18019" y="40165"/>
                  <a:pt x="40166" y="40165"/>
                </a:cubicBezTo>
                <a:lnTo>
                  <a:pt x="40166" y="38971"/>
                </a:lnTo>
                <a:cubicBezTo>
                  <a:pt x="18677" y="38971"/>
                  <a:pt x="1194" y="21488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728158" y="91261"/>
            <a:ext cx="1373323" cy="335312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831042" y="0"/>
            <a:ext cx="1352767" cy="314721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 rot="-5400000">
            <a:off x="400282" y="4144995"/>
            <a:ext cx="686697" cy="1347673"/>
            <a:chOff x="200457" y="1184982"/>
            <a:chExt cx="686697" cy="1347673"/>
          </a:xfrm>
        </p:grpSpPr>
        <p:sp>
          <p:nvSpPr>
            <p:cNvPr id="31" name="Google Shape;31;p2"/>
            <p:cNvSpPr/>
            <p:nvPr/>
          </p:nvSpPr>
          <p:spPr>
            <a:xfrm>
              <a:off x="200457" y="1335946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930" y="1348328"/>
              <a:ext cx="427055" cy="1020559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57" y="2350857"/>
              <a:ext cx="30903" cy="30903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00457" y="1184982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6004" y="1199020"/>
              <a:ext cx="551150" cy="1319208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0457" y="2501993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0457" y="1484358"/>
              <a:ext cx="30903" cy="30938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1719" y="1496498"/>
              <a:ext cx="298545" cy="724256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0457" y="2202445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0457" y="1632321"/>
              <a:ext cx="30903" cy="30869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0714" y="1644979"/>
              <a:ext cx="169725" cy="427331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0457" y="2054241"/>
              <a:ext cx="30903" cy="30972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8306977" y="3976034"/>
            <a:ext cx="117025" cy="112610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1"/>
                </a:moveTo>
                <a:cubicBezTo>
                  <a:pt x="1100" y="1"/>
                  <a:pt x="506" y="398"/>
                  <a:pt x="253" y="1008"/>
                </a:cubicBezTo>
                <a:cubicBezTo>
                  <a:pt x="1" y="1618"/>
                  <a:pt x="140" y="2319"/>
                  <a:pt x="607" y="2786"/>
                </a:cubicBezTo>
                <a:cubicBezTo>
                  <a:pt x="919" y="3098"/>
                  <a:pt x="1336" y="3264"/>
                  <a:pt x="1761" y="3264"/>
                </a:cubicBezTo>
                <a:cubicBezTo>
                  <a:pt x="1971" y="3264"/>
                  <a:pt x="2183" y="3223"/>
                  <a:pt x="2385" y="3139"/>
                </a:cubicBezTo>
                <a:cubicBezTo>
                  <a:pt x="2995" y="2887"/>
                  <a:pt x="3393" y="2292"/>
                  <a:pt x="3393" y="1632"/>
                </a:cubicBezTo>
                <a:cubicBezTo>
                  <a:pt x="3392" y="730"/>
                  <a:pt x="2661" y="1"/>
                  <a:pt x="1761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481773" y="4150831"/>
            <a:ext cx="117025" cy="112575"/>
          </a:xfrm>
          <a:custGeom>
            <a:avLst/>
            <a:gdLst/>
            <a:ahLst/>
            <a:cxnLst/>
            <a:rect l="l" t="t" r="r" b="b"/>
            <a:pathLst>
              <a:path w="3393" h="3264" extrusionOk="0">
                <a:moveTo>
                  <a:pt x="1760" y="0"/>
                </a:moveTo>
                <a:cubicBezTo>
                  <a:pt x="1100" y="0"/>
                  <a:pt x="505" y="398"/>
                  <a:pt x="253" y="1007"/>
                </a:cubicBezTo>
                <a:cubicBezTo>
                  <a:pt x="0" y="1616"/>
                  <a:pt x="139" y="2319"/>
                  <a:pt x="606" y="2785"/>
                </a:cubicBezTo>
                <a:cubicBezTo>
                  <a:pt x="918" y="3097"/>
                  <a:pt x="1336" y="3263"/>
                  <a:pt x="1760" y="3263"/>
                </a:cubicBezTo>
                <a:cubicBezTo>
                  <a:pt x="1970" y="3263"/>
                  <a:pt x="2183" y="3222"/>
                  <a:pt x="2384" y="3139"/>
                </a:cubicBezTo>
                <a:cubicBezTo>
                  <a:pt x="2995" y="2886"/>
                  <a:pt x="3392" y="2292"/>
                  <a:pt x="3392" y="1631"/>
                </a:cubicBezTo>
                <a:cubicBezTo>
                  <a:pt x="3392" y="731"/>
                  <a:pt x="2662" y="0"/>
                  <a:pt x="1760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656536" y="4325593"/>
            <a:ext cx="117059" cy="112610"/>
          </a:xfrm>
          <a:custGeom>
            <a:avLst/>
            <a:gdLst/>
            <a:ahLst/>
            <a:cxnLst/>
            <a:rect l="l" t="t" r="r" b="b"/>
            <a:pathLst>
              <a:path w="3394" h="3265" extrusionOk="0">
                <a:moveTo>
                  <a:pt x="1762" y="1"/>
                </a:moveTo>
                <a:cubicBezTo>
                  <a:pt x="1102" y="1"/>
                  <a:pt x="506" y="398"/>
                  <a:pt x="253" y="1008"/>
                </a:cubicBezTo>
                <a:cubicBezTo>
                  <a:pt x="1" y="1618"/>
                  <a:pt x="141" y="2319"/>
                  <a:pt x="608" y="2786"/>
                </a:cubicBezTo>
                <a:cubicBezTo>
                  <a:pt x="920" y="3099"/>
                  <a:pt x="1337" y="3265"/>
                  <a:pt x="1762" y="3265"/>
                </a:cubicBezTo>
                <a:cubicBezTo>
                  <a:pt x="1972" y="3265"/>
                  <a:pt x="2184" y="3224"/>
                  <a:pt x="2386" y="3140"/>
                </a:cubicBezTo>
                <a:cubicBezTo>
                  <a:pt x="2995" y="2888"/>
                  <a:pt x="3393" y="2292"/>
                  <a:pt x="3393" y="1633"/>
                </a:cubicBezTo>
                <a:cubicBezTo>
                  <a:pt x="3393" y="731"/>
                  <a:pt x="2662" y="1"/>
                  <a:pt x="1762" y="1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831367" y="4500390"/>
            <a:ext cx="117025" cy="112610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3712875"/>
            <a:ext cx="1181608" cy="370354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5400000">
            <a:off x="1359437" y="-9963"/>
            <a:ext cx="750985" cy="122105"/>
          </a:xfrm>
          <a:custGeom>
            <a:avLst/>
            <a:gdLst/>
            <a:ahLst/>
            <a:cxnLst/>
            <a:rect l="l" t="t" r="r" b="b"/>
            <a:pathLst>
              <a:path w="21774" h="3580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5400000">
            <a:off x="1054231" y="-9981"/>
            <a:ext cx="750985" cy="122139"/>
          </a:xfrm>
          <a:custGeom>
            <a:avLst/>
            <a:gdLst/>
            <a:ahLst/>
            <a:cxnLst/>
            <a:rect l="l" t="t" r="r" b="b"/>
            <a:pathLst>
              <a:path w="21774" h="3581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8386399" y="795067"/>
            <a:ext cx="242051" cy="242051"/>
            <a:chOff x="8109724" y="768892"/>
            <a:chExt cx="242051" cy="242051"/>
          </a:xfrm>
        </p:grpSpPr>
        <p:sp>
          <p:nvSpPr>
            <p:cNvPr id="51" name="Google Shape;51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734471" y="2670948"/>
            <a:ext cx="200283" cy="400567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5400000">
            <a:off x="-400722" y="1457547"/>
            <a:ext cx="1609493" cy="808059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5400000">
            <a:off x="-291458" y="1566012"/>
            <a:ext cx="1175902" cy="590385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63950" y="3504375"/>
            <a:ext cx="1181608" cy="370354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503600" y="1486175"/>
            <a:ext cx="6136800" cy="16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1503600" y="3174025"/>
            <a:ext cx="6136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>
            <a:off x="7942188" y="-30769"/>
            <a:ext cx="1230616" cy="2447415"/>
            <a:chOff x="5601325" y="2619050"/>
            <a:chExt cx="1004175" cy="1997075"/>
          </a:xfrm>
        </p:grpSpPr>
        <p:sp>
          <p:nvSpPr>
            <p:cNvPr id="183" name="Google Shape;183;p11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1"/>
          <p:cNvGrpSpPr/>
          <p:nvPr/>
        </p:nvGrpSpPr>
        <p:grpSpPr>
          <a:xfrm>
            <a:off x="8907050" y="2743575"/>
            <a:ext cx="108150" cy="669300"/>
            <a:chOff x="5169950" y="3910650"/>
            <a:chExt cx="108150" cy="669300"/>
          </a:xfrm>
        </p:grpSpPr>
        <p:sp>
          <p:nvSpPr>
            <p:cNvPr id="197" name="Google Shape;197;p11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437567" y="4168934"/>
            <a:ext cx="1941156" cy="974573"/>
            <a:chOff x="5008150" y="5073600"/>
            <a:chExt cx="801700" cy="402500"/>
          </a:xfrm>
        </p:grpSpPr>
        <p:sp>
          <p:nvSpPr>
            <p:cNvPr id="202" name="Google Shape;202;p11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 rot="5400000">
            <a:off x="-113250" y="3261063"/>
            <a:ext cx="1055125" cy="309200"/>
            <a:chOff x="5550375" y="1747875"/>
            <a:chExt cx="1055125" cy="309200"/>
          </a:xfrm>
        </p:grpSpPr>
        <p:sp>
          <p:nvSpPr>
            <p:cNvPr id="205" name="Google Shape;205;p11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807125" y="3875225"/>
            <a:ext cx="175450" cy="175450"/>
            <a:chOff x="5826950" y="2305200"/>
            <a:chExt cx="175450" cy="175450"/>
          </a:xfrm>
        </p:grpSpPr>
        <p:sp>
          <p:nvSpPr>
            <p:cNvPr id="208" name="Google Shape;208;p1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94805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94805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2" hasCustomPrompt="1"/>
          </p:nvPr>
        </p:nvSpPr>
        <p:spPr>
          <a:xfrm>
            <a:off x="1455050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3"/>
          </p:nvPr>
        </p:nvSpPr>
        <p:spPr>
          <a:xfrm>
            <a:off x="344250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4"/>
          </p:nvPr>
        </p:nvSpPr>
        <p:spPr>
          <a:xfrm>
            <a:off x="344250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5" hasCustomPrompt="1"/>
          </p:nvPr>
        </p:nvSpPr>
        <p:spPr>
          <a:xfrm>
            <a:off x="3949488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6"/>
          </p:nvPr>
        </p:nvSpPr>
        <p:spPr>
          <a:xfrm>
            <a:off x="593695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7"/>
          </p:nvPr>
        </p:nvSpPr>
        <p:spPr>
          <a:xfrm>
            <a:off x="593695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8" hasCustomPrompt="1"/>
          </p:nvPr>
        </p:nvSpPr>
        <p:spPr>
          <a:xfrm>
            <a:off x="6443951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9"/>
          </p:nvPr>
        </p:nvSpPr>
        <p:spPr>
          <a:xfrm>
            <a:off x="94805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3"/>
          </p:nvPr>
        </p:nvSpPr>
        <p:spPr>
          <a:xfrm>
            <a:off x="94805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4" hasCustomPrompt="1"/>
          </p:nvPr>
        </p:nvSpPr>
        <p:spPr>
          <a:xfrm>
            <a:off x="1455050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5"/>
          </p:nvPr>
        </p:nvSpPr>
        <p:spPr>
          <a:xfrm>
            <a:off x="344250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6"/>
          </p:nvPr>
        </p:nvSpPr>
        <p:spPr>
          <a:xfrm>
            <a:off x="344250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17" hasCustomPrompt="1"/>
          </p:nvPr>
        </p:nvSpPr>
        <p:spPr>
          <a:xfrm>
            <a:off x="3949498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8"/>
          </p:nvPr>
        </p:nvSpPr>
        <p:spPr>
          <a:xfrm>
            <a:off x="593695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9"/>
          </p:nvPr>
        </p:nvSpPr>
        <p:spPr>
          <a:xfrm>
            <a:off x="593695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0" hasCustomPrompt="1"/>
          </p:nvPr>
        </p:nvSpPr>
        <p:spPr>
          <a:xfrm>
            <a:off x="6443950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/>
          <p:nvPr/>
        </p:nvSpPr>
        <p:spPr>
          <a:xfrm>
            <a:off x="8141032" y="352513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8141032" y="126222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0" y="4667514"/>
            <a:ext cx="948010" cy="475996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127480" y="4794966"/>
            <a:ext cx="692620" cy="347773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SECTION_TITLE_AND_DESCRIPTION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1430438" y="390568"/>
            <a:ext cx="843798" cy="730740"/>
          </a:xfrm>
          <a:custGeom>
            <a:avLst/>
            <a:gdLst/>
            <a:ahLst/>
            <a:cxnLst/>
            <a:rect l="l" t="t" r="r" b="b"/>
            <a:pathLst>
              <a:path w="24465" h="21187" extrusionOk="0">
                <a:moveTo>
                  <a:pt x="1" y="0"/>
                </a:moveTo>
                <a:lnTo>
                  <a:pt x="12232" y="21187"/>
                </a:lnTo>
                <a:lnTo>
                  <a:pt x="24464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90007" y="410538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190007" y="184247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1421367" y="72119"/>
            <a:ext cx="843798" cy="730740"/>
          </a:xfrm>
          <a:custGeom>
            <a:avLst/>
            <a:gdLst/>
            <a:ahLst/>
            <a:cxnLst/>
            <a:rect l="l" t="t" r="r" b="b"/>
            <a:pathLst>
              <a:path w="24465" h="21187" extrusionOk="0">
                <a:moveTo>
                  <a:pt x="1" y="0"/>
                </a:moveTo>
                <a:lnTo>
                  <a:pt x="12232" y="21187"/>
                </a:lnTo>
                <a:lnTo>
                  <a:pt x="24464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1185567" y="802852"/>
            <a:ext cx="117025" cy="112610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 rot="10800000" flipH="1">
            <a:off x="7601158" y="4606717"/>
            <a:ext cx="1373323" cy="335312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 rot="10800000" flipH="1">
            <a:off x="7704042" y="4718568"/>
            <a:ext cx="1352767" cy="314721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4"/>
          <p:cNvGrpSpPr/>
          <p:nvPr/>
        </p:nvGrpSpPr>
        <p:grpSpPr>
          <a:xfrm>
            <a:off x="8649474" y="4075947"/>
            <a:ext cx="242051" cy="242051"/>
            <a:chOff x="7982724" y="4022347"/>
            <a:chExt cx="242051" cy="242051"/>
          </a:xfrm>
        </p:grpSpPr>
        <p:sp>
          <p:nvSpPr>
            <p:cNvPr id="244" name="Google Shape;244;p14"/>
            <p:cNvSpPr/>
            <p:nvPr/>
          </p:nvSpPr>
          <p:spPr>
            <a:xfrm rot="10800000" flipH="1">
              <a:off x="7982724" y="4022347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 rot="10800000" flipH="1">
              <a:off x="7982724" y="4022347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4"/>
          <p:cNvSpPr/>
          <p:nvPr/>
        </p:nvSpPr>
        <p:spPr>
          <a:xfrm rot="10800000" flipH="1">
            <a:off x="7050783" y="4318000"/>
            <a:ext cx="200283" cy="400567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1185576" y="2139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1"/>
          </p:nvPr>
        </p:nvSpPr>
        <p:spPr>
          <a:xfrm>
            <a:off x="1185575" y="2641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2"/>
          </p:nvPr>
        </p:nvSpPr>
        <p:spPr>
          <a:xfrm>
            <a:off x="5348124" y="2139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3"/>
          </p:nvPr>
        </p:nvSpPr>
        <p:spPr>
          <a:xfrm>
            <a:off x="5348125" y="2641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 idx="2"/>
          </p:nvPr>
        </p:nvSpPr>
        <p:spPr>
          <a:xfrm>
            <a:off x="763000" y="3266100"/>
            <a:ext cx="2184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1"/>
          </p:nvPr>
        </p:nvSpPr>
        <p:spPr>
          <a:xfrm>
            <a:off x="763000" y="3691700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title" idx="3"/>
          </p:nvPr>
        </p:nvSpPr>
        <p:spPr>
          <a:xfrm>
            <a:off x="3479840" y="3266100"/>
            <a:ext cx="2184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4"/>
          </p:nvPr>
        </p:nvSpPr>
        <p:spPr>
          <a:xfrm>
            <a:off x="3479840" y="3691700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5"/>
          </p:nvPr>
        </p:nvSpPr>
        <p:spPr>
          <a:xfrm>
            <a:off x="6196681" y="3266100"/>
            <a:ext cx="2184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6"/>
          </p:nvPr>
        </p:nvSpPr>
        <p:spPr>
          <a:xfrm>
            <a:off x="6196681" y="3691700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59" name="Google Shape;259;p15"/>
          <p:cNvGrpSpPr/>
          <p:nvPr/>
        </p:nvGrpSpPr>
        <p:grpSpPr>
          <a:xfrm>
            <a:off x="-127990" y="208124"/>
            <a:ext cx="673089" cy="387303"/>
            <a:chOff x="4383475" y="1747875"/>
            <a:chExt cx="544350" cy="313225"/>
          </a:xfrm>
        </p:grpSpPr>
        <p:sp>
          <p:nvSpPr>
            <p:cNvPr id="260" name="Google Shape;260;p15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5"/>
          <p:cNvSpPr/>
          <p:nvPr/>
        </p:nvSpPr>
        <p:spPr>
          <a:xfrm>
            <a:off x="741646" y="222232"/>
            <a:ext cx="179509" cy="359018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5"/>
          <p:cNvGrpSpPr/>
          <p:nvPr/>
        </p:nvGrpSpPr>
        <p:grpSpPr>
          <a:xfrm>
            <a:off x="-435405" y="938820"/>
            <a:ext cx="793400" cy="410549"/>
            <a:chOff x="1151000" y="1881425"/>
            <a:chExt cx="641650" cy="332025"/>
          </a:xfrm>
        </p:grpSpPr>
        <p:sp>
          <p:nvSpPr>
            <p:cNvPr id="264" name="Google Shape;264;p15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5"/>
          <p:cNvGrpSpPr/>
          <p:nvPr/>
        </p:nvGrpSpPr>
        <p:grpSpPr>
          <a:xfrm>
            <a:off x="1231084" y="116296"/>
            <a:ext cx="216944" cy="216944"/>
            <a:chOff x="5826950" y="2305200"/>
            <a:chExt cx="175450" cy="175450"/>
          </a:xfrm>
        </p:grpSpPr>
        <p:sp>
          <p:nvSpPr>
            <p:cNvPr id="267" name="Google Shape;267;p1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5"/>
          <p:cNvGrpSpPr/>
          <p:nvPr/>
        </p:nvGrpSpPr>
        <p:grpSpPr>
          <a:xfrm rot="-5400000">
            <a:off x="7856267" y="-425915"/>
            <a:ext cx="861683" cy="1713690"/>
            <a:chOff x="5601325" y="2619050"/>
            <a:chExt cx="1004175" cy="1997075"/>
          </a:xfrm>
        </p:grpSpPr>
        <p:sp>
          <p:nvSpPr>
            <p:cNvPr id="270" name="Google Shape;270;p15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SECTION_TITLE_AND_DESCRIPTION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xfrm>
            <a:off x="1185576" y="2901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1185575" y="3403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title" idx="2"/>
          </p:nvPr>
        </p:nvSpPr>
        <p:spPr>
          <a:xfrm>
            <a:off x="5348124" y="2901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3"/>
          </p:nvPr>
        </p:nvSpPr>
        <p:spPr>
          <a:xfrm>
            <a:off x="5348125" y="3403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8" name="Google Shape;288;p16"/>
          <p:cNvGrpSpPr/>
          <p:nvPr/>
        </p:nvGrpSpPr>
        <p:grpSpPr>
          <a:xfrm>
            <a:off x="176453" y="118245"/>
            <a:ext cx="129823" cy="803428"/>
            <a:chOff x="5169950" y="3910650"/>
            <a:chExt cx="108150" cy="669300"/>
          </a:xfrm>
        </p:grpSpPr>
        <p:sp>
          <p:nvSpPr>
            <p:cNvPr id="289" name="Google Shape;289;p1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543200" y="118250"/>
            <a:ext cx="642375" cy="642350"/>
            <a:chOff x="1154925" y="4692025"/>
            <a:chExt cx="642375" cy="642350"/>
          </a:xfrm>
        </p:grpSpPr>
        <p:sp>
          <p:nvSpPr>
            <p:cNvPr id="294" name="Google Shape;294;p16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6"/>
          <p:cNvGrpSpPr/>
          <p:nvPr/>
        </p:nvGrpSpPr>
        <p:grpSpPr>
          <a:xfrm>
            <a:off x="8819975" y="4091575"/>
            <a:ext cx="544350" cy="313225"/>
            <a:chOff x="4383475" y="1747875"/>
            <a:chExt cx="544350" cy="313225"/>
          </a:xfrm>
        </p:grpSpPr>
        <p:sp>
          <p:nvSpPr>
            <p:cNvPr id="297" name="Google Shape;297;p16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8442200" y="4690825"/>
            <a:ext cx="175450" cy="175450"/>
            <a:chOff x="5826950" y="2305200"/>
            <a:chExt cx="175450" cy="175450"/>
          </a:xfrm>
        </p:grpSpPr>
        <p:sp>
          <p:nvSpPr>
            <p:cNvPr id="300" name="Google Shape;300;p1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6"/>
          <p:cNvSpPr/>
          <p:nvPr/>
        </p:nvSpPr>
        <p:spPr>
          <a:xfrm>
            <a:off x="8935525" y="4633375"/>
            <a:ext cx="145175" cy="290350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SECTION_HEADER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259350" y="2237725"/>
            <a:ext cx="3348000" cy="11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title" idx="2" hasCustomPrompt="1"/>
          </p:nvPr>
        </p:nvSpPr>
        <p:spPr>
          <a:xfrm>
            <a:off x="1259358" y="1017500"/>
            <a:ext cx="3478800" cy="13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1"/>
          </p:nvPr>
        </p:nvSpPr>
        <p:spPr>
          <a:xfrm>
            <a:off x="1259358" y="3425200"/>
            <a:ext cx="2540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 rot="-5400000">
            <a:off x="7490973" y="-521525"/>
            <a:ext cx="1055388" cy="2098926"/>
            <a:chOff x="5601325" y="2619050"/>
            <a:chExt cx="1004175" cy="1997075"/>
          </a:xfrm>
        </p:grpSpPr>
        <p:sp>
          <p:nvSpPr>
            <p:cNvPr id="308" name="Google Shape;308;p17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7"/>
          <p:cNvGrpSpPr/>
          <p:nvPr/>
        </p:nvGrpSpPr>
        <p:grpSpPr>
          <a:xfrm>
            <a:off x="-217775" y="4741000"/>
            <a:ext cx="801700" cy="402500"/>
            <a:chOff x="5008150" y="5073600"/>
            <a:chExt cx="801700" cy="402500"/>
          </a:xfrm>
        </p:grpSpPr>
        <p:sp>
          <p:nvSpPr>
            <p:cNvPr id="322" name="Google Shape;322;p17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148038" y="136000"/>
            <a:ext cx="500825" cy="850200"/>
            <a:chOff x="3558950" y="3191175"/>
            <a:chExt cx="500825" cy="850200"/>
          </a:xfrm>
        </p:grpSpPr>
        <p:sp>
          <p:nvSpPr>
            <p:cNvPr id="325" name="Google Shape;325;p17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7"/>
          <p:cNvGrpSpPr/>
          <p:nvPr/>
        </p:nvGrpSpPr>
        <p:grpSpPr>
          <a:xfrm flipH="1">
            <a:off x="8603200" y="844700"/>
            <a:ext cx="464925" cy="461700"/>
            <a:chOff x="5865550" y="4739350"/>
            <a:chExt cx="464925" cy="461700"/>
          </a:xfrm>
        </p:grpSpPr>
        <p:sp>
          <p:nvSpPr>
            <p:cNvPr id="328" name="Google Shape;328;p17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APTION_ONLY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2" hasCustomPrompt="1"/>
          </p:nvPr>
        </p:nvSpPr>
        <p:spPr>
          <a:xfrm>
            <a:off x="977700" y="1919400"/>
            <a:ext cx="18510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5" name="Google Shape;335;p18"/>
          <p:cNvSpPr txBox="1">
            <a:spLocks noGrp="1"/>
          </p:cNvSpPr>
          <p:nvPr>
            <p:ph type="title" idx="3"/>
          </p:nvPr>
        </p:nvSpPr>
        <p:spPr>
          <a:xfrm>
            <a:off x="773700" y="3436973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ubTitle" idx="1"/>
          </p:nvPr>
        </p:nvSpPr>
        <p:spPr>
          <a:xfrm>
            <a:off x="773700" y="3786373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title" idx="4" hasCustomPrompt="1"/>
          </p:nvPr>
        </p:nvSpPr>
        <p:spPr>
          <a:xfrm>
            <a:off x="3646500" y="1919400"/>
            <a:ext cx="18510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5"/>
          </p:nvPr>
        </p:nvSpPr>
        <p:spPr>
          <a:xfrm>
            <a:off x="3442500" y="3436973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6"/>
          </p:nvPr>
        </p:nvSpPr>
        <p:spPr>
          <a:xfrm>
            <a:off x="3442500" y="3786373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7" hasCustomPrompt="1"/>
          </p:nvPr>
        </p:nvSpPr>
        <p:spPr>
          <a:xfrm>
            <a:off x="6315300" y="1919400"/>
            <a:ext cx="18510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1" name="Google Shape;341;p18"/>
          <p:cNvSpPr txBox="1">
            <a:spLocks noGrp="1"/>
          </p:cNvSpPr>
          <p:nvPr>
            <p:ph type="title" idx="8"/>
          </p:nvPr>
        </p:nvSpPr>
        <p:spPr>
          <a:xfrm>
            <a:off x="6111300" y="3436973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9"/>
          </p:nvPr>
        </p:nvSpPr>
        <p:spPr>
          <a:xfrm>
            <a:off x="6111300" y="3786373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43" name="Google Shape;343;p18"/>
          <p:cNvGrpSpPr/>
          <p:nvPr/>
        </p:nvGrpSpPr>
        <p:grpSpPr>
          <a:xfrm>
            <a:off x="195200" y="144138"/>
            <a:ext cx="618200" cy="760500"/>
            <a:chOff x="2434775" y="1800150"/>
            <a:chExt cx="618200" cy="760500"/>
          </a:xfrm>
        </p:grpSpPr>
        <p:sp>
          <p:nvSpPr>
            <p:cNvPr id="344" name="Google Shape;344;p18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1043875" y="144150"/>
            <a:ext cx="641650" cy="332025"/>
            <a:chOff x="1151000" y="1881425"/>
            <a:chExt cx="641650" cy="332025"/>
          </a:xfrm>
        </p:grpSpPr>
        <p:sp>
          <p:nvSpPr>
            <p:cNvPr id="347" name="Google Shape;347;p18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8"/>
          <p:cNvGrpSpPr/>
          <p:nvPr/>
        </p:nvGrpSpPr>
        <p:grpSpPr>
          <a:xfrm>
            <a:off x="868425" y="622700"/>
            <a:ext cx="175450" cy="175450"/>
            <a:chOff x="5826950" y="2305200"/>
            <a:chExt cx="175450" cy="175450"/>
          </a:xfrm>
        </p:grpSpPr>
        <p:sp>
          <p:nvSpPr>
            <p:cNvPr id="350" name="Google Shape;350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8"/>
          <p:cNvGrpSpPr/>
          <p:nvPr/>
        </p:nvGrpSpPr>
        <p:grpSpPr>
          <a:xfrm rot="10800000">
            <a:off x="7972752" y="1"/>
            <a:ext cx="1286568" cy="645932"/>
            <a:chOff x="5008150" y="5073600"/>
            <a:chExt cx="801700" cy="402500"/>
          </a:xfrm>
        </p:grpSpPr>
        <p:sp>
          <p:nvSpPr>
            <p:cNvPr id="353" name="Google Shape;353;p18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18"/>
          <p:cNvGrpSpPr/>
          <p:nvPr/>
        </p:nvGrpSpPr>
        <p:grpSpPr>
          <a:xfrm>
            <a:off x="7797300" y="436675"/>
            <a:ext cx="175450" cy="175450"/>
            <a:chOff x="5826950" y="2305200"/>
            <a:chExt cx="175450" cy="175450"/>
          </a:xfrm>
        </p:grpSpPr>
        <p:sp>
          <p:nvSpPr>
            <p:cNvPr id="356" name="Google Shape;356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2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0" y="131275"/>
            <a:ext cx="641650" cy="332025"/>
            <a:chOff x="1151000" y="1881425"/>
            <a:chExt cx="641650" cy="332025"/>
          </a:xfrm>
        </p:grpSpPr>
        <p:sp>
          <p:nvSpPr>
            <p:cNvPr id="361" name="Google Shape;361;p19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9"/>
          <p:cNvSpPr/>
          <p:nvPr/>
        </p:nvSpPr>
        <p:spPr>
          <a:xfrm>
            <a:off x="847725" y="152113"/>
            <a:ext cx="145175" cy="290350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19"/>
          <p:cNvGrpSpPr/>
          <p:nvPr/>
        </p:nvGrpSpPr>
        <p:grpSpPr>
          <a:xfrm rot="5400000">
            <a:off x="-199600" y="900475"/>
            <a:ext cx="801700" cy="402500"/>
            <a:chOff x="5008150" y="5073600"/>
            <a:chExt cx="801700" cy="402500"/>
          </a:xfrm>
        </p:grpSpPr>
        <p:sp>
          <p:nvSpPr>
            <p:cNvPr id="365" name="Google Shape;365;p1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9"/>
          <p:cNvGrpSpPr/>
          <p:nvPr/>
        </p:nvGrpSpPr>
        <p:grpSpPr>
          <a:xfrm>
            <a:off x="7710950" y="140675"/>
            <a:ext cx="544350" cy="313225"/>
            <a:chOff x="4383475" y="1747875"/>
            <a:chExt cx="544350" cy="313225"/>
          </a:xfrm>
        </p:grpSpPr>
        <p:sp>
          <p:nvSpPr>
            <p:cNvPr id="368" name="Google Shape;368;p19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8456338" y="152125"/>
            <a:ext cx="500825" cy="850200"/>
            <a:chOff x="3558950" y="3191175"/>
            <a:chExt cx="500825" cy="850200"/>
          </a:xfrm>
        </p:grpSpPr>
        <p:sp>
          <p:nvSpPr>
            <p:cNvPr id="371" name="Google Shape;371;p19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9"/>
          <p:cNvGrpSpPr/>
          <p:nvPr/>
        </p:nvGrpSpPr>
        <p:grpSpPr>
          <a:xfrm>
            <a:off x="8849025" y="1187150"/>
            <a:ext cx="108150" cy="669300"/>
            <a:chOff x="5169950" y="3910650"/>
            <a:chExt cx="108150" cy="669300"/>
          </a:xfrm>
        </p:grpSpPr>
        <p:sp>
          <p:nvSpPr>
            <p:cNvPr id="374" name="Google Shape;374;p19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APTION_ONLY_2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 idx="2"/>
          </p:nvPr>
        </p:nvSpPr>
        <p:spPr>
          <a:xfrm>
            <a:off x="948050" y="1842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>
            <a:off x="948050" y="2192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title" idx="3"/>
          </p:nvPr>
        </p:nvSpPr>
        <p:spPr>
          <a:xfrm>
            <a:off x="3442500" y="1842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4"/>
          </p:nvPr>
        </p:nvSpPr>
        <p:spPr>
          <a:xfrm>
            <a:off x="3442500" y="2192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 idx="5"/>
          </p:nvPr>
        </p:nvSpPr>
        <p:spPr>
          <a:xfrm>
            <a:off x="5936950" y="1842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6"/>
          </p:nvPr>
        </p:nvSpPr>
        <p:spPr>
          <a:xfrm>
            <a:off x="5936950" y="2192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title" idx="7"/>
          </p:nvPr>
        </p:nvSpPr>
        <p:spPr>
          <a:xfrm>
            <a:off x="948050" y="33786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8"/>
          </p:nvPr>
        </p:nvSpPr>
        <p:spPr>
          <a:xfrm>
            <a:off x="948050" y="37280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title" idx="9"/>
          </p:nvPr>
        </p:nvSpPr>
        <p:spPr>
          <a:xfrm>
            <a:off x="3442500" y="33786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13"/>
          </p:nvPr>
        </p:nvSpPr>
        <p:spPr>
          <a:xfrm>
            <a:off x="3442500" y="37280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title" idx="14"/>
          </p:nvPr>
        </p:nvSpPr>
        <p:spPr>
          <a:xfrm>
            <a:off x="5936950" y="33786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91" name="Google Shape;391;p20"/>
          <p:cNvSpPr txBox="1">
            <a:spLocks noGrp="1"/>
          </p:cNvSpPr>
          <p:nvPr>
            <p:ph type="subTitle" idx="15"/>
          </p:nvPr>
        </p:nvSpPr>
        <p:spPr>
          <a:xfrm>
            <a:off x="5936950" y="37280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92" name="Google Shape;392;p20"/>
          <p:cNvGrpSpPr/>
          <p:nvPr/>
        </p:nvGrpSpPr>
        <p:grpSpPr>
          <a:xfrm rot="-5400000">
            <a:off x="496450" y="-496450"/>
            <a:ext cx="1004175" cy="1997075"/>
            <a:chOff x="5601325" y="2619050"/>
            <a:chExt cx="1004175" cy="1997075"/>
          </a:xfrm>
        </p:grpSpPr>
        <p:sp>
          <p:nvSpPr>
            <p:cNvPr id="393" name="Google Shape;393;p20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20"/>
          <p:cNvGrpSpPr/>
          <p:nvPr/>
        </p:nvGrpSpPr>
        <p:grpSpPr>
          <a:xfrm>
            <a:off x="136375" y="906625"/>
            <a:ext cx="108150" cy="669300"/>
            <a:chOff x="5169950" y="3910650"/>
            <a:chExt cx="108150" cy="669300"/>
          </a:xfrm>
        </p:grpSpPr>
        <p:sp>
          <p:nvSpPr>
            <p:cNvPr id="407" name="Google Shape;407;p20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20"/>
          <p:cNvGrpSpPr/>
          <p:nvPr/>
        </p:nvGrpSpPr>
        <p:grpSpPr>
          <a:xfrm>
            <a:off x="8371325" y="121825"/>
            <a:ext cx="618200" cy="760500"/>
            <a:chOff x="2434775" y="1800150"/>
            <a:chExt cx="618200" cy="760500"/>
          </a:xfrm>
        </p:grpSpPr>
        <p:sp>
          <p:nvSpPr>
            <p:cNvPr id="412" name="Google Shape;412;p20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0"/>
          <p:cNvGrpSpPr/>
          <p:nvPr/>
        </p:nvGrpSpPr>
        <p:grpSpPr>
          <a:xfrm rot="5400000">
            <a:off x="7668425" y="115550"/>
            <a:ext cx="544350" cy="313225"/>
            <a:chOff x="4383475" y="1747875"/>
            <a:chExt cx="544350" cy="313225"/>
          </a:xfrm>
        </p:grpSpPr>
        <p:sp>
          <p:nvSpPr>
            <p:cNvPr id="415" name="Google Shape;415;p20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8592700" y="1153550"/>
            <a:ext cx="175450" cy="175450"/>
            <a:chOff x="5826950" y="2305200"/>
            <a:chExt cx="175450" cy="175450"/>
          </a:xfrm>
        </p:grpSpPr>
        <p:sp>
          <p:nvSpPr>
            <p:cNvPr id="418" name="Google Shape;418;p20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5862700" y="2237725"/>
            <a:ext cx="3478800" cy="11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5862700" y="1017500"/>
            <a:ext cx="3478800" cy="13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5862700" y="3425200"/>
            <a:ext cx="2540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25790" y="-57950"/>
            <a:ext cx="848813" cy="1665822"/>
            <a:chOff x="1158575" y="2606800"/>
            <a:chExt cx="497750" cy="976850"/>
          </a:xfrm>
        </p:grpSpPr>
        <p:sp>
          <p:nvSpPr>
            <p:cNvPr id="62" name="Google Shape;62;p3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8497863" y="4097150"/>
            <a:ext cx="500825" cy="850200"/>
            <a:chOff x="3558950" y="3191175"/>
            <a:chExt cx="500825" cy="850200"/>
          </a:xfrm>
        </p:grpSpPr>
        <p:sp>
          <p:nvSpPr>
            <p:cNvPr id="75" name="Google Shape;75;p3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8612150" y="231475"/>
            <a:ext cx="641650" cy="332025"/>
            <a:chOff x="1151000" y="1881425"/>
            <a:chExt cx="641650" cy="332025"/>
          </a:xfrm>
        </p:grpSpPr>
        <p:sp>
          <p:nvSpPr>
            <p:cNvPr id="78" name="Google Shape;78;p3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2_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422" name="Google Shape;422;p21"/>
          <p:cNvGrpSpPr/>
          <p:nvPr/>
        </p:nvGrpSpPr>
        <p:grpSpPr>
          <a:xfrm>
            <a:off x="-11" y="-23335"/>
            <a:ext cx="747770" cy="1467522"/>
            <a:chOff x="1158575" y="2606800"/>
            <a:chExt cx="497750" cy="976850"/>
          </a:xfrm>
        </p:grpSpPr>
        <p:sp>
          <p:nvSpPr>
            <p:cNvPr id="423" name="Google Shape;423;p21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998075" y="375775"/>
            <a:ext cx="108150" cy="669300"/>
            <a:chOff x="5169950" y="3910650"/>
            <a:chExt cx="108150" cy="669300"/>
          </a:xfrm>
        </p:grpSpPr>
        <p:sp>
          <p:nvSpPr>
            <p:cNvPr id="436" name="Google Shape;436;p21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549610" y="1444170"/>
            <a:ext cx="398506" cy="676504"/>
            <a:chOff x="3558950" y="3191175"/>
            <a:chExt cx="500825" cy="850200"/>
          </a:xfrm>
        </p:grpSpPr>
        <p:sp>
          <p:nvSpPr>
            <p:cNvPr id="441" name="Google Shape;441;p21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1"/>
          <p:cNvGrpSpPr/>
          <p:nvPr/>
        </p:nvGrpSpPr>
        <p:grpSpPr>
          <a:xfrm>
            <a:off x="99050" y="2220400"/>
            <a:ext cx="175450" cy="175450"/>
            <a:chOff x="5826950" y="2305200"/>
            <a:chExt cx="175450" cy="175450"/>
          </a:xfrm>
        </p:grpSpPr>
        <p:sp>
          <p:nvSpPr>
            <p:cNvPr id="444" name="Google Shape;444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>
            <a:off x="8489472" y="356"/>
            <a:ext cx="714069" cy="1420120"/>
            <a:chOff x="5601325" y="2619050"/>
            <a:chExt cx="1004175" cy="1997075"/>
          </a:xfrm>
        </p:grpSpPr>
        <p:sp>
          <p:nvSpPr>
            <p:cNvPr id="447" name="Google Shape;447;p21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21"/>
          <p:cNvGrpSpPr/>
          <p:nvPr/>
        </p:nvGrpSpPr>
        <p:grpSpPr>
          <a:xfrm>
            <a:off x="8746500" y="1734000"/>
            <a:ext cx="544350" cy="313225"/>
            <a:chOff x="4383475" y="1747875"/>
            <a:chExt cx="544350" cy="313225"/>
          </a:xfrm>
        </p:grpSpPr>
        <p:sp>
          <p:nvSpPr>
            <p:cNvPr id="461" name="Google Shape;461;p21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1"/>
          <p:cNvGrpSpPr/>
          <p:nvPr/>
        </p:nvGrpSpPr>
        <p:grpSpPr>
          <a:xfrm flipH="1">
            <a:off x="7854050" y="125025"/>
            <a:ext cx="464925" cy="461700"/>
            <a:chOff x="5865550" y="4739350"/>
            <a:chExt cx="464925" cy="461700"/>
          </a:xfrm>
        </p:grpSpPr>
        <p:sp>
          <p:nvSpPr>
            <p:cNvPr id="464" name="Google Shape;464;p21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21"/>
          <p:cNvGrpSpPr/>
          <p:nvPr/>
        </p:nvGrpSpPr>
        <p:grpSpPr>
          <a:xfrm>
            <a:off x="8101525" y="1218675"/>
            <a:ext cx="175450" cy="175450"/>
            <a:chOff x="5826950" y="2305200"/>
            <a:chExt cx="175450" cy="175450"/>
          </a:xfrm>
        </p:grpSpPr>
        <p:sp>
          <p:nvSpPr>
            <p:cNvPr id="469" name="Google Shape;469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2_2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473" name="Google Shape;473;p22"/>
          <p:cNvGrpSpPr/>
          <p:nvPr/>
        </p:nvGrpSpPr>
        <p:grpSpPr>
          <a:xfrm>
            <a:off x="-11" y="-23335"/>
            <a:ext cx="747770" cy="1467522"/>
            <a:chOff x="1158575" y="2606800"/>
            <a:chExt cx="497750" cy="976850"/>
          </a:xfrm>
        </p:grpSpPr>
        <p:sp>
          <p:nvSpPr>
            <p:cNvPr id="474" name="Google Shape;474;p22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2"/>
          <p:cNvGrpSpPr/>
          <p:nvPr/>
        </p:nvGrpSpPr>
        <p:grpSpPr>
          <a:xfrm>
            <a:off x="998075" y="375775"/>
            <a:ext cx="108150" cy="669300"/>
            <a:chOff x="5169950" y="3910650"/>
            <a:chExt cx="108150" cy="669300"/>
          </a:xfrm>
        </p:grpSpPr>
        <p:sp>
          <p:nvSpPr>
            <p:cNvPr id="487" name="Google Shape;487;p22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2"/>
          <p:cNvGrpSpPr/>
          <p:nvPr/>
        </p:nvGrpSpPr>
        <p:grpSpPr>
          <a:xfrm>
            <a:off x="549610" y="1444170"/>
            <a:ext cx="398506" cy="676504"/>
            <a:chOff x="3558950" y="3191175"/>
            <a:chExt cx="500825" cy="850200"/>
          </a:xfrm>
        </p:grpSpPr>
        <p:sp>
          <p:nvSpPr>
            <p:cNvPr id="492" name="Google Shape;492;p22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2"/>
          <p:cNvGrpSpPr/>
          <p:nvPr/>
        </p:nvGrpSpPr>
        <p:grpSpPr>
          <a:xfrm>
            <a:off x="99050" y="2220400"/>
            <a:ext cx="175450" cy="175450"/>
            <a:chOff x="5826950" y="2305200"/>
            <a:chExt cx="175450" cy="175450"/>
          </a:xfrm>
        </p:grpSpPr>
        <p:sp>
          <p:nvSpPr>
            <p:cNvPr id="495" name="Google Shape;495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2"/>
          <p:cNvGrpSpPr/>
          <p:nvPr/>
        </p:nvGrpSpPr>
        <p:grpSpPr>
          <a:xfrm>
            <a:off x="8789425" y="4717075"/>
            <a:ext cx="544350" cy="313225"/>
            <a:chOff x="4383475" y="1747875"/>
            <a:chExt cx="544350" cy="313225"/>
          </a:xfrm>
        </p:grpSpPr>
        <p:sp>
          <p:nvSpPr>
            <p:cNvPr id="498" name="Google Shape;498;p22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2"/>
          <p:cNvGrpSpPr/>
          <p:nvPr/>
        </p:nvGrpSpPr>
        <p:grpSpPr>
          <a:xfrm flipH="1">
            <a:off x="8276975" y="4288475"/>
            <a:ext cx="464925" cy="461700"/>
            <a:chOff x="5865550" y="4739350"/>
            <a:chExt cx="464925" cy="461700"/>
          </a:xfrm>
        </p:grpSpPr>
        <p:sp>
          <p:nvSpPr>
            <p:cNvPr id="501" name="Google Shape;501;p22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2"/>
          <p:cNvGrpSpPr/>
          <p:nvPr/>
        </p:nvGrpSpPr>
        <p:grpSpPr>
          <a:xfrm>
            <a:off x="8789425" y="3879850"/>
            <a:ext cx="175450" cy="175450"/>
            <a:chOff x="5826950" y="2305200"/>
            <a:chExt cx="175450" cy="175450"/>
          </a:xfrm>
        </p:grpSpPr>
        <p:sp>
          <p:nvSpPr>
            <p:cNvPr id="506" name="Google Shape;506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CAPTION_ONLY_2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10" name="Google Shape;510;p23"/>
          <p:cNvSpPr txBox="1">
            <a:spLocks noGrp="1"/>
          </p:cNvSpPr>
          <p:nvPr>
            <p:ph type="title" idx="2"/>
          </p:nvPr>
        </p:nvSpPr>
        <p:spPr>
          <a:xfrm>
            <a:off x="5340900" y="1349275"/>
            <a:ext cx="27972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11" name="Google Shape;511;p23"/>
          <p:cNvSpPr txBox="1">
            <a:spLocks noGrp="1"/>
          </p:cNvSpPr>
          <p:nvPr>
            <p:ph type="subTitle" idx="1"/>
          </p:nvPr>
        </p:nvSpPr>
        <p:spPr>
          <a:xfrm>
            <a:off x="5340900" y="1622475"/>
            <a:ext cx="27972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2" name="Google Shape;512;p23"/>
          <p:cNvSpPr txBox="1">
            <a:spLocks noGrp="1"/>
          </p:cNvSpPr>
          <p:nvPr>
            <p:ph type="title" idx="3"/>
          </p:nvPr>
        </p:nvSpPr>
        <p:spPr>
          <a:xfrm>
            <a:off x="5340900" y="2446250"/>
            <a:ext cx="27972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subTitle" idx="4"/>
          </p:nvPr>
        </p:nvSpPr>
        <p:spPr>
          <a:xfrm>
            <a:off x="5340900" y="2719450"/>
            <a:ext cx="27972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title" idx="5"/>
          </p:nvPr>
        </p:nvSpPr>
        <p:spPr>
          <a:xfrm>
            <a:off x="5340900" y="3543225"/>
            <a:ext cx="27972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15" name="Google Shape;515;p23"/>
          <p:cNvSpPr txBox="1">
            <a:spLocks noGrp="1"/>
          </p:cNvSpPr>
          <p:nvPr>
            <p:ph type="subTitle" idx="6"/>
          </p:nvPr>
        </p:nvSpPr>
        <p:spPr>
          <a:xfrm>
            <a:off x="5340900" y="3816425"/>
            <a:ext cx="27972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16" name="Google Shape;516;p23"/>
          <p:cNvGrpSpPr/>
          <p:nvPr/>
        </p:nvGrpSpPr>
        <p:grpSpPr>
          <a:xfrm>
            <a:off x="8357975" y="196813"/>
            <a:ext cx="618200" cy="760500"/>
            <a:chOff x="2434775" y="1800150"/>
            <a:chExt cx="618200" cy="760500"/>
          </a:xfrm>
        </p:grpSpPr>
        <p:sp>
          <p:nvSpPr>
            <p:cNvPr id="517" name="Google Shape;517;p23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3"/>
          <p:cNvGrpSpPr/>
          <p:nvPr/>
        </p:nvGrpSpPr>
        <p:grpSpPr>
          <a:xfrm>
            <a:off x="8502350" y="1153300"/>
            <a:ext cx="641650" cy="332025"/>
            <a:chOff x="1151000" y="1881425"/>
            <a:chExt cx="641650" cy="332025"/>
          </a:xfrm>
        </p:grpSpPr>
        <p:sp>
          <p:nvSpPr>
            <p:cNvPr id="520" name="Google Shape;520;p23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3"/>
          <p:cNvGrpSpPr/>
          <p:nvPr/>
        </p:nvGrpSpPr>
        <p:grpSpPr>
          <a:xfrm>
            <a:off x="194050" y="196825"/>
            <a:ext cx="1055125" cy="309200"/>
            <a:chOff x="5550375" y="1747875"/>
            <a:chExt cx="1055125" cy="309200"/>
          </a:xfrm>
        </p:grpSpPr>
        <p:sp>
          <p:nvSpPr>
            <p:cNvPr id="523" name="Google Shape;523;p23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194050" y="816025"/>
            <a:ext cx="108150" cy="669300"/>
            <a:chOff x="5169950" y="3910650"/>
            <a:chExt cx="108150" cy="669300"/>
          </a:xfrm>
        </p:grpSpPr>
        <p:sp>
          <p:nvSpPr>
            <p:cNvPr id="526" name="Google Shape;526;p23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23"/>
          <p:cNvGrpSpPr/>
          <p:nvPr/>
        </p:nvGrpSpPr>
        <p:grpSpPr>
          <a:xfrm>
            <a:off x="610575" y="816025"/>
            <a:ext cx="175450" cy="175450"/>
            <a:chOff x="5826950" y="2305200"/>
            <a:chExt cx="175450" cy="175450"/>
          </a:xfrm>
        </p:grpSpPr>
        <p:sp>
          <p:nvSpPr>
            <p:cNvPr id="531" name="Google Shape;531;p23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CAPTION_ONLY_1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5" name="Google Shape;535;p24"/>
          <p:cNvSpPr txBox="1">
            <a:spLocks noGrp="1"/>
          </p:cNvSpPr>
          <p:nvPr>
            <p:ph type="title" idx="2"/>
          </p:nvPr>
        </p:nvSpPr>
        <p:spPr>
          <a:xfrm>
            <a:off x="1498500" y="3243223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36" name="Google Shape;536;p24"/>
          <p:cNvSpPr txBox="1">
            <a:spLocks noGrp="1"/>
          </p:cNvSpPr>
          <p:nvPr>
            <p:ph type="subTitle" idx="1"/>
          </p:nvPr>
        </p:nvSpPr>
        <p:spPr>
          <a:xfrm>
            <a:off x="1498500" y="3668823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title" idx="3"/>
          </p:nvPr>
        </p:nvSpPr>
        <p:spPr>
          <a:xfrm>
            <a:off x="5386500" y="3243223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38" name="Google Shape;538;p24"/>
          <p:cNvSpPr txBox="1">
            <a:spLocks noGrp="1"/>
          </p:cNvSpPr>
          <p:nvPr>
            <p:ph type="subTitle" idx="4"/>
          </p:nvPr>
        </p:nvSpPr>
        <p:spPr>
          <a:xfrm>
            <a:off x="5386500" y="3668823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39" name="Google Shape;539;p24"/>
          <p:cNvGrpSpPr/>
          <p:nvPr/>
        </p:nvGrpSpPr>
        <p:grpSpPr>
          <a:xfrm>
            <a:off x="188064" y="213985"/>
            <a:ext cx="646866" cy="1098118"/>
            <a:chOff x="3558950" y="3191175"/>
            <a:chExt cx="500825" cy="850200"/>
          </a:xfrm>
        </p:grpSpPr>
        <p:sp>
          <p:nvSpPr>
            <p:cNvPr id="540" name="Google Shape;540;p24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4"/>
          <p:cNvGrpSpPr/>
          <p:nvPr/>
        </p:nvGrpSpPr>
        <p:grpSpPr>
          <a:xfrm>
            <a:off x="8309075" y="213975"/>
            <a:ext cx="641650" cy="332025"/>
            <a:chOff x="1151000" y="1881425"/>
            <a:chExt cx="641650" cy="332025"/>
          </a:xfrm>
        </p:grpSpPr>
        <p:sp>
          <p:nvSpPr>
            <p:cNvPr id="543" name="Google Shape;543;p24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4"/>
          <p:cNvGrpSpPr/>
          <p:nvPr/>
        </p:nvGrpSpPr>
        <p:grpSpPr>
          <a:xfrm>
            <a:off x="8357725" y="735450"/>
            <a:ext cx="544350" cy="313225"/>
            <a:chOff x="4383475" y="1747875"/>
            <a:chExt cx="544350" cy="313225"/>
          </a:xfrm>
        </p:grpSpPr>
        <p:sp>
          <p:nvSpPr>
            <p:cNvPr id="546" name="Google Shape;546;p24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1047600" y="213975"/>
            <a:ext cx="175450" cy="175450"/>
            <a:chOff x="5826950" y="2305200"/>
            <a:chExt cx="175450" cy="175450"/>
          </a:xfrm>
        </p:grpSpPr>
        <p:sp>
          <p:nvSpPr>
            <p:cNvPr id="549" name="Google Shape;549;p24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4"/>
          <p:cNvGrpSpPr/>
          <p:nvPr/>
        </p:nvGrpSpPr>
        <p:grpSpPr>
          <a:xfrm>
            <a:off x="457425" y="1594625"/>
            <a:ext cx="108150" cy="669300"/>
            <a:chOff x="5169950" y="3910650"/>
            <a:chExt cx="108150" cy="669300"/>
          </a:xfrm>
        </p:grpSpPr>
        <p:sp>
          <p:nvSpPr>
            <p:cNvPr id="552" name="Google Shape;552;p24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24"/>
          <p:cNvGrpSpPr/>
          <p:nvPr/>
        </p:nvGrpSpPr>
        <p:grpSpPr>
          <a:xfrm rot="10800000">
            <a:off x="8535240" y="1378191"/>
            <a:ext cx="608748" cy="1194688"/>
            <a:chOff x="1158575" y="2606800"/>
            <a:chExt cx="497750" cy="976850"/>
          </a:xfrm>
        </p:grpSpPr>
        <p:sp>
          <p:nvSpPr>
            <p:cNvPr id="557" name="Google Shape;557;p24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 ">
  <p:cSld name="CAPTION_ONLY_2_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71" name="Google Shape;571;p25"/>
          <p:cNvSpPr txBox="1">
            <a:spLocks noGrp="1"/>
          </p:cNvSpPr>
          <p:nvPr>
            <p:ph type="title" idx="2"/>
          </p:nvPr>
        </p:nvSpPr>
        <p:spPr>
          <a:xfrm>
            <a:off x="5785063" y="1934750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72" name="Google Shape;572;p25"/>
          <p:cNvSpPr txBox="1">
            <a:spLocks noGrp="1"/>
          </p:cNvSpPr>
          <p:nvPr>
            <p:ph type="subTitle" idx="1"/>
          </p:nvPr>
        </p:nvSpPr>
        <p:spPr>
          <a:xfrm>
            <a:off x="5785063" y="2207950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25"/>
          <p:cNvSpPr txBox="1">
            <a:spLocks noGrp="1"/>
          </p:cNvSpPr>
          <p:nvPr>
            <p:ph type="title" idx="3"/>
          </p:nvPr>
        </p:nvSpPr>
        <p:spPr>
          <a:xfrm>
            <a:off x="5785063" y="3488925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74" name="Google Shape;574;p25"/>
          <p:cNvSpPr txBox="1">
            <a:spLocks noGrp="1"/>
          </p:cNvSpPr>
          <p:nvPr>
            <p:ph type="subTitle" idx="4"/>
          </p:nvPr>
        </p:nvSpPr>
        <p:spPr>
          <a:xfrm>
            <a:off x="5785063" y="3762125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5" name="Google Shape;575;p25"/>
          <p:cNvSpPr txBox="1">
            <a:spLocks noGrp="1"/>
          </p:cNvSpPr>
          <p:nvPr>
            <p:ph type="title" idx="5"/>
          </p:nvPr>
        </p:nvSpPr>
        <p:spPr>
          <a:xfrm>
            <a:off x="919338" y="1934750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76" name="Google Shape;576;p25"/>
          <p:cNvSpPr txBox="1">
            <a:spLocks noGrp="1"/>
          </p:cNvSpPr>
          <p:nvPr>
            <p:ph type="subTitle" idx="6"/>
          </p:nvPr>
        </p:nvSpPr>
        <p:spPr>
          <a:xfrm>
            <a:off x="919338" y="2207950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7" name="Google Shape;577;p25"/>
          <p:cNvSpPr txBox="1">
            <a:spLocks noGrp="1"/>
          </p:cNvSpPr>
          <p:nvPr>
            <p:ph type="title" idx="7"/>
          </p:nvPr>
        </p:nvSpPr>
        <p:spPr>
          <a:xfrm>
            <a:off x="919338" y="3488925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78" name="Google Shape;578;p25"/>
          <p:cNvSpPr txBox="1">
            <a:spLocks noGrp="1"/>
          </p:cNvSpPr>
          <p:nvPr>
            <p:ph type="subTitle" idx="8"/>
          </p:nvPr>
        </p:nvSpPr>
        <p:spPr>
          <a:xfrm>
            <a:off x="919338" y="3762125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-5400000">
            <a:off x="87864" y="234010"/>
            <a:ext cx="646866" cy="1098118"/>
            <a:chOff x="3558950" y="3191175"/>
            <a:chExt cx="500825" cy="850200"/>
          </a:xfrm>
        </p:grpSpPr>
        <p:sp>
          <p:nvSpPr>
            <p:cNvPr id="580" name="Google Shape;580;p25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5"/>
          <p:cNvGrpSpPr/>
          <p:nvPr/>
        </p:nvGrpSpPr>
        <p:grpSpPr>
          <a:xfrm>
            <a:off x="1121050" y="407700"/>
            <a:ext cx="175450" cy="175450"/>
            <a:chOff x="5826950" y="2305200"/>
            <a:chExt cx="175450" cy="175450"/>
          </a:xfrm>
        </p:grpSpPr>
        <p:sp>
          <p:nvSpPr>
            <p:cNvPr id="583" name="Google Shape;583;p2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 rot="5400000">
            <a:off x="691225" y="-133150"/>
            <a:ext cx="108150" cy="669300"/>
            <a:chOff x="5169950" y="3910650"/>
            <a:chExt cx="108150" cy="669300"/>
          </a:xfrm>
        </p:grpSpPr>
        <p:sp>
          <p:nvSpPr>
            <p:cNvPr id="586" name="Google Shape;586;p25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5"/>
          <p:cNvGrpSpPr/>
          <p:nvPr/>
        </p:nvGrpSpPr>
        <p:grpSpPr>
          <a:xfrm rot="5400000">
            <a:off x="7823350" y="121375"/>
            <a:ext cx="544350" cy="313225"/>
            <a:chOff x="4383475" y="1747875"/>
            <a:chExt cx="544350" cy="313225"/>
          </a:xfrm>
        </p:grpSpPr>
        <p:sp>
          <p:nvSpPr>
            <p:cNvPr id="591" name="Google Shape;591;p25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5"/>
          <p:cNvGrpSpPr/>
          <p:nvPr/>
        </p:nvGrpSpPr>
        <p:grpSpPr>
          <a:xfrm rot="10800000">
            <a:off x="8535240" y="-9"/>
            <a:ext cx="608748" cy="1194688"/>
            <a:chOff x="1158575" y="2606800"/>
            <a:chExt cx="497750" cy="976850"/>
          </a:xfrm>
        </p:grpSpPr>
        <p:sp>
          <p:nvSpPr>
            <p:cNvPr id="594" name="Google Shape;594;p25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CAPTION_ONLY_1_2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08" name="Google Shape;608;p26"/>
          <p:cNvSpPr txBox="1">
            <a:spLocks noGrp="1"/>
          </p:cNvSpPr>
          <p:nvPr>
            <p:ph type="title" idx="2" hasCustomPrompt="1"/>
          </p:nvPr>
        </p:nvSpPr>
        <p:spPr>
          <a:xfrm>
            <a:off x="977700" y="3443400"/>
            <a:ext cx="18510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09" name="Google Shape;609;p26"/>
          <p:cNvSpPr txBox="1">
            <a:spLocks noGrp="1"/>
          </p:cNvSpPr>
          <p:nvPr>
            <p:ph type="title" idx="3"/>
          </p:nvPr>
        </p:nvSpPr>
        <p:spPr>
          <a:xfrm>
            <a:off x="773700" y="1836773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610" name="Google Shape;610;p26"/>
          <p:cNvSpPr txBox="1">
            <a:spLocks noGrp="1"/>
          </p:cNvSpPr>
          <p:nvPr>
            <p:ph type="subTitle" idx="1"/>
          </p:nvPr>
        </p:nvSpPr>
        <p:spPr>
          <a:xfrm>
            <a:off x="773700" y="2186173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1" name="Google Shape;611;p26"/>
          <p:cNvSpPr txBox="1">
            <a:spLocks noGrp="1"/>
          </p:cNvSpPr>
          <p:nvPr>
            <p:ph type="title" idx="4" hasCustomPrompt="1"/>
          </p:nvPr>
        </p:nvSpPr>
        <p:spPr>
          <a:xfrm>
            <a:off x="3646500" y="3443400"/>
            <a:ext cx="18510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 idx="5"/>
          </p:nvPr>
        </p:nvSpPr>
        <p:spPr>
          <a:xfrm>
            <a:off x="3442500" y="1836773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subTitle" idx="6"/>
          </p:nvPr>
        </p:nvSpPr>
        <p:spPr>
          <a:xfrm>
            <a:off x="3442500" y="2186173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title" idx="7" hasCustomPrompt="1"/>
          </p:nvPr>
        </p:nvSpPr>
        <p:spPr>
          <a:xfrm>
            <a:off x="6315300" y="3443400"/>
            <a:ext cx="18510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5" name="Google Shape;615;p26"/>
          <p:cNvSpPr txBox="1">
            <a:spLocks noGrp="1"/>
          </p:cNvSpPr>
          <p:nvPr>
            <p:ph type="title" idx="8"/>
          </p:nvPr>
        </p:nvSpPr>
        <p:spPr>
          <a:xfrm>
            <a:off x="6111300" y="1836773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616" name="Google Shape;616;p26"/>
          <p:cNvSpPr txBox="1">
            <a:spLocks noGrp="1"/>
          </p:cNvSpPr>
          <p:nvPr>
            <p:ph type="subTitle" idx="9"/>
          </p:nvPr>
        </p:nvSpPr>
        <p:spPr>
          <a:xfrm>
            <a:off x="6111300" y="2186173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617" name="Google Shape;617;p26"/>
          <p:cNvGrpSpPr/>
          <p:nvPr/>
        </p:nvGrpSpPr>
        <p:grpSpPr>
          <a:xfrm>
            <a:off x="188064" y="213985"/>
            <a:ext cx="646866" cy="1098118"/>
            <a:chOff x="3558950" y="3191175"/>
            <a:chExt cx="500825" cy="850200"/>
          </a:xfrm>
        </p:grpSpPr>
        <p:sp>
          <p:nvSpPr>
            <p:cNvPr id="618" name="Google Shape;618;p26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6"/>
          <p:cNvGrpSpPr/>
          <p:nvPr/>
        </p:nvGrpSpPr>
        <p:grpSpPr>
          <a:xfrm>
            <a:off x="7763763" y="241125"/>
            <a:ext cx="544350" cy="313225"/>
            <a:chOff x="4383475" y="1747875"/>
            <a:chExt cx="544350" cy="313225"/>
          </a:xfrm>
        </p:grpSpPr>
        <p:sp>
          <p:nvSpPr>
            <p:cNvPr id="621" name="Google Shape;621;p26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6"/>
          <p:cNvGrpSpPr/>
          <p:nvPr/>
        </p:nvGrpSpPr>
        <p:grpSpPr>
          <a:xfrm>
            <a:off x="971275" y="38525"/>
            <a:ext cx="175450" cy="175450"/>
            <a:chOff x="5826950" y="2305200"/>
            <a:chExt cx="175450" cy="175450"/>
          </a:xfrm>
        </p:grpSpPr>
        <p:sp>
          <p:nvSpPr>
            <p:cNvPr id="624" name="Google Shape;624;p2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1038575" y="428388"/>
            <a:ext cx="108150" cy="669300"/>
            <a:chOff x="5169950" y="3910650"/>
            <a:chExt cx="108150" cy="669300"/>
          </a:xfrm>
        </p:grpSpPr>
        <p:sp>
          <p:nvSpPr>
            <p:cNvPr id="627" name="Google Shape;627;p2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 rot="10800000">
            <a:off x="8561965" y="-9"/>
            <a:ext cx="608748" cy="1194688"/>
            <a:chOff x="1158575" y="2606800"/>
            <a:chExt cx="497750" cy="976850"/>
          </a:xfrm>
        </p:grpSpPr>
        <p:sp>
          <p:nvSpPr>
            <p:cNvPr id="632" name="Google Shape;632;p26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"/>
          <p:cNvSpPr txBox="1">
            <a:spLocks noGrp="1"/>
          </p:cNvSpPr>
          <p:nvPr>
            <p:ph type="ctrTitle"/>
          </p:nvPr>
        </p:nvSpPr>
        <p:spPr>
          <a:xfrm>
            <a:off x="2617200" y="843074"/>
            <a:ext cx="39096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45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27"/>
          <p:cNvSpPr txBox="1">
            <a:spLocks noGrp="1"/>
          </p:cNvSpPr>
          <p:nvPr>
            <p:ph type="subTitle" idx="1"/>
          </p:nvPr>
        </p:nvSpPr>
        <p:spPr>
          <a:xfrm>
            <a:off x="2791200" y="1419325"/>
            <a:ext cx="35616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47" name="Google Shape;647;p27"/>
          <p:cNvGrpSpPr/>
          <p:nvPr/>
        </p:nvGrpSpPr>
        <p:grpSpPr>
          <a:xfrm rot="10800000">
            <a:off x="572084" y="-325445"/>
            <a:ext cx="1106025" cy="555289"/>
            <a:chOff x="7465898" y="4589257"/>
            <a:chExt cx="1106025" cy="555289"/>
          </a:xfrm>
        </p:grpSpPr>
        <p:sp>
          <p:nvSpPr>
            <p:cNvPr id="648" name="Google Shape;648;p27"/>
            <p:cNvSpPr/>
            <p:nvPr/>
          </p:nvSpPr>
          <p:spPr>
            <a:xfrm>
              <a:off x="7465898" y="4589257"/>
              <a:ext cx="1106025" cy="55528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7614620" y="4737944"/>
              <a:ext cx="808066" cy="405706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27"/>
          <p:cNvGrpSpPr/>
          <p:nvPr/>
        </p:nvGrpSpPr>
        <p:grpSpPr>
          <a:xfrm rot="10800000">
            <a:off x="8068780" y="4176790"/>
            <a:ext cx="885220" cy="458063"/>
            <a:chOff x="190007" y="184247"/>
            <a:chExt cx="885220" cy="458063"/>
          </a:xfrm>
        </p:grpSpPr>
        <p:sp>
          <p:nvSpPr>
            <p:cNvPr id="651" name="Google Shape;651;p27"/>
            <p:cNvSpPr/>
            <p:nvPr/>
          </p:nvSpPr>
          <p:spPr>
            <a:xfrm>
              <a:off x="190007" y="410538"/>
              <a:ext cx="885220" cy="231773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190007" y="184247"/>
              <a:ext cx="885220" cy="231773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27"/>
          <p:cNvGrpSpPr/>
          <p:nvPr/>
        </p:nvGrpSpPr>
        <p:grpSpPr>
          <a:xfrm rot="10800000">
            <a:off x="-344605" y="862043"/>
            <a:ext cx="1385363" cy="2755176"/>
            <a:chOff x="8103249" y="1201883"/>
            <a:chExt cx="1385363" cy="2755176"/>
          </a:xfrm>
        </p:grpSpPr>
        <p:sp>
          <p:nvSpPr>
            <p:cNvPr id="654" name="Google Shape;654;p27"/>
            <p:cNvSpPr/>
            <p:nvPr/>
          </p:nvSpPr>
          <p:spPr>
            <a:xfrm>
              <a:off x="8535309" y="1618525"/>
              <a:ext cx="953304" cy="190643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8420594" y="1503741"/>
              <a:ext cx="1068017" cy="1068017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8405142" y="2571733"/>
              <a:ext cx="1083469" cy="10834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8420594" y="1503741"/>
              <a:ext cx="1068017" cy="1068017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8405142" y="2571733"/>
              <a:ext cx="1083469" cy="10834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8322469" y="1405617"/>
              <a:ext cx="1166141" cy="1166141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8306983" y="2571733"/>
              <a:ext cx="1181627" cy="1181593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8322469" y="1405617"/>
              <a:ext cx="1166141" cy="1166141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8306983" y="2571733"/>
              <a:ext cx="1181627" cy="1181593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8224655" y="1307837"/>
              <a:ext cx="1263955" cy="1263921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8209238" y="2571733"/>
              <a:ext cx="1279372" cy="1279338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8118701" y="1201883"/>
              <a:ext cx="1369908" cy="1369874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8103249" y="2571733"/>
              <a:ext cx="1385360" cy="1385325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7"/>
          <p:cNvGrpSpPr/>
          <p:nvPr/>
        </p:nvGrpSpPr>
        <p:grpSpPr>
          <a:xfrm rot="10800000">
            <a:off x="-39802" y="4392528"/>
            <a:ext cx="1455651" cy="426573"/>
            <a:chOff x="7728158" y="0"/>
            <a:chExt cx="1455651" cy="426573"/>
          </a:xfrm>
        </p:grpSpPr>
        <p:sp>
          <p:nvSpPr>
            <p:cNvPr id="668" name="Google Shape;668;p27"/>
            <p:cNvSpPr/>
            <p:nvPr/>
          </p:nvSpPr>
          <p:spPr>
            <a:xfrm>
              <a:off x="7728158" y="91261"/>
              <a:ext cx="1373323" cy="335312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7831042" y="0"/>
              <a:ext cx="1352767" cy="314721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7"/>
          <p:cNvGrpSpPr/>
          <p:nvPr/>
        </p:nvGrpSpPr>
        <p:grpSpPr>
          <a:xfrm rot="5400000">
            <a:off x="8057028" y="-673567"/>
            <a:ext cx="686697" cy="1347673"/>
            <a:chOff x="200457" y="1184982"/>
            <a:chExt cx="686697" cy="1347673"/>
          </a:xfrm>
        </p:grpSpPr>
        <p:sp>
          <p:nvSpPr>
            <p:cNvPr id="671" name="Google Shape;671;p27"/>
            <p:cNvSpPr/>
            <p:nvPr/>
          </p:nvSpPr>
          <p:spPr>
            <a:xfrm>
              <a:off x="200457" y="1335946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11930" y="1348328"/>
              <a:ext cx="427055" cy="1020559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0457" y="2350857"/>
              <a:ext cx="30903" cy="30903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0457" y="1184982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36004" y="1199020"/>
              <a:ext cx="551150" cy="1319208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0457" y="2501993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0457" y="1484358"/>
              <a:ext cx="30903" cy="30938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91719" y="1496498"/>
              <a:ext cx="298545" cy="724256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0457" y="2202445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0457" y="1632321"/>
              <a:ext cx="30903" cy="30869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70714" y="1644979"/>
              <a:ext cx="169725" cy="427331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0457" y="2054241"/>
              <a:ext cx="30903" cy="30972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7"/>
          <p:cNvGrpSpPr/>
          <p:nvPr/>
        </p:nvGrpSpPr>
        <p:grpSpPr>
          <a:xfrm rot="10800000">
            <a:off x="195616" y="206101"/>
            <a:ext cx="641415" cy="636965"/>
            <a:chOff x="8306977" y="3976034"/>
            <a:chExt cx="641415" cy="636965"/>
          </a:xfrm>
        </p:grpSpPr>
        <p:sp>
          <p:nvSpPr>
            <p:cNvPr id="684" name="Google Shape;684;p27"/>
            <p:cNvSpPr/>
            <p:nvPr/>
          </p:nvSpPr>
          <p:spPr>
            <a:xfrm>
              <a:off x="8306977" y="3976034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481773" y="4150831"/>
              <a:ext cx="117025" cy="112575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656536" y="4325593"/>
              <a:ext cx="117059" cy="112610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831367" y="4500390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27"/>
          <p:cNvGrpSpPr/>
          <p:nvPr/>
        </p:nvGrpSpPr>
        <p:grpSpPr>
          <a:xfrm rot="10800000">
            <a:off x="7348026" y="4392519"/>
            <a:ext cx="427328" cy="750985"/>
            <a:chOff x="1368654" y="-324404"/>
            <a:chExt cx="427328" cy="750985"/>
          </a:xfrm>
        </p:grpSpPr>
        <p:sp>
          <p:nvSpPr>
            <p:cNvPr id="689" name="Google Shape;689;p27"/>
            <p:cNvSpPr/>
            <p:nvPr/>
          </p:nvSpPr>
          <p:spPr>
            <a:xfrm rot="5400000">
              <a:off x="1359437" y="-9963"/>
              <a:ext cx="750985" cy="122105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 rot="5400000">
              <a:off x="1054231" y="-9981"/>
              <a:ext cx="750985" cy="122139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27"/>
          <p:cNvGrpSpPr/>
          <p:nvPr/>
        </p:nvGrpSpPr>
        <p:grpSpPr>
          <a:xfrm rot="10800000">
            <a:off x="515558" y="3781984"/>
            <a:ext cx="242051" cy="242051"/>
            <a:chOff x="8109724" y="768892"/>
            <a:chExt cx="242051" cy="242051"/>
          </a:xfrm>
        </p:grpSpPr>
        <p:sp>
          <p:nvSpPr>
            <p:cNvPr id="692" name="Google Shape;692;p27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27"/>
          <p:cNvSpPr/>
          <p:nvPr/>
        </p:nvSpPr>
        <p:spPr>
          <a:xfrm rot="10800000">
            <a:off x="8209253" y="1747586"/>
            <a:ext cx="200283" cy="400567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27"/>
          <p:cNvGrpSpPr/>
          <p:nvPr/>
        </p:nvGrpSpPr>
        <p:grpSpPr>
          <a:xfrm rot="10800000">
            <a:off x="8335953" y="2152778"/>
            <a:ext cx="808059" cy="1609493"/>
            <a:chOff x="-5" y="1056830"/>
            <a:chExt cx="808059" cy="1609493"/>
          </a:xfrm>
        </p:grpSpPr>
        <p:sp>
          <p:nvSpPr>
            <p:cNvPr id="696" name="Google Shape;696;p27"/>
            <p:cNvSpPr/>
            <p:nvPr/>
          </p:nvSpPr>
          <p:spPr>
            <a:xfrm rot="5400000">
              <a:off x="-400722" y="1457547"/>
              <a:ext cx="1609493" cy="80805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 rot="5400000">
              <a:off x="-291458" y="1566012"/>
              <a:ext cx="1175902" cy="59038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7"/>
          <p:cNvGrpSpPr/>
          <p:nvPr/>
        </p:nvGrpSpPr>
        <p:grpSpPr>
          <a:xfrm rot="10800000">
            <a:off x="7798449" y="735872"/>
            <a:ext cx="1345558" cy="578854"/>
            <a:chOff x="0" y="3504375"/>
            <a:chExt cx="1345558" cy="578854"/>
          </a:xfrm>
        </p:grpSpPr>
        <p:sp>
          <p:nvSpPr>
            <p:cNvPr id="699" name="Google Shape;699;p27"/>
            <p:cNvSpPr/>
            <p:nvPr/>
          </p:nvSpPr>
          <p:spPr>
            <a:xfrm>
              <a:off x="0" y="3712875"/>
              <a:ext cx="1181608" cy="370354"/>
            </a:xfrm>
            <a:custGeom>
              <a:avLst/>
              <a:gdLst/>
              <a:ahLst/>
              <a:cxnLst/>
              <a:rect l="l" t="t" r="r" b="b"/>
              <a:pathLst>
                <a:path w="16061" h="10738" extrusionOk="0">
                  <a:moveTo>
                    <a:pt x="0" y="0"/>
                  </a:moveTo>
                  <a:lnTo>
                    <a:pt x="0" y="10738"/>
                  </a:lnTo>
                  <a:lnTo>
                    <a:pt x="16060" y="10738"/>
                  </a:lnTo>
                  <a:lnTo>
                    <a:pt x="16060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63950" y="3504375"/>
              <a:ext cx="1181608" cy="370354"/>
            </a:xfrm>
            <a:custGeom>
              <a:avLst/>
              <a:gdLst/>
              <a:ahLst/>
              <a:cxnLst/>
              <a:rect l="l" t="t" r="r" b="b"/>
              <a:pathLst>
                <a:path w="16061" h="10738" extrusionOk="0">
                  <a:moveTo>
                    <a:pt x="0" y="0"/>
                  </a:moveTo>
                  <a:lnTo>
                    <a:pt x="0" y="10738"/>
                  </a:lnTo>
                  <a:lnTo>
                    <a:pt x="16060" y="10738"/>
                  </a:lnTo>
                  <a:lnTo>
                    <a:pt x="1606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27"/>
          <p:cNvSpPr txBox="1"/>
          <p:nvPr/>
        </p:nvSpPr>
        <p:spPr>
          <a:xfrm>
            <a:off x="2828400" y="3320100"/>
            <a:ext cx="34872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 and illustrations by </a:t>
            </a:r>
            <a:r>
              <a:rPr lang="en" sz="1200" b="1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Stories</a:t>
            </a:r>
            <a:endParaRPr sz="1200" b="1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ONLY_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8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73700" y="901425"/>
            <a:ext cx="759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550500" y="372175"/>
            <a:ext cx="8043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8268700" y="177350"/>
            <a:ext cx="642375" cy="642350"/>
            <a:chOff x="1154925" y="4692025"/>
            <a:chExt cx="642375" cy="642350"/>
          </a:xfrm>
        </p:grpSpPr>
        <p:sp>
          <p:nvSpPr>
            <p:cNvPr id="84" name="Google Shape;84;p4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8802925" y="901425"/>
            <a:ext cx="108150" cy="669300"/>
            <a:chOff x="5169950" y="3910650"/>
            <a:chExt cx="108150" cy="669300"/>
          </a:xfrm>
        </p:grpSpPr>
        <p:sp>
          <p:nvSpPr>
            <p:cNvPr id="87" name="Google Shape;87;p4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940550" y="1048675"/>
            <a:ext cx="34095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2"/>
          </p:nvPr>
        </p:nvSpPr>
        <p:spPr>
          <a:xfrm>
            <a:off x="4793944" y="1048675"/>
            <a:ext cx="34095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550500" y="372175"/>
            <a:ext cx="8043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148425" y="89963"/>
            <a:ext cx="618200" cy="760500"/>
            <a:chOff x="2434775" y="1800150"/>
            <a:chExt cx="618200" cy="760500"/>
          </a:xfrm>
        </p:grpSpPr>
        <p:sp>
          <p:nvSpPr>
            <p:cNvPr id="98" name="Google Shape;98;p6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403450" y="1093650"/>
            <a:ext cx="108150" cy="669300"/>
            <a:chOff x="5169950" y="3910650"/>
            <a:chExt cx="108150" cy="669300"/>
          </a:xfrm>
        </p:grpSpPr>
        <p:sp>
          <p:nvSpPr>
            <p:cNvPr id="101" name="Google Shape;101;p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6"/>
          <p:cNvGrpSpPr/>
          <p:nvPr/>
        </p:nvGrpSpPr>
        <p:grpSpPr>
          <a:xfrm rot="5400000">
            <a:off x="8243300" y="4288425"/>
            <a:ext cx="1055125" cy="309200"/>
            <a:chOff x="5550375" y="1747875"/>
            <a:chExt cx="1055125" cy="309200"/>
          </a:xfrm>
        </p:grpSpPr>
        <p:sp>
          <p:nvSpPr>
            <p:cNvPr id="106" name="Google Shape;106;p6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8683150" y="3523000"/>
            <a:ext cx="175450" cy="175450"/>
            <a:chOff x="5826950" y="2305200"/>
            <a:chExt cx="175450" cy="175450"/>
          </a:xfrm>
        </p:grpSpPr>
        <p:sp>
          <p:nvSpPr>
            <p:cNvPr id="109" name="Google Shape;109;p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608350" y="1263263"/>
            <a:ext cx="33909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4608350" y="2018138"/>
            <a:ext cx="33909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75107" y="117120"/>
            <a:ext cx="6679217" cy="5026387"/>
            <a:chOff x="75107" y="117120"/>
            <a:chExt cx="6679217" cy="5026387"/>
          </a:xfrm>
        </p:grpSpPr>
        <p:sp>
          <p:nvSpPr>
            <p:cNvPr id="115" name="Google Shape;115;p7"/>
            <p:cNvSpPr/>
            <p:nvPr/>
          </p:nvSpPr>
          <p:spPr>
            <a:xfrm rot="10800000">
              <a:off x="157435" y="4716934"/>
              <a:ext cx="1373323" cy="335312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5107" y="4828786"/>
              <a:ext cx="1352767" cy="314721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2389641" y="5020033"/>
              <a:ext cx="750985" cy="123474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2389641" y="4711380"/>
              <a:ext cx="750985" cy="123509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10800000">
              <a:off x="6637300" y="117120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7052198" y="-118383"/>
            <a:ext cx="1824293" cy="1016424"/>
            <a:chOff x="7052198" y="-118383"/>
            <a:chExt cx="1824293" cy="1016424"/>
          </a:xfrm>
        </p:grpSpPr>
        <p:sp>
          <p:nvSpPr>
            <p:cNvPr id="123" name="Google Shape;123;p7"/>
            <p:cNvSpPr/>
            <p:nvPr/>
          </p:nvSpPr>
          <p:spPr>
            <a:xfrm rot="10800000" flipH="1">
              <a:off x="7052198" y="-118383"/>
              <a:ext cx="1106025" cy="55528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10800000" flipH="1">
              <a:off x="7200920" y="-117487"/>
              <a:ext cx="808066" cy="405706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rot="10800000" flipH="1">
              <a:off x="8235077" y="785431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rot="10800000" flipH="1">
              <a:off x="8409873" y="610669"/>
              <a:ext cx="117025" cy="112575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10800000" flipH="1">
              <a:off x="8584636" y="435872"/>
              <a:ext cx="117059" cy="112610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10800000" flipH="1">
              <a:off x="8759467" y="261076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4924950" y="377300"/>
            <a:ext cx="33828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 rot="5400000">
            <a:off x="-447679" y="398201"/>
            <a:ext cx="1599311" cy="802907"/>
            <a:chOff x="5008150" y="5073600"/>
            <a:chExt cx="801700" cy="402500"/>
          </a:xfrm>
        </p:grpSpPr>
        <p:sp>
          <p:nvSpPr>
            <p:cNvPr id="132" name="Google Shape;132;p8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8"/>
          <p:cNvGrpSpPr/>
          <p:nvPr/>
        </p:nvGrpSpPr>
        <p:grpSpPr>
          <a:xfrm>
            <a:off x="1097300" y="137975"/>
            <a:ext cx="641650" cy="332025"/>
            <a:chOff x="1151000" y="1881425"/>
            <a:chExt cx="641650" cy="332025"/>
          </a:xfrm>
        </p:grpSpPr>
        <p:sp>
          <p:nvSpPr>
            <p:cNvPr id="135" name="Google Shape;135;p8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325914" y="4171557"/>
            <a:ext cx="802905" cy="802873"/>
            <a:chOff x="1154925" y="4692025"/>
            <a:chExt cx="642375" cy="642350"/>
          </a:xfrm>
        </p:grpSpPr>
        <p:sp>
          <p:nvSpPr>
            <p:cNvPr id="138" name="Google Shape;138;p8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4600500" y="1693925"/>
            <a:ext cx="3390900" cy="3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2"/>
          </p:nvPr>
        </p:nvSpPr>
        <p:spPr>
          <a:xfrm>
            <a:off x="4600500" y="2181000"/>
            <a:ext cx="3712800" cy="2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 rot="10800000">
            <a:off x="189477" y="-8"/>
            <a:ext cx="1118371" cy="561488"/>
            <a:chOff x="5008150" y="5073600"/>
            <a:chExt cx="801700" cy="402500"/>
          </a:xfrm>
        </p:grpSpPr>
        <p:sp>
          <p:nvSpPr>
            <p:cNvPr id="145" name="Google Shape;145;p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9"/>
          <p:cNvSpPr/>
          <p:nvPr/>
        </p:nvSpPr>
        <p:spPr>
          <a:xfrm>
            <a:off x="-109200" y="4452350"/>
            <a:ext cx="401525" cy="268450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-109200" y="4120650"/>
            <a:ext cx="401525" cy="268450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9"/>
          <p:cNvGrpSpPr/>
          <p:nvPr/>
        </p:nvGrpSpPr>
        <p:grpSpPr>
          <a:xfrm>
            <a:off x="7942725" y="153575"/>
            <a:ext cx="1055125" cy="309200"/>
            <a:chOff x="5550375" y="1747875"/>
            <a:chExt cx="1055125" cy="309200"/>
          </a:xfrm>
        </p:grpSpPr>
        <p:sp>
          <p:nvSpPr>
            <p:cNvPr id="150" name="Google Shape;150;p9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852675" y="805825"/>
            <a:ext cx="145175" cy="290350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155" name="Google Shape;155;p10"/>
          <p:cNvGrpSpPr/>
          <p:nvPr/>
        </p:nvGrpSpPr>
        <p:grpSpPr>
          <a:xfrm rot="5400000">
            <a:off x="366432" y="-478555"/>
            <a:ext cx="761508" cy="1494483"/>
            <a:chOff x="1158575" y="2606800"/>
            <a:chExt cx="497750" cy="976850"/>
          </a:xfrm>
        </p:grpSpPr>
        <p:sp>
          <p:nvSpPr>
            <p:cNvPr id="156" name="Google Shape;156;p10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 rot="5400000">
            <a:off x="1518525" y="3475"/>
            <a:ext cx="544350" cy="313225"/>
            <a:chOff x="4383475" y="1747875"/>
            <a:chExt cx="544350" cy="313225"/>
          </a:xfrm>
        </p:grpSpPr>
        <p:sp>
          <p:nvSpPr>
            <p:cNvPr id="169" name="Google Shape;169;p10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7649567" y="150217"/>
            <a:ext cx="1334733" cy="391138"/>
            <a:chOff x="5550375" y="1747875"/>
            <a:chExt cx="1055125" cy="309200"/>
          </a:xfrm>
        </p:grpSpPr>
        <p:sp>
          <p:nvSpPr>
            <p:cNvPr id="172" name="Google Shape;172;p10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0"/>
          <p:cNvGrpSpPr/>
          <p:nvPr/>
        </p:nvGrpSpPr>
        <p:grpSpPr>
          <a:xfrm rot="5400000">
            <a:off x="8519625" y="405600"/>
            <a:ext cx="108150" cy="669300"/>
            <a:chOff x="5169950" y="3910650"/>
            <a:chExt cx="108150" cy="669300"/>
          </a:xfrm>
        </p:grpSpPr>
        <p:sp>
          <p:nvSpPr>
            <p:cNvPr id="175" name="Google Shape;175;p10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uli"/>
              <a:buChar char="●"/>
              <a:defRPr sz="18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ctrTitle"/>
          </p:nvPr>
        </p:nvSpPr>
        <p:spPr>
          <a:xfrm>
            <a:off x="2356650" y="2670950"/>
            <a:ext cx="4430700" cy="12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Kickstarting Kickstarter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2272550" y="3749575"/>
            <a:ext cx="45807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[Machine Learning Group Project Feb 2021]</a:t>
            </a:r>
            <a:endParaRPr sz="1600" dirty="0"/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903201" y="846596"/>
            <a:ext cx="1337599" cy="1561568"/>
            <a:chOff x="-6756900" y="-163100"/>
            <a:chExt cx="2135375" cy="2492925"/>
          </a:xfrm>
        </p:grpSpPr>
        <p:sp>
          <p:nvSpPr>
            <p:cNvPr id="711" name="Google Shape;711;p29"/>
            <p:cNvSpPr/>
            <p:nvPr/>
          </p:nvSpPr>
          <p:spPr>
            <a:xfrm>
              <a:off x="-5146350" y="1795225"/>
              <a:ext cx="354500" cy="534600"/>
            </a:xfrm>
            <a:custGeom>
              <a:avLst/>
              <a:gdLst/>
              <a:ahLst/>
              <a:cxnLst/>
              <a:rect l="l" t="t" r="r" b="b"/>
              <a:pathLst>
                <a:path w="14180" h="21384" extrusionOk="0">
                  <a:moveTo>
                    <a:pt x="1" y="0"/>
                  </a:moveTo>
                  <a:lnTo>
                    <a:pt x="1" y="21383"/>
                  </a:lnTo>
                  <a:lnTo>
                    <a:pt x="14179" y="21383"/>
                  </a:lnTo>
                  <a:lnTo>
                    <a:pt x="14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-6582075" y="1795225"/>
              <a:ext cx="354475" cy="534600"/>
            </a:xfrm>
            <a:custGeom>
              <a:avLst/>
              <a:gdLst/>
              <a:ahLst/>
              <a:cxnLst/>
              <a:rect l="l" t="t" r="r" b="b"/>
              <a:pathLst>
                <a:path w="14179" h="21384" extrusionOk="0">
                  <a:moveTo>
                    <a:pt x="0" y="0"/>
                  </a:moveTo>
                  <a:lnTo>
                    <a:pt x="0" y="21383"/>
                  </a:lnTo>
                  <a:lnTo>
                    <a:pt x="14178" y="21383"/>
                  </a:lnTo>
                  <a:lnTo>
                    <a:pt x="14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-6648700" y="1581825"/>
              <a:ext cx="1918975" cy="393525"/>
            </a:xfrm>
            <a:custGeom>
              <a:avLst/>
              <a:gdLst/>
              <a:ahLst/>
              <a:cxnLst/>
              <a:rect l="l" t="t" r="r" b="b"/>
              <a:pathLst>
                <a:path w="76759" h="15741" extrusionOk="0">
                  <a:moveTo>
                    <a:pt x="2611" y="0"/>
                  </a:moveTo>
                  <a:cubicBezTo>
                    <a:pt x="1169" y="0"/>
                    <a:pt x="0" y="1095"/>
                    <a:pt x="0" y="2445"/>
                  </a:cubicBezTo>
                  <a:lnTo>
                    <a:pt x="0" y="6209"/>
                  </a:lnTo>
                  <a:cubicBezTo>
                    <a:pt x="0" y="11473"/>
                    <a:pt x="4558" y="15741"/>
                    <a:pt x="10180" y="15741"/>
                  </a:cubicBezTo>
                  <a:lnTo>
                    <a:pt x="66579" y="15741"/>
                  </a:lnTo>
                  <a:cubicBezTo>
                    <a:pt x="72200" y="15741"/>
                    <a:pt x="76758" y="11473"/>
                    <a:pt x="76758" y="6209"/>
                  </a:cubicBezTo>
                  <a:lnTo>
                    <a:pt x="76758" y="2445"/>
                  </a:lnTo>
                  <a:cubicBezTo>
                    <a:pt x="76758" y="1095"/>
                    <a:pt x="75589" y="0"/>
                    <a:pt x="74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-6532200" y="171650"/>
              <a:ext cx="1686000" cy="1410200"/>
            </a:xfrm>
            <a:custGeom>
              <a:avLst/>
              <a:gdLst/>
              <a:ahLst/>
              <a:cxnLst/>
              <a:rect l="l" t="t" r="r" b="b"/>
              <a:pathLst>
                <a:path w="67440" h="56408" extrusionOk="0">
                  <a:moveTo>
                    <a:pt x="0" y="1"/>
                  </a:moveTo>
                  <a:lnTo>
                    <a:pt x="0" y="56407"/>
                  </a:lnTo>
                  <a:lnTo>
                    <a:pt x="67439" y="56407"/>
                  </a:lnTo>
                  <a:lnTo>
                    <a:pt x="67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-6409350" y="241575"/>
              <a:ext cx="1440275" cy="535850"/>
            </a:xfrm>
            <a:custGeom>
              <a:avLst/>
              <a:gdLst/>
              <a:ahLst/>
              <a:cxnLst/>
              <a:rect l="l" t="t" r="r" b="b"/>
              <a:pathLst>
                <a:path w="57611" h="21434" extrusionOk="0">
                  <a:moveTo>
                    <a:pt x="3959" y="1"/>
                  </a:moveTo>
                  <a:cubicBezTo>
                    <a:pt x="1766" y="1"/>
                    <a:pt x="1" y="1767"/>
                    <a:pt x="1" y="3959"/>
                  </a:cubicBezTo>
                  <a:lnTo>
                    <a:pt x="1" y="17475"/>
                  </a:lnTo>
                  <a:cubicBezTo>
                    <a:pt x="1" y="19669"/>
                    <a:pt x="1766" y="21434"/>
                    <a:pt x="3959" y="21434"/>
                  </a:cubicBezTo>
                  <a:lnTo>
                    <a:pt x="53652" y="21434"/>
                  </a:lnTo>
                  <a:cubicBezTo>
                    <a:pt x="55844" y="21434"/>
                    <a:pt x="57611" y="19669"/>
                    <a:pt x="57611" y="17475"/>
                  </a:cubicBezTo>
                  <a:lnTo>
                    <a:pt x="57611" y="3959"/>
                  </a:lnTo>
                  <a:cubicBezTo>
                    <a:pt x="57611" y="1767"/>
                    <a:pt x="55844" y="1"/>
                    <a:pt x="53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-6532200" y="140450"/>
              <a:ext cx="1686000" cy="31225"/>
            </a:xfrm>
            <a:custGeom>
              <a:avLst/>
              <a:gdLst/>
              <a:ahLst/>
              <a:cxnLst/>
              <a:rect l="l" t="t" r="r" b="b"/>
              <a:pathLst>
                <a:path w="67440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67439" y="1249"/>
                  </a:lnTo>
                  <a:lnTo>
                    <a:pt x="67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-6532200" y="-163100"/>
              <a:ext cx="1685975" cy="303575"/>
            </a:xfrm>
            <a:custGeom>
              <a:avLst/>
              <a:gdLst/>
              <a:ahLst/>
              <a:cxnLst/>
              <a:rect l="l" t="t" r="r" b="b"/>
              <a:pathLst>
                <a:path w="67439" h="12143" extrusionOk="0">
                  <a:moveTo>
                    <a:pt x="11014" y="1"/>
                  </a:moveTo>
                  <a:cubicBezTo>
                    <a:pt x="8093" y="1"/>
                    <a:pt x="5291" y="1161"/>
                    <a:pt x="3226" y="3226"/>
                  </a:cubicBezTo>
                  <a:cubicBezTo>
                    <a:pt x="1160" y="5292"/>
                    <a:pt x="0" y="8093"/>
                    <a:pt x="0" y="11014"/>
                  </a:cubicBezTo>
                  <a:lnTo>
                    <a:pt x="0" y="12143"/>
                  </a:lnTo>
                  <a:lnTo>
                    <a:pt x="67438" y="12143"/>
                  </a:lnTo>
                  <a:lnTo>
                    <a:pt x="67438" y="11014"/>
                  </a:lnTo>
                  <a:cubicBezTo>
                    <a:pt x="67438" y="8093"/>
                    <a:pt x="66278" y="5292"/>
                    <a:pt x="64213" y="3226"/>
                  </a:cubicBezTo>
                  <a:cubicBezTo>
                    <a:pt x="62147" y="1161"/>
                    <a:pt x="59347" y="1"/>
                    <a:pt x="56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-6682775" y="343550"/>
              <a:ext cx="230975" cy="25525"/>
            </a:xfrm>
            <a:custGeom>
              <a:avLst/>
              <a:gdLst/>
              <a:ahLst/>
              <a:cxnLst/>
              <a:rect l="l" t="t" r="r" b="b"/>
              <a:pathLst>
                <a:path w="9239" h="1021" extrusionOk="0">
                  <a:moveTo>
                    <a:pt x="510" y="1"/>
                  </a:moveTo>
                  <a:cubicBezTo>
                    <a:pt x="228" y="1"/>
                    <a:pt x="0" y="230"/>
                    <a:pt x="0" y="510"/>
                  </a:cubicBezTo>
                  <a:cubicBezTo>
                    <a:pt x="0" y="792"/>
                    <a:pt x="228" y="1021"/>
                    <a:pt x="510" y="1021"/>
                  </a:cubicBezTo>
                  <a:lnTo>
                    <a:pt x="8729" y="1021"/>
                  </a:lnTo>
                  <a:cubicBezTo>
                    <a:pt x="9010" y="1021"/>
                    <a:pt x="9239" y="792"/>
                    <a:pt x="9239" y="510"/>
                  </a:cubicBezTo>
                  <a:cubicBezTo>
                    <a:pt x="9239" y="230"/>
                    <a:pt x="9010" y="1"/>
                    <a:pt x="8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-6682775" y="837125"/>
              <a:ext cx="230975" cy="25500"/>
            </a:xfrm>
            <a:custGeom>
              <a:avLst/>
              <a:gdLst/>
              <a:ahLst/>
              <a:cxnLst/>
              <a:rect l="l" t="t" r="r" b="b"/>
              <a:pathLst>
                <a:path w="9239" h="1020" extrusionOk="0">
                  <a:moveTo>
                    <a:pt x="510" y="0"/>
                  </a:moveTo>
                  <a:cubicBezTo>
                    <a:pt x="228" y="0"/>
                    <a:pt x="0" y="228"/>
                    <a:pt x="0" y="510"/>
                  </a:cubicBezTo>
                  <a:cubicBezTo>
                    <a:pt x="0" y="792"/>
                    <a:pt x="228" y="1019"/>
                    <a:pt x="510" y="1019"/>
                  </a:cubicBezTo>
                  <a:lnTo>
                    <a:pt x="8729" y="1019"/>
                  </a:lnTo>
                  <a:cubicBezTo>
                    <a:pt x="9010" y="1019"/>
                    <a:pt x="9239" y="792"/>
                    <a:pt x="9239" y="510"/>
                  </a:cubicBezTo>
                  <a:cubicBezTo>
                    <a:pt x="9239" y="228"/>
                    <a:pt x="9010" y="0"/>
                    <a:pt x="8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-6756900" y="343575"/>
              <a:ext cx="138800" cy="519050"/>
            </a:xfrm>
            <a:custGeom>
              <a:avLst/>
              <a:gdLst/>
              <a:ahLst/>
              <a:cxnLst/>
              <a:rect l="l" t="t" r="r" b="b"/>
              <a:pathLst>
                <a:path w="5552" h="20762" extrusionOk="0">
                  <a:moveTo>
                    <a:pt x="2442" y="1"/>
                  </a:moveTo>
                  <a:cubicBezTo>
                    <a:pt x="1093" y="1"/>
                    <a:pt x="0" y="1094"/>
                    <a:pt x="0" y="2443"/>
                  </a:cubicBezTo>
                  <a:lnTo>
                    <a:pt x="0" y="18321"/>
                  </a:lnTo>
                  <a:cubicBezTo>
                    <a:pt x="0" y="19669"/>
                    <a:pt x="1093" y="20761"/>
                    <a:pt x="2442" y="20761"/>
                  </a:cubicBezTo>
                  <a:lnTo>
                    <a:pt x="5551" y="20761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-6624400" y="351975"/>
              <a:ext cx="140350" cy="118975"/>
            </a:xfrm>
            <a:custGeom>
              <a:avLst/>
              <a:gdLst/>
              <a:ahLst/>
              <a:cxnLst/>
              <a:rect l="l" t="t" r="r" b="b"/>
              <a:pathLst>
                <a:path w="5614" h="4759" extrusionOk="0">
                  <a:moveTo>
                    <a:pt x="5277" y="1"/>
                  </a:moveTo>
                  <a:lnTo>
                    <a:pt x="995" y="4283"/>
                  </a:lnTo>
                  <a:lnTo>
                    <a:pt x="1" y="4283"/>
                  </a:lnTo>
                  <a:lnTo>
                    <a:pt x="1" y="4758"/>
                  </a:lnTo>
                  <a:lnTo>
                    <a:pt x="1192" y="4758"/>
                  </a:lnTo>
                  <a:lnTo>
                    <a:pt x="5614" y="338"/>
                  </a:lnTo>
                  <a:lnTo>
                    <a:pt x="5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-6624400" y="738275"/>
              <a:ext cx="140350" cy="118975"/>
            </a:xfrm>
            <a:custGeom>
              <a:avLst/>
              <a:gdLst/>
              <a:ahLst/>
              <a:cxnLst/>
              <a:rect l="l" t="t" r="r" b="b"/>
              <a:pathLst>
                <a:path w="5614" h="4759" extrusionOk="0">
                  <a:moveTo>
                    <a:pt x="1" y="0"/>
                  </a:moveTo>
                  <a:lnTo>
                    <a:pt x="1" y="477"/>
                  </a:lnTo>
                  <a:lnTo>
                    <a:pt x="995" y="477"/>
                  </a:lnTo>
                  <a:lnTo>
                    <a:pt x="5277" y="4759"/>
                  </a:lnTo>
                  <a:lnTo>
                    <a:pt x="5614" y="4422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-4926650" y="343550"/>
              <a:ext cx="231000" cy="25525"/>
            </a:xfrm>
            <a:custGeom>
              <a:avLst/>
              <a:gdLst/>
              <a:ahLst/>
              <a:cxnLst/>
              <a:rect l="l" t="t" r="r" b="b"/>
              <a:pathLst>
                <a:path w="9240" h="1021" extrusionOk="0">
                  <a:moveTo>
                    <a:pt x="510" y="1"/>
                  </a:moveTo>
                  <a:cubicBezTo>
                    <a:pt x="229" y="1"/>
                    <a:pt x="1" y="230"/>
                    <a:pt x="1" y="510"/>
                  </a:cubicBezTo>
                  <a:cubicBezTo>
                    <a:pt x="1" y="792"/>
                    <a:pt x="229" y="1021"/>
                    <a:pt x="510" y="1021"/>
                  </a:cubicBezTo>
                  <a:lnTo>
                    <a:pt x="8730" y="1021"/>
                  </a:lnTo>
                  <a:cubicBezTo>
                    <a:pt x="9011" y="1021"/>
                    <a:pt x="9239" y="792"/>
                    <a:pt x="9239" y="510"/>
                  </a:cubicBezTo>
                  <a:cubicBezTo>
                    <a:pt x="9239" y="230"/>
                    <a:pt x="9011" y="1"/>
                    <a:pt x="8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-4926650" y="837125"/>
              <a:ext cx="231000" cy="25500"/>
            </a:xfrm>
            <a:custGeom>
              <a:avLst/>
              <a:gdLst/>
              <a:ahLst/>
              <a:cxnLst/>
              <a:rect l="l" t="t" r="r" b="b"/>
              <a:pathLst>
                <a:path w="9240" h="1020" extrusionOk="0">
                  <a:moveTo>
                    <a:pt x="510" y="0"/>
                  </a:moveTo>
                  <a:cubicBezTo>
                    <a:pt x="229" y="0"/>
                    <a:pt x="1" y="228"/>
                    <a:pt x="1" y="510"/>
                  </a:cubicBezTo>
                  <a:cubicBezTo>
                    <a:pt x="1" y="792"/>
                    <a:pt x="229" y="1019"/>
                    <a:pt x="510" y="1019"/>
                  </a:cubicBezTo>
                  <a:lnTo>
                    <a:pt x="8730" y="1019"/>
                  </a:lnTo>
                  <a:cubicBezTo>
                    <a:pt x="9011" y="1019"/>
                    <a:pt x="9239" y="792"/>
                    <a:pt x="9239" y="510"/>
                  </a:cubicBezTo>
                  <a:cubicBezTo>
                    <a:pt x="9239" y="228"/>
                    <a:pt x="9011" y="0"/>
                    <a:pt x="8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-4760325" y="343550"/>
              <a:ext cx="138800" cy="519075"/>
            </a:xfrm>
            <a:custGeom>
              <a:avLst/>
              <a:gdLst/>
              <a:ahLst/>
              <a:cxnLst/>
              <a:rect l="l" t="t" r="r" b="b"/>
              <a:pathLst>
                <a:path w="5552" h="20763" extrusionOk="0">
                  <a:moveTo>
                    <a:pt x="0" y="1"/>
                  </a:moveTo>
                  <a:lnTo>
                    <a:pt x="0" y="20762"/>
                  </a:lnTo>
                  <a:lnTo>
                    <a:pt x="3110" y="20762"/>
                  </a:lnTo>
                  <a:cubicBezTo>
                    <a:pt x="4459" y="20762"/>
                    <a:pt x="5551" y="19670"/>
                    <a:pt x="5551" y="18322"/>
                  </a:cubicBezTo>
                  <a:lnTo>
                    <a:pt x="5551" y="2442"/>
                  </a:lnTo>
                  <a:cubicBezTo>
                    <a:pt x="5551" y="1094"/>
                    <a:pt x="4459" y="1"/>
                    <a:pt x="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-4894400" y="351975"/>
              <a:ext cx="140350" cy="118975"/>
            </a:xfrm>
            <a:custGeom>
              <a:avLst/>
              <a:gdLst/>
              <a:ahLst/>
              <a:cxnLst/>
              <a:rect l="l" t="t" r="r" b="b"/>
              <a:pathLst>
                <a:path w="5614" h="4759" extrusionOk="0">
                  <a:moveTo>
                    <a:pt x="338" y="1"/>
                  </a:moveTo>
                  <a:lnTo>
                    <a:pt x="1" y="338"/>
                  </a:lnTo>
                  <a:lnTo>
                    <a:pt x="4423" y="4758"/>
                  </a:lnTo>
                  <a:lnTo>
                    <a:pt x="5614" y="4758"/>
                  </a:lnTo>
                  <a:lnTo>
                    <a:pt x="5614" y="4283"/>
                  </a:lnTo>
                  <a:lnTo>
                    <a:pt x="4621" y="428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-4894400" y="738275"/>
              <a:ext cx="140350" cy="118975"/>
            </a:xfrm>
            <a:custGeom>
              <a:avLst/>
              <a:gdLst/>
              <a:ahLst/>
              <a:cxnLst/>
              <a:rect l="l" t="t" r="r" b="b"/>
              <a:pathLst>
                <a:path w="5614" h="4759" extrusionOk="0">
                  <a:moveTo>
                    <a:pt x="4423" y="0"/>
                  </a:moveTo>
                  <a:lnTo>
                    <a:pt x="1" y="4422"/>
                  </a:lnTo>
                  <a:lnTo>
                    <a:pt x="338" y="4759"/>
                  </a:lnTo>
                  <a:lnTo>
                    <a:pt x="4621" y="477"/>
                  </a:lnTo>
                  <a:lnTo>
                    <a:pt x="5614" y="477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-6295200" y="-109300"/>
              <a:ext cx="1211950" cy="35375"/>
            </a:xfrm>
            <a:custGeom>
              <a:avLst/>
              <a:gdLst/>
              <a:ahLst/>
              <a:cxnLst/>
              <a:rect l="l" t="t" r="r" b="b"/>
              <a:pathLst>
                <a:path w="48478" h="1415" extrusionOk="0">
                  <a:moveTo>
                    <a:pt x="707" y="1"/>
                  </a:moveTo>
                  <a:cubicBezTo>
                    <a:pt x="317" y="1"/>
                    <a:pt x="1" y="317"/>
                    <a:pt x="1" y="708"/>
                  </a:cubicBezTo>
                  <a:cubicBezTo>
                    <a:pt x="1" y="1098"/>
                    <a:pt x="317" y="1415"/>
                    <a:pt x="707" y="1415"/>
                  </a:cubicBezTo>
                  <a:lnTo>
                    <a:pt x="47771" y="1415"/>
                  </a:lnTo>
                  <a:cubicBezTo>
                    <a:pt x="48161" y="1415"/>
                    <a:pt x="48478" y="1098"/>
                    <a:pt x="48478" y="708"/>
                  </a:cubicBezTo>
                  <a:cubicBezTo>
                    <a:pt x="48478" y="317"/>
                    <a:pt x="48161" y="1"/>
                    <a:pt x="47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-6295200" y="-55750"/>
              <a:ext cx="1211950" cy="35350"/>
            </a:xfrm>
            <a:custGeom>
              <a:avLst/>
              <a:gdLst/>
              <a:ahLst/>
              <a:cxnLst/>
              <a:rect l="l" t="t" r="r" b="b"/>
              <a:pathLst>
                <a:path w="48478" h="1414" extrusionOk="0">
                  <a:moveTo>
                    <a:pt x="707" y="0"/>
                  </a:moveTo>
                  <a:cubicBezTo>
                    <a:pt x="317" y="0"/>
                    <a:pt x="1" y="317"/>
                    <a:pt x="1" y="707"/>
                  </a:cubicBezTo>
                  <a:cubicBezTo>
                    <a:pt x="1" y="1097"/>
                    <a:pt x="317" y="1414"/>
                    <a:pt x="707" y="1414"/>
                  </a:cubicBezTo>
                  <a:lnTo>
                    <a:pt x="47771" y="1414"/>
                  </a:lnTo>
                  <a:cubicBezTo>
                    <a:pt x="48161" y="1414"/>
                    <a:pt x="48478" y="1097"/>
                    <a:pt x="48478" y="707"/>
                  </a:cubicBezTo>
                  <a:cubicBezTo>
                    <a:pt x="48478" y="317"/>
                    <a:pt x="48161" y="0"/>
                    <a:pt x="47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-6295200" y="-2225"/>
              <a:ext cx="1211950" cy="35375"/>
            </a:xfrm>
            <a:custGeom>
              <a:avLst/>
              <a:gdLst/>
              <a:ahLst/>
              <a:cxnLst/>
              <a:rect l="l" t="t" r="r" b="b"/>
              <a:pathLst>
                <a:path w="48478" h="1415" extrusionOk="0">
                  <a:moveTo>
                    <a:pt x="707" y="0"/>
                  </a:moveTo>
                  <a:cubicBezTo>
                    <a:pt x="317" y="0"/>
                    <a:pt x="1" y="317"/>
                    <a:pt x="1" y="707"/>
                  </a:cubicBezTo>
                  <a:cubicBezTo>
                    <a:pt x="1" y="1098"/>
                    <a:pt x="317" y="1414"/>
                    <a:pt x="707" y="1414"/>
                  </a:cubicBezTo>
                  <a:lnTo>
                    <a:pt x="47771" y="1414"/>
                  </a:lnTo>
                  <a:cubicBezTo>
                    <a:pt x="48161" y="1414"/>
                    <a:pt x="48478" y="1098"/>
                    <a:pt x="48478" y="707"/>
                  </a:cubicBezTo>
                  <a:cubicBezTo>
                    <a:pt x="48478" y="317"/>
                    <a:pt x="48161" y="0"/>
                    <a:pt x="47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-6295200" y="51300"/>
              <a:ext cx="1211950" cy="35375"/>
            </a:xfrm>
            <a:custGeom>
              <a:avLst/>
              <a:gdLst/>
              <a:ahLst/>
              <a:cxnLst/>
              <a:rect l="l" t="t" r="r" b="b"/>
              <a:pathLst>
                <a:path w="48478" h="1415" extrusionOk="0">
                  <a:moveTo>
                    <a:pt x="707" y="1"/>
                  </a:moveTo>
                  <a:cubicBezTo>
                    <a:pt x="317" y="1"/>
                    <a:pt x="1" y="317"/>
                    <a:pt x="1" y="708"/>
                  </a:cubicBezTo>
                  <a:cubicBezTo>
                    <a:pt x="1" y="1098"/>
                    <a:pt x="317" y="1415"/>
                    <a:pt x="707" y="1415"/>
                  </a:cubicBezTo>
                  <a:lnTo>
                    <a:pt x="47771" y="1415"/>
                  </a:lnTo>
                  <a:cubicBezTo>
                    <a:pt x="48161" y="1415"/>
                    <a:pt x="48478" y="1098"/>
                    <a:pt x="48478" y="708"/>
                  </a:cubicBezTo>
                  <a:cubicBezTo>
                    <a:pt x="48478" y="317"/>
                    <a:pt x="48161" y="1"/>
                    <a:pt x="47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-6285625" y="893775"/>
              <a:ext cx="1192825" cy="688100"/>
            </a:xfrm>
            <a:custGeom>
              <a:avLst/>
              <a:gdLst/>
              <a:ahLst/>
              <a:cxnLst/>
              <a:rect l="l" t="t" r="r" b="b"/>
              <a:pathLst>
                <a:path w="47713" h="27524" extrusionOk="0">
                  <a:moveTo>
                    <a:pt x="3668" y="0"/>
                  </a:moveTo>
                  <a:cubicBezTo>
                    <a:pt x="1643" y="0"/>
                    <a:pt x="0" y="1643"/>
                    <a:pt x="1" y="3668"/>
                  </a:cubicBezTo>
                  <a:lnTo>
                    <a:pt x="1" y="27523"/>
                  </a:lnTo>
                  <a:lnTo>
                    <a:pt x="47712" y="27523"/>
                  </a:lnTo>
                  <a:lnTo>
                    <a:pt x="47712" y="3668"/>
                  </a:lnTo>
                  <a:cubicBezTo>
                    <a:pt x="47712" y="1642"/>
                    <a:pt x="46070" y="0"/>
                    <a:pt x="440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-6285625" y="1524425"/>
              <a:ext cx="1192825" cy="57450"/>
            </a:xfrm>
            <a:custGeom>
              <a:avLst/>
              <a:gdLst/>
              <a:ahLst/>
              <a:cxnLst/>
              <a:rect l="l" t="t" r="r" b="b"/>
              <a:pathLst>
                <a:path w="47713" h="2298" extrusionOk="0">
                  <a:moveTo>
                    <a:pt x="0" y="1"/>
                  </a:moveTo>
                  <a:lnTo>
                    <a:pt x="0" y="2297"/>
                  </a:lnTo>
                  <a:lnTo>
                    <a:pt x="47712" y="2297"/>
                  </a:lnTo>
                  <a:lnTo>
                    <a:pt x="47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-6610125" y="1352025"/>
              <a:ext cx="324550" cy="229875"/>
            </a:xfrm>
            <a:custGeom>
              <a:avLst/>
              <a:gdLst/>
              <a:ahLst/>
              <a:cxnLst/>
              <a:rect l="l" t="t" r="r" b="b"/>
              <a:pathLst>
                <a:path w="12982" h="9195" extrusionOk="0">
                  <a:moveTo>
                    <a:pt x="2557" y="0"/>
                  </a:moveTo>
                  <a:cubicBezTo>
                    <a:pt x="1145" y="0"/>
                    <a:pt x="0" y="1146"/>
                    <a:pt x="0" y="2560"/>
                  </a:cubicBezTo>
                  <a:lnTo>
                    <a:pt x="0" y="6633"/>
                  </a:lnTo>
                  <a:cubicBezTo>
                    <a:pt x="0" y="8048"/>
                    <a:pt x="1145" y="9194"/>
                    <a:pt x="2557" y="9194"/>
                  </a:cubicBezTo>
                  <a:lnTo>
                    <a:pt x="12981" y="9194"/>
                  </a:lnTo>
                  <a:lnTo>
                    <a:pt x="129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-6610125" y="1466975"/>
              <a:ext cx="324550" cy="114900"/>
            </a:xfrm>
            <a:custGeom>
              <a:avLst/>
              <a:gdLst/>
              <a:ahLst/>
              <a:cxnLst/>
              <a:rect l="l" t="t" r="r" b="b"/>
              <a:pathLst>
                <a:path w="12982" h="4596" extrusionOk="0">
                  <a:moveTo>
                    <a:pt x="0" y="0"/>
                  </a:moveTo>
                  <a:lnTo>
                    <a:pt x="0" y="2035"/>
                  </a:lnTo>
                  <a:cubicBezTo>
                    <a:pt x="0" y="3450"/>
                    <a:pt x="1145" y="4595"/>
                    <a:pt x="2557" y="4595"/>
                  </a:cubicBezTo>
                  <a:lnTo>
                    <a:pt x="12981" y="4595"/>
                  </a:lnTo>
                  <a:lnTo>
                    <a:pt x="1298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-5092825" y="1352025"/>
              <a:ext cx="324525" cy="229875"/>
            </a:xfrm>
            <a:custGeom>
              <a:avLst/>
              <a:gdLst/>
              <a:ahLst/>
              <a:cxnLst/>
              <a:rect l="l" t="t" r="r" b="b"/>
              <a:pathLst>
                <a:path w="12981" h="9195" extrusionOk="0">
                  <a:moveTo>
                    <a:pt x="0" y="0"/>
                  </a:moveTo>
                  <a:lnTo>
                    <a:pt x="0" y="9194"/>
                  </a:lnTo>
                  <a:lnTo>
                    <a:pt x="10424" y="9194"/>
                  </a:lnTo>
                  <a:cubicBezTo>
                    <a:pt x="11835" y="9194"/>
                    <a:pt x="12980" y="8048"/>
                    <a:pt x="12980" y="6633"/>
                  </a:cubicBezTo>
                  <a:lnTo>
                    <a:pt x="12980" y="2560"/>
                  </a:lnTo>
                  <a:cubicBezTo>
                    <a:pt x="12980" y="1146"/>
                    <a:pt x="11835" y="0"/>
                    <a:pt x="10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-5092825" y="1466975"/>
              <a:ext cx="324525" cy="114900"/>
            </a:xfrm>
            <a:custGeom>
              <a:avLst/>
              <a:gdLst/>
              <a:ahLst/>
              <a:cxnLst/>
              <a:rect l="l" t="t" r="r" b="b"/>
              <a:pathLst>
                <a:path w="12981" h="4596" extrusionOk="0">
                  <a:moveTo>
                    <a:pt x="12980" y="0"/>
                  </a:moveTo>
                  <a:lnTo>
                    <a:pt x="0" y="1"/>
                  </a:lnTo>
                  <a:lnTo>
                    <a:pt x="0" y="4595"/>
                  </a:lnTo>
                  <a:lnTo>
                    <a:pt x="10424" y="4595"/>
                  </a:lnTo>
                  <a:cubicBezTo>
                    <a:pt x="11835" y="4595"/>
                    <a:pt x="12980" y="3450"/>
                    <a:pt x="12980" y="2035"/>
                  </a:cubicBezTo>
                  <a:lnTo>
                    <a:pt x="12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-6232225" y="964225"/>
              <a:ext cx="1086050" cy="36750"/>
            </a:xfrm>
            <a:custGeom>
              <a:avLst/>
              <a:gdLst/>
              <a:ahLst/>
              <a:cxnLst/>
              <a:rect l="l" t="t" r="r" b="b"/>
              <a:pathLst>
                <a:path w="43442" h="1470" extrusionOk="0">
                  <a:moveTo>
                    <a:pt x="734" y="0"/>
                  </a:moveTo>
                  <a:cubicBezTo>
                    <a:pt x="329" y="0"/>
                    <a:pt x="0" y="329"/>
                    <a:pt x="0" y="734"/>
                  </a:cubicBezTo>
                  <a:cubicBezTo>
                    <a:pt x="0" y="1140"/>
                    <a:pt x="329" y="1468"/>
                    <a:pt x="734" y="1469"/>
                  </a:cubicBezTo>
                  <a:lnTo>
                    <a:pt x="42707" y="1469"/>
                  </a:lnTo>
                  <a:cubicBezTo>
                    <a:pt x="43113" y="1469"/>
                    <a:pt x="43441" y="1140"/>
                    <a:pt x="43441" y="734"/>
                  </a:cubicBezTo>
                  <a:cubicBezTo>
                    <a:pt x="43441" y="329"/>
                    <a:pt x="43113" y="0"/>
                    <a:pt x="42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-6232225" y="1045000"/>
              <a:ext cx="1086050" cy="36750"/>
            </a:xfrm>
            <a:custGeom>
              <a:avLst/>
              <a:gdLst/>
              <a:ahLst/>
              <a:cxnLst/>
              <a:rect l="l" t="t" r="r" b="b"/>
              <a:pathLst>
                <a:path w="43442" h="1470" extrusionOk="0">
                  <a:moveTo>
                    <a:pt x="734" y="0"/>
                  </a:moveTo>
                  <a:cubicBezTo>
                    <a:pt x="329" y="0"/>
                    <a:pt x="0" y="329"/>
                    <a:pt x="0" y="735"/>
                  </a:cubicBezTo>
                  <a:cubicBezTo>
                    <a:pt x="0" y="1141"/>
                    <a:pt x="329" y="1469"/>
                    <a:pt x="734" y="1469"/>
                  </a:cubicBezTo>
                  <a:lnTo>
                    <a:pt x="42707" y="1469"/>
                  </a:lnTo>
                  <a:cubicBezTo>
                    <a:pt x="43113" y="1469"/>
                    <a:pt x="43441" y="1141"/>
                    <a:pt x="43441" y="735"/>
                  </a:cubicBezTo>
                  <a:cubicBezTo>
                    <a:pt x="43441" y="329"/>
                    <a:pt x="43113" y="0"/>
                    <a:pt x="42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-6232225" y="1125800"/>
              <a:ext cx="1086050" cy="36725"/>
            </a:xfrm>
            <a:custGeom>
              <a:avLst/>
              <a:gdLst/>
              <a:ahLst/>
              <a:cxnLst/>
              <a:rect l="l" t="t" r="r" b="b"/>
              <a:pathLst>
                <a:path w="43442" h="1469" extrusionOk="0">
                  <a:moveTo>
                    <a:pt x="42709" y="0"/>
                  </a:moveTo>
                  <a:cubicBezTo>
                    <a:pt x="42709" y="0"/>
                    <a:pt x="42708" y="0"/>
                    <a:pt x="42707" y="0"/>
                  </a:cubicBezTo>
                  <a:lnTo>
                    <a:pt x="734" y="0"/>
                  </a:lnTo>
                  <a:cubicBezTo>
                    <a:pt x="329" y="0"/>
                    <a:pt x="0" y="329"/>
                    <a:pt x="0" y="734"/>
                  </a:cubicBezTo>
                  <a:cubicBezTo>
                    <a:pt x="0" y="1140"/>
                    <a:pt x="329" y="1468"/>
                    <a:pt x="734" y="1468"/>
                  </a:cubicBezTo>
                  <a:lnTo>
                    <a:pt x="42707" y="1468"/>
                  </a:lnTo>
                  <a:cubicBezTo>
                    <a:pt x="43113" y="1468"/>
                    <a:pt x="43441" y="1140"/>
                    <a:pt x="43441" y="734"/>
                  </a:cubicBezTo>
                  <a:cubicBezTo>
                    <a:pt x="43441" y="329"/>
                    <a:pt x="43114" y="0"/>
                    <a:pt x="4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-6232225" y="1206575"/>
              <a:ext cx="1086050" cy="36725"/>
            </a:xfrm>
            <a:custGeom>
              <a:avLst/>
              <a:gdLst/>
              <a:ahLst/>
              <a:cxnLst/>
              <a:rect l="l" t="t" r="r" b="b"/>
              <a:pathLst>
                <a:path w="43442" h="1469" extrusionOk="0">
                  <a:moveTo>
                    <a:pt x="734" y="0"/>
                  </a:moveTo>
                  <a:cubicBezTo>
                    <a:pt x="329" y="0"/>
                    <a:pt x="0" y="329"/>
                    <a:pt x="0" y="734"/>
                  </a:cubicBezTo>
                  <a:cubicBezTo>
                    <a:pt x="0" y="1140"/>
                    <a:pt x="329" y="1468"/>
                    <a:pt x="734" y="1468"/>
                  </a:cubicBezTo>
                  <a:lnTo>
                    <a:pt x="42707" y="1468"/>
                  </a:lnTo>
                  <a:cubicBezTo>
                    <a:pt x="43113" y="1468"/>
                    <a:pt x="43441" y="1140"/>
                    <a:pt x="43441" y="734"/>
                  </a:cubicBezTo>
                  <a:cubicBezTo>
                    <a:pt x="43441" y="329"/>
                    <a:pt x="43113" y="0"/>
                    <a:pt x="42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-6232225" y="1287350"/>
              <a:ext cx="1086050" cy="36750"/>
            </a:xfrm>
            <a:custGeom>
              <a:avLst/>
              <a:gdLst/>
              <a:ahLst/>
              <a:cxnLst/>
              <a:rect l="l" t="t" r="r" b="b"/>
              <a:pathLst>
                <a:path w="43442" h="1470" extrusionOk="0">
                  <a:moveTo>
                    <a:pt x="734" y="0"/>
                  </a:moveTo>
                  <a:cubicBezTo>
                    <a:pt x="329" y="0"/>
                    <a:pt x="0" y="329"/>
                    <a:pt x="0" y="734"/>
                  </a:cubicBezTo>
                  <a:cubicBezTo>
                    <a:pt x="0" y="1140"/>
                    <a:pt x="329" y="1469"/>
                    <a:pt x="734" y="1469"/>
                  </a:cubicBezTo>
                  <a:lnTo>
                    <a:pt x="42707" y="1469"/>
                  </a:lnTo>
                  <a:cubicBezTo>
                    <a:pt x="43113" y="1469"/>
                    <a:pt x="43441" y="1140"/>
                    <a:pt x="43441" y="734"/>
                  </a:cubicBezTo>
                  <a:cubicBezTo>
                    <a:pt x="43441" y="329"/>
                    <a:pt x="43113" y="0"/>
                    <a:pt x="42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-6025700" y="1719925"/>
              <a:ext cx="672975" cy="133650"/>
            </a:xfrm>
            <a:custGeom>
              <a:avLst/>
              <a:gdLst/>
              <a:ahLst/>
              <a:cxnLst/>
              <a:rect l="l" t="t" r="r" b="b"/>
              <a:pathLst>
                <a:path w="26919" h="5346" extrusionOk="0">
                  <a:moveTo>
                    <a:pt x="1657" y="0"/>
                  </a:moveTo>
                  <a:cubicBezTo>
                    <a:pt x="741" y="0"/>
                    <a:pt x="1" y="742"/>
                    <a:pt x="1" y="1657"/>
                  </a:cubicBezTo>
                  <a:lnTo>
                    <a:pt x="1" y="3688"/>
                  </a:lnTo>
                  <a:cubicBezTo>
                    <a:pt x="1" y="4603"/>
                    <a:pt x="742" y="5345"/>
                    <a:pt x="1659" y="5345"/>
                  </a:cubicBezTo>
                  <a:lnTo>
                    <a:pt x="25261" y="5345"/>
                  </a:lnTo>
                  <a:cubicBezTo>
                    <a:pt x="26176" y="5345"/>
                    <a:pt x="26919" y="4604"/>
                    <a:pt x="26919" y="3688"/>
                  </a:cubicBezTo>
                  <a:lnTo>
                    <a:pt x="26919" y="1658"/>
                  </a:lnTo>
                  <a:cubicBezTo>
                    <a:pt x="26919" y="742"/>
                    <a:pt x="26176" y="0"/>
                    <a:pt x="25261" y="0"/>
                  </a:cubicBezTo>
                  <a:lnTo>
                    <a:pt x="1659" y="0"/>
                  </a:lnTo>
                  <a:cubicBezTo>
                    <a:pt x="1658" y="0"/>
                    <a:pt x="1657" y="0"/>
                    <a:pt x="1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-6485725" y="1672625"/>
              <a:ext cx="295050" cy="198100"/>
            </a:xfrm>
            <a:custGeom>
              <a:avLst/>
              <a:gdLst/>
              <a:ahLst/>
              <a:cxnLst/>
              <a:rect l="l" t="t" r="r" b="b"/>
              <a:pathLst>
                <a:path w="11802" h="7924" extrusionOk="0">
                  <a:moveTo>
                    <a:pt x="1321" y="0"/>
                  </a:moveTo>
                  <a:cubicBezTo>
                    <a:pt x="589" y="0"/>
                    <a:pt x="1" y="590"/>
                    <a:pt x="1" y="1322"/>
                  </a:cubicBezTo>
                  <a:lnTo>
                    <a:pt x="1" y="6603"/>
                  </a:lnTo>
                  <a:cubicBezTo>
                    <a:pt x="1" y="7335"/>
                    <a:pt x="589" y="7924"/>
                    <a:pt x="1321" y="7924"/>
                  </a:cubicBezTo>
                  <a:lnTo>
                    <a:pt x="10481" y="7924"/>
                  </a:lnTo>
                  <a:cubicBezTo>
                    <a:pt x="11212" y="7924"/>
                    <a:pt x="11801" y="7335"/>
                    <a:pt x="11801" y="6603"/>
                  </a:cubicBezTo>
                  <a:lnTo>
                    <a:pt x="11801" y="1322"/>
                  </a:lnTo>
                  <a:cubicBezTo>
                    <a:pt x="11801" y="590"/>
                    <a:pt x="11212" y="0"/>
                    <a:pt x="10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-6485725" y="1758150"/>
              <a:ext cx="295050" cy="112575"/>
            </a:xfrm>
            <a:custGeom>
              <a:avLst/>
              <a:gdLst/>
              <a:ahLst/>
              <a:cxnLst/>
              <a:rect l="l" t="t" r="r" b="b"/>
              <a:pathLst>
                <a:path w="11802" h="4503" extrusionOk="0">
                  <a:moveTo>
                    <a:pt x="996" y="1"/>
                  </a:moveTo>
                  <a:cubicBezTo>
                    <a:pt x="444" y="1"/>
                    <a:pt x="1" y="446"/>
                    <a:pt x="1" y="997"/>
                  </a:cubicBezTo>
                  <a:lnTo>
                    <a:pt x="1" y="3507"/>
                  </a:lnTo>
                  <a:cubicBezTo>
                    <a:pt x="1" y="4059"/>
                    <a:pt x="444" y="4503"/>
                    <a:pt x="996" y="4503"/>
                  </a:cubicBezTo>
                  <a:lnTo>
                    <a:pt x="10806" y="4503"/>
                  </a:lnTo>
                  <a:cubicBezTo>
                    <a:pt x="11357" y="4503"/>
                    <a:pt x="11801" y="4059"/>
                    <a:pt x="11801" y="3507"/>
                  </a:cubicBezTo>
                  <a:lnTo>
                    <a:pt x="11801" y="997"/>
                  </a:lnTo>
                  <a:cubicBezTo>
                    <a:pt x="11801" y="446"/>
                    <a:pt x="11357" y="1"/>
                    <a:pt x="10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-5187750" y="1672625"/>
              <a:ext cx="295025" cy="198100"/>
            </a:xfrm>
            <a:custGeom>
              <a:avLst/>
              <a:gdLst/>
              <a:ahLst/>
              <a:cxnLst/>
              <a:rect l="l" t="t" r="r" b="b"/>
              <a:pathLst>
                <a:path w="11801" h="7924" extrusionOk="0">
                  <a:moveTo>
                    <a:pt x="1322" y="0"/>
                  </a:moveTo>
                  <a:cubicBezTo>
                    <a:pt x="590" y="0"/>
                    <a:pt x="0" y="590"/>
                    <a:pt x="0" y="1322"/>
                  </a:cubicBezTo>
                  <a:lnTo>
                    <a:pt x="0" y="6603"/>
                  </a:lnTo>
                  <a:cubicBezTo>
                    <a:pt x="0" y="7335"/>
                    <a:pt x="590" y="7924"/>
                    <a:pt x="1322" y="7924"/>
                  </a:cubicBezTo>
                  <a:lnTo>
                    <a:pt x="10480" y="7924"/>
                  </a:lnTo>
                  <a:cubicBezTo>
                    <a:pt x="11212" y="7924"/>
                    <a:pt x="11801" y="7335"/>
                    <a:pt x="11801" y="6603"/>
                  </a:cubicBezTo>
                  <a:lnTo>
                    <a:pt x="11801" y="1322"/>
                  </a:lnTo>
                  <a:cubicBezTo>
                    <a:pt x="11801" y="590"/>
                    <a:pt x="11212" y="0"/>
                    <a:pt x="10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-5187750" y="1758150"/>
              <a:ext cx="295025" cy="112575"/>
            </a:xfrm>
            <a:custGeom>
              <a:avLst/>
              <a:gdLst/>
              <a:ahLst/>
              <a:cxnLst/>
              <a:rect l="l" t="t" r="r" b="b"/>
              <a:pathLst>
                <a:path w="11801" h="4503" extrusionOk="0">
                  <a:moveTo>
                    <a:pt x="997" y="1"/>
                  </a:moveTo>
                  <a:cubicBezTo>
                    <a:pt x="445" y="1"/>
                    <a:pt x="0" y="446"/>
                    <a:pt x="0" y="997"/>
                  </a:cubicBezTo>
                  <a:lnTo>
                    <a:pt x="0" y="3507"/>
                  </a:lnTo>
                  <a:cubicBezTo>
                    <a:pt x="0" y="4059"/>
                    <a:pt x="445" y="4503"/>
                    <a:pt x="997" y="4503"/>
                  </a:cubicBezTo>
                  <a:lnTo>
                    <a:pt x="10806" y="4503"/>
                  </a:lnTo>
                  <a:cubicBezTo>
                    <a:pt x="11357" y="4503"/>
                    <a:pt x="11801" y="4059"/>
                    <a:pt x="11801" y="3507"/>
                  </a:cubicBezTo>
                  <a:lnTo>
                    <a:pt x="11801" y="997"/>
                  </a:lnTo>
                  <a:cubicBezTo>
                    <a:pt x="11801" y="446"/>
                    <a:pt x="11357" y="1"/>
                    <a:pt x="10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-6484250" y="941525"/>
              <a:ext cx="158850" cy="376975"/>
            </a:xfrm>
            <a:custGeom>
              <a:avLst/>
              <a:gdLst/>
              <a:ahLst/>
              <a:cxnLst/>
              <a:rect l="l" t="t" r="r" b="b"/>
              <a:pathLst>
                <a:path w="6354" h="15079" extrusionOk="0">
                  <a:moveTo>
                    <a:pt x="3688" y="1024"/>
                  </a:moveTo>
                  <a:cubicBezTo>
                    <a:pt x="4595" y="1024"/>
                    <a:pt x="5329" y="1759"/>
                    <a:pt x="5330" y="2667"/>
                  </a:cubicBezTo>
                  <a:lnTo>
                    <a:pt x="5330" y="12414"/>
                  </a:lnTo>
                  <a:cubicBezTo>
                    <a:pt x="5329" y="13320"/>
                    <a:pt x="4595" y="14055"/>
                    <a:pt x="3688" y="14056"/>
                  </a:cubicBezTo>
                  <a:lnTo>
                    <a:pt x="2665" y="14056"/>
                  </a:lnTo>
                  <a:cubicBezTo>
                    <a:pt x="1759" y="14055"/>
                    <a:pt x="1024" y="13320"/>
                    <a:pt x="1024" y="12414"/>
                  </a:cubicBezTo>
                  <a:lnTo>
                    <a:pt x="1024" y="2667"/>
                  </a:lnTo>
                  <a:cubicBezTo>
                    <a:pt x="1024" y="1759"/>
                    <a:pt x="1759" y="1024"/>
                    <a:pt x="2665" y="1024"/>
                  </a:cubicBezTo>
                  <a:close/>
                  <a:moveTo>
                    <a:pt x="2665" y="1"/>
                  </a:moveTo>
                  <a:cubicBezTo>
                    <a:pt x="1196" y="1"/>
                    <a:pt x="0" y="1197"/>
                    <a:pt x="0" y="2667"/>
                  </a:cubicBezTo>
                  <a:lnTo>
                    <a:pt x="0" y="12414"/>
                  </a:lnTo>
                  <a:cubicBezTo>
                    <a:pt x="0" y="13883"/>
                    <a:pt x="1196" y="15079"/>
                    <a:pt x="2665" y="15079"/>
                  </a:cubicBezTo>
                  <a:lnTo>
                    <a:pt x="3688" y="15079"/>
                  </a:lnTo>
                  <a:cubicBezTo>
                    <a:pt x="5158" y="15079"/>
                    <a:pt x="6354" y="13883"/>
                    <a:pt x="6354" y="12414"/>
                  </a:cubicBezTo>
                  <a:lnTo>
                    <a:pt x="6354" y="2667"/>
                  </a:lnTo>
                  <a:cubicBezTo>
                    <a:pt x="6354" y="1197"/>
                    <a:pt x="5158" y="1"/>
                    <a:pt x="3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-5048525" y="941525"/>
              <a:ext cx="158875" cy="376975"/>
            </a:xfrm>
            <a:custGeom>
              <a:avLst/>
              <a:gdLst/>
              <a:ahLst/>
              <a:cxnLst/>
              <a:rect l="l" t="t" r="r" b="b"/>
              <a:pathLst>
                <a:path w="6355" h="15079" extrusionOk="0">
                  <a:moveTo>
                    <a:pt x="3688" y="1024"/>
                  </a:moveTo>
                  <a:cubicBezTo>
                    <a:pt x="4595" y="1024"/>
                    <a:pt x="5330" y="1759"/>
                    <a:pt x="5331" y="2667"/>
                  </a:cubicBezTo>
                  <a:lnTo>
                    <a:pt x="5331" y="12414"/>
                  </a:lnTo>
                  <a:cubicBezTo>
                    <a:pt x="5330" y="13320"/>
                    <a:pt x="4595" y="14055"/>
                    <a:pt x="3688" y="14056"/>
                  </a:cubicBezTo>
                  <a:lnTo>
                    <a:pt x="2666" y="14056"/>
                  </a:lnTo>
                  <a:cubicBezTo>
                    <a:pt x="1759" y="14055"/>
                    <a:pt x="1024" y="13320"/>
                    <a:pt x="1023" y="12414"/>
                  </a:cubicBezTo>
                  <a:lnTo>
                    <a:pt x="1023" y="2667"/>
                  </a:lnTo>
                  <a:cubicBezTo>
                    <a:pt x="1024" y="1759"/>
                    <a:pt x="1759" y="1024"/>
                    <a:pt x="2666" y="1024"/>
                  </a:cubicBezTo>
                  <a:close/>
                  <a:moveTo>
                    <a:pt x="2666" y="1"/>
                  </a:moveTo>
                  <a:cubicBezTo>
                    <a:pt x="1196" y="1"/>
                    <a:pt x="1" y="1197"/>
                    <a:pt x="1" y="2667"/>
                  </a:cubicBezTo>
                  <a:lnTo>
                    <a:pt x="1" y="12414"/>
                  </a:lnTo>
                  <a:cubicBezTo>
                    <a:pt x="1" y="13883"/>
                    <a:pt x="1196" y="15079"/>
                    <a:pt x="2666" y="15079"/>
                  </a:cubicBezTo>
                  <a:lnTo>
                    <a:pt x="3688" y="15079"/>
                  </a:lnTo>
                  <a:cubicBezTo>
                    <a:pt x="5157" y="15079"/>
                    <a:pt x="6354" y="13883"/>
                    <a:pt x="6353" y="12414"/>
                  </a:cubicBezTo>
                  <a:lnTo>
                    <a:pt x="6353" y="2667"/>
                  </a:lnTo>
                  <a:cubicBezTo>
                    <a:pt x="6353" y="1197"/>
                    <a:pt x="5157" y="1"/>
                    <a:pt x="3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8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[ </a:t>
            </a:r>
            <a:r>
              <a:rPr lang="en">
                <a:solidFill>
                  <a:schemeClr val="lt2"/>
                </a:solidFill>
              </a:rPr>
              <a:t>Distribution of Backers </a:t>
            </a:r>
            <a:r>
              <a:rPr lang="en">
                <a:solidFill>
                  <a:schemeClr val="accent3"/>
                </a:solidFill>
              </a:rPr>
              <a:t>]</a:t>
            </a: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144075" y="1382038"/>
            <a:ext cx="905100" cy="905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8"/>
          <p:cNvSpPr txBox="1">
            <a:spLocks noGrp="1"/>
          </p:cNvSpPr>
          <p:nvPr>
            <p:ph type="subTitle" idx="4294967295"/>
          </p:nvPr>
        </p:nvSpPr>
        <p:spPr>
          <a:xfrm>
            <a:off x="1051500" y="1542688"/>
            <a:ext cx="1269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99999"/>
                </a:solidFill>
              </a:rPr>
              <a:t>Exploding Kittens</a:t>
            </a:r>
            <a:endParaRPr sz="1000" b="1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219,382 Backers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USD 219,382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076" name="Google Shape;1076;p38"/>
          <p:cNvSpPr/>
          <p:nvPr/>
        </p:nvSpPr>
        <p:spPr>
          <a:xfrm>
            <a:off x="144075" y="3515275"/>
            <a:ext cx="905100" cy="905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144075" y="2442475"/>
            <a:ext cx="905100" cy="905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8"/>
          <p:cNvSpPr txBox="1">
            <a:spLocks noGrp="1"/>
          </p:cNvSpPr>
          <p:nvPr>
            <p:ph type="subTitle" idx="4294967295"/>
          </p:nvPr>
        </p:nvSpPr>
        <p:spPr>
          <a:xfrm>
            <a:off x="1051500" y="3721025"/>
            <a:ext cx="1269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99999"/>
                </a:solidFill>
              </a:rPr>
              <a:t>Reading Rainbow</a:t>
            </a:r>
            <a:endParaRPr sz="1000" b="1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105,857 Backers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USD 5,408,916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079" name="Google Shape;1079;p38"/>
          <p:cNvSpPr txBox="1">
            <a:spLocks noGrp="1"/>
          </p:cNvSpPr>
          <p:nvPr>
            <p:ph type="subTitle" idx="4294967295"/>
          </p:nvPr>
        </p:nvSpPr>
        <p:spPr>
          <a:xfrm>
            <a:off x="1051500" y="2643575"/>
            <a:ext cx="1269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99999"/>
                </a:solidFill>
              </a:rPr>
              <a:t>Fidget Cube</a:t>
            </a:r>
            <a:endParaRPr sz="1000" b="1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154,926 Backers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USD 6,465,690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1080" name="Google Shape;10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71" y="1468562"/>
            <a:ext cx="589517" cy="5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49" y="2507135"/>
            <a:ext cx="1011150" cy="77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500" y="1201075"/>
            <a:ext cx="54768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075" y="3502888"/>
            <a:ext cx="905100" cy="9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8"/>
          <p:cNvSpPr/>
          <p:nvPr/>
        </p:nvSpPr>
        <p:spPr>
          <a:xfrm>
            <a:off x="7237198" y="2685998"/>
            <a:ext cx="309900" cy="3099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8560198" y="2688123"/>
            <a:ext cx="309900" cy="3099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7622448" y="2686007"/>
            <a:ext cx="309900" cy="3099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7" name="Google Shape;10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205" y="2715613"/>
            <a:ext cx="201768" cy="19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300" y="2708139"/>
            <a:ext cx="346075" cy="26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198" y="2683883"/>
            <a:ext cx="309778" cy="30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39"/>
          <p:cNvGrpSpPr/>
          <p:nvPr/>
        </p:nvGrpSpPr>
        <p:grpSpPr>
          <a:xfrm>
            <a:off x="4501962" y="1473247"/>
            <a:ext cx="3478972" cy="2197007"/>
            <a:chOff x="-6315775" y="-2908025"/>
            <a:chExt cx="3946650" cy="2492350"/>
          </a:xfrm>
        </p:grpSpPr>
        <p:sp>
          <p:nvSpPr>
            <p:cNvPr id="1095" name="Google Shape;1095;p39"/>
            <p:cNvSpPr/>
            <p:nvPr/>
          </p:nvSpPr>
          <p:spPr>
            <a:xfrm>
              <a:off x="-3604900" y="-1294200"/>
              <a:ext cx="788800" cy="131150"/>
            </a:xfrm>
            <a:custGeom>
              <a:avLst/>
              <a:gdLst/>
              <a:ahLst/>
              <a:cxnLst/>
              <a:rect l="l" t="t" r="r" b="b"/>
              <a:pathLst>
                <a:path w="31552" h="5246" extrusionOk="0">
                  <a:moveTo>
                    <a:pt x="3940" y="0"/>
                  </a:moveTo>
                  <a:cubicBezTo>
                    <a:pt x="1764" y="0"/>
                    <a:pt x="0" y="1764"/>
                    <a:pt x="0" y="3940"/>
                  </a:cubicBezTo>
                  <a:lnTo>
                    <a:pt x="0" y="5246"/>
                  </a:lnTo>
                  <a:lnTo>
                    <a:pt x="31552" y="5246"/>
                  </a:lnTo>
                  <a:lnTo>
                    <a:pt x="31552" y="3940"/>
                  </a:lnTo>
                  <a:cubicBezTo>
                    <a:pt x="31552" y="1764"/>
                    <a:pt x="2978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-3400800" y="-1356775"/>
              <a:ext cx="380600" cy="62600"/>
            </a:xfrm>
            <a:custGeom>
              <a:avLst/>
              <a:gdLst/>
              <a:ahLst/>
              <a:cxnLst/>
              <a:rect l="l" t="t" r="r" b="b"/>
              <a:pathLst>
                <a:path w="15224" h="2504" extrusionOk="0">
                  <a:moveTo>
                    <a:pt x="0" y="1"/>
                  </a:moveTo>
                  <a:lnTo>
                    <a:pt x="0" y="2503"/>
                  </a:lnTo>
                  <a:lnTo>
                    <a:pt x="15224" y="2503"/>
                  </a:lnTo>
                  <a:lnTo>
                    <a:pt x="1522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-3517550" y="-1416225"/>
              <a:ext cx="614100" cy="59475"/>
            </a:xfrm>
            <a:custGeom>
              <a:avLst/>
              <a:gdLst/>
              <a:ahLst/>
              <a:cxnLst/>
              <a:rect l="l" t="t" r="r" b="b"/>
              <a:pathLst>
                <a:path w="24564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24563" y="2379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-5419650" y="-1172175"/>
              <a:ext cx="3032075" cy="401657"/>
            </a:xfrm>
            <a:custGeom>
              <a:avLst/>
              <a:gdLst/>
              <a:ahLst/>
              <a:cxnLst/>
              <a:rect l="l" t="t" r="r" b="b"/>
              <a:pathLst>
                <a:path w="121283" h="15702" extrusionOk="0">
                  <a:moveTo>
                    <a:pt x="1" y="1"/>
                  </a:moveTo>
                  <a:lnTo>
                    <a:pt x="1" y="15701"/>
                  </a:lnTo>
                  <a:lnTo>
                    <a:pt x="112963" y="15701"/>
                  </a:lnTo>
                  <a:cubicBezTo>
                    <a:pt x="115169" y="15701"/>
                    <a:pt x="117286" y="14824"/>
                    <a:pt x="118846" y="13264"/>
                  </a:cubicBezTo>
                  <a:cubicBezTo>
                    <a:pt x="120406" y="11704"/>
                    <a:pt x="121282" y="9588"/>
                    <a:pt x="121282" y="7381"/>
                  </a:cubicBezTo>
                  <a:lnTo>
                    <a:pt x="121282" y="2749"/>
                  </a:lnTo>
                  <a:cubicBezTo>
                    <a:pt x="121282" y="1231"/>
                    <a:pt x="120052" y="1"/>
                    <a:pt x="118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-5086600" y="-844325"/>
              <a:ext cx="984050" cy="106200"/>
            </a:xfrm>
            <a:custGeom>
              <a:avLst/>
              <a:gdLst/>
              <a:ahLst/>
              <a:cxnLst/>
              <a:rect l="l" t="t" r="r" b="b"/>
              <a:pathLst>
                <a:path w="39362" h="4248" extrusionOk="0">
                  <a:moveTo>
                    <a:pt x="1" y="1"/>
                  </a:moveTo>
                  <a:lnTo>
                    <a:pt x="1" y="4248"/>
                  </a:lnTo>
                  <a:lnTo>
                    <a:pt x="39362" y="4248"/>
                  </a:lnTo>
                  <a:lnTo>
                    <a:pt x="39362" y="1"/>
                  </a:ln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-3353200" y="-844325"/>
              <a:ext cx="984075" cy="106200"/>
            </a:xfrm>
            <a:custGeom>
              <a:avLst/>
              <a:gdLst/>
              <a:ahLst/>
              <a:cxnLst/>
              <a:rect l="l" t="t" r="r" b="b"/>
              <a:pathLst>
                <a:path w="39363" h="4248" extrusionOk="0">
                  <a:moveTo>
                    <a:pt x="1761" y="1"/>
                  </a:moveTo>
                  <a:cubicBezTo>
                    <a:pt x="786" y="1"/>
                    <a:pt x="0" y="786"/>
                    <a:pt x="0" y="1761"/>
                  </a:cubicBezTo>
                  <a:lnTo>
                    <a:pt x="0" y="2488"/>
                  </a:lnTo>
                  <a:cubicBezTo>
                    <a:pt x="0" y="3463"/>
                    <a:pt x="786" y="4248"/>
                    <a:pt x="1761" y="4248"/>
                  </a:cubicBezTo>
                  <a:lnTo>
                    <a:pt x="37603" y="4248"/>
                  </a:lnTo>
                  <a:cubicBezTo>
                    <a:pt x="38578" y="4248"/>
                    <a:pt x="39362" y="3463"/>
                    <a:pt x="39362" y="2488"/>
                  </a:cubicBezTo>
                  <a:lnTo>
                    <a:pt x="39362" y="1761"/>
                  </a:lnTo>
                  <a:cubicBezTo>
                    <a:pt x="39362" y="786"/>
                    <a:pt x="38578" y="1"/>
                    <a:pt x="37603" y="1"/>
                  </a:cubicBez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-4516150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9" y="682"/>
                  </a:moveTo>
                  <a:cubicBezTo>
                    <a:pt x="12057" y="682"/>
                    <a:pt x="12641" y="1265"/>
                    <a:pt x="12642" y="1984"/>
                  </a:cubicBezTo>
                  <a:lnTo>
                    <a:pt x="12642" y="5671"/>
                  </a:lnTo>
                  <a:cubicBezTo>
                    <a:pt x="12641" y="6390"/>
                    <a:pt x="12057" y="6973"/>
                    <a:pt x="11339" y="6974"/>
                  </a:cubicBezTo>
                  <a:lnTo>
                    <a:pt x="1985" y="6974"/>
                  </a:lnTo>
                  <a:cubicBezTo>
                    <a:pt x="1266" y="6973"/>
                    <a:pt x="683" y="6390"/>
                    <a:pt x="683" y="5671"/>
                  </a:cubicBezTo>
                  <a:lnTo>
                    <a:pt x="683" y="1984"/>
                  </a:lnTo>
                  <a:cubicBezTo>
                    <a:pt x="683" y="1265"/>
                    <a:pt x="1266" y="682"/>
                    <a:pt x="1985" y="682"/>
                  </a:cubicBezTo>
                  <a:close/>
                  <a:moveTo>
                    <a:pt x="1985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5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3" y="0"/>
                    <a:pt x="1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-4326950" y="-1195600"/>
              <a:ext cx="1668900" cy="425250"/>
            </a:xfrm>
            <a:custGeom>
              <a:avLst/>
              <a:gdLst/>
              <a:ahLst/>
              <a:cxnLst/>
              <a:rect l="l" t="t" r="r" b="b"/>
              <a:pathLst>
                <a:path w="66756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66756" y="17010"/>
                  </a:lnTo>
                  <a:cubicBezTo>
                    <a:pt x="66756" y="7615"/>
                    <a:pt x="59137" y="1"/>
                    <a:pt x="49747" y="1"/>
                  </a:cubicBezTo>
                  <a:cubicBezTo>
                    <a:pt x="46455" y="1"/>
                    <a:pt x="43385" y="936"/>
                    <a:pt x="40781" y="2553"/>
                  </a:cubicBezTo>
                  <a:cubicBezTo>
                    <a:pt x="38508" y="3967"/>
                    <a:pt x="35943" y="4674"/>
                    <a:pt x="33378" y="4674"/>
                  </a:cubicBezTo>
                  <a:cubicBezTo>
                    <a:pt x="30813" y="4674"/>
                    <a:pt x="28247" y="3967"/>
                    <a:pt x="25973" y="2553"/>
                  </a:cubicBezTo>
                  <a:cubicBezTo>
                    <a:pt x="23371" y="935"/>
                    <a:pt x="20299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-6207075" y="-2908025"/>
              <a:ext cx="1286550" cy="1744950"/>
            </a:xfrm>
            <a:custGeom>
              <a:avLst/>
              <a:gdLst/>
              <a:ahLst/>
              <a:cxnLst/>
              <a:rect l="l" t="t" r="r" b="b"/>
              <a:pathLst>
                <a:path w="51462" h="69798" extrusionOk="0">
                  <a:moveTo>
                    <a:pt x="47116" y="1"/>
                  </a:moveTo>
                  <a:cubicBezTo>
                    <a:pt x="46615" y="1"/>
                    <a:pt x="46102" y="89"/>
                    <a:pt x="45595" y="277"/>
                  </a:cubicBezTo>
                  <a:lnTo>
                    <a:pt x="17392" y="10763"/>
                  </a:lnTo>
                  <a:cubicBezTo>
                    <a:pt x="16056" y="11261"/>
                    <a:pt x="14705" y="11717"/>
                    <a:pt x="13346" y="12143"/>
                  </a:cubicBezTo>
                  <a:cubicBezTo>
                    <a:pt x="11952" y="12582"/>
                    <a:pt x="10543" y="12992"/>
                    <a:pt x="9136" y="13391"/>
                  </a:cubicBezTo>
                  <a:lnTo>
                    <a:pt x="9133" y="13391"/>
                  </a:lnTo>
                  <a:cubicBezTo>
                    <a:pt x="8502" y="13571"/>
                    <a:pt x="7867" y="13746"/>
                    <a:pt x="7237" y="13919"/>
                  </a:cubicBezTo>
                  <a:cubicBezTo>
                    <a:pt x="3064" y="15064"/>
                    <a:pt x="0" y="18886"/>
                    <a:pt x="0" y="23422"/>
                  </a:cubicBezTo>
                  <a:lnTo>
                    <a:pt x="0" y="69798"/>
                  </a:lnTo>
                  <a:lnTo>
                    <a:pt x="51461" y="69798"/>
                  </a:lnTo>
                  <a:lnTo>
                    <a:pt x="51461" y="4357"/>
                  </a:lnTo>
                  <a:cubicBezTo>
                    <a:pt x="51461" y="1865"/>
                    <a:pt x="49421" y="1"/>
                    <a:pt x="47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-6148950" y="-2503325"/>
              <a:ext cx="688550" cy="1267550"/>
            </a:xfrm>
            <a:custGeom>
              <a:avLst/>
              <a:gdLst/>
              <a:ahLst/>
              <a:cxnLst/>
              <a:rect l="l" t="t" r="r" b="b"/>
              <a:pathLst>
                <a:path w="27542" h="50702" extrusionOk="0">
                  <a:moveTo>
                    <a:pt x="9858" y="0"/>
                  </a:moveTo>
                  <a:lnTo>
                    <a:pt x="9858" y="1"/>
                  </a:lnTo>
                  <a:cubicBezTo>
                    <a:pt x="7243" y="1"/>
                    <a:pt x="4737" y="1040"/>
                    <a:pt x="2888" y="2888"/>
                  </a:cubicBezTo>
                  <a:cubicBezTo>
                    <a:pt x="1040" y="4736"/>
                    <a:pt x="1" y="7243"/>
                    <a:pt x="1" y="9857"/>
                  </a:cubicBezTo>
                  <a:lnTo>
                    <a:pt x="1" y="47127"/>
                  </a:lnTo>
                  <a:cubicBezTo>
                    <a:pt x="1" y="49101"/>
                    <a:pt x="1601" y="50702"/>
                    <a:pt x="3576" y="50702"/>
                  </a:cubicBezTo>
                  <a:lnTo>
                    <a:pt x="23966" y="50702"/>
                  </a:lnTo>
                  <a:cubicBezTo>
                    <a:pt x="25941" y="50702"/>
                    <a:pt x="27541" y="49101"/>
                    <a:pt x="27541" y="47127"/>
                  </a:cubicBezTo>
                  <a:lnTo>
                    <a:pt x="27541" y="2477"/>
                  </a:lnTo>
                  <a:cubicBezTo>
                    <a:pt x="27541" y="1110"/>
                    <a:pt x="26432" y="0"/>
                    <a:pt x="2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-6065375" y="-2411150"/>
              <a:ext cx="541600" cy="443675"/>
            </a:xfrm>
            <a:custGeom>
              <a:avLst/>
              <a:gdLst/>
              <a:ahLst/>
              <a:cxnLst/>
              <a:rect l="l" t="t" r="r" b="b"/>
              <a:pathLst>
                <a:path w="21664" h="17747" extrusionOk="0">
                  <a:moveTo>
                    <a:pt x="4532" y="1"/>
                  </a:moveTo>
                  <a:cubicBezTo>
                    <a:pt x="2022" y="1"/>
                    <a:pt x="1" y="2022"/>
                    <a:pt x="1" y="4533"/>
                  </a:cubicBezTo>
                  <a:lnTo>
                    <a:pt x="1" y="13214"/>
                  </a:lnTo>
                  <a:cubicBezTo>
                    <a:pt x="1" y="15725"/>
                    <a:pt x="2022" y="17746"/>
                    <a:pt x="4532" y="17746"/>
                  </a:cubicBezTo>
                  <a:lnTo>
                    <a:pt x="17131" y="17746"/>
                  </a:lnTo>
                  <a:cubicBezTo>
                    <a:pt x="19642" y="17746"/>
                    <a:pt x="21663" y="15725"/>
                    <a:pt x="21663" y="13214"/>
                  </a:cubicBezTo>
                  <a:lnTo>
                    <a:pt x="21663" y="4533"/>
                  </a:lnTo>
                  <a:cubicBezTo>
                    <a:pt x="21663" y="2022"/>
                    <a:pt x="19642" y="1"/>
                    <a:pt x="17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-5713925" y="-1907025"/>
              <a:ext cx="190150" cy="74925"/>
            </a:xfrm>
            <a:custGeom>
              <a:avLst/>
              <a:gdLst/>
              <a:ahLst/>
              <a:cxnLst/>
              <a:rect l="l" t="t" r="r" b="b"/>
              <a:pathLst>
                <a:path w="7606" h="2997" extrusionOk="0">
                  <a:moveTo>
                    <a:pt x="1497" y="0"/>
                  </a:moveTo>
                  <a:cubicBezTo>
                    <a:pt x="684" y="3"/>
                    <a:pt x="20" y="653"/>
                    <a:pt x="0" y="1466"/>
                  </a:cubicBezTo>
                  <a:lnTo>
                    <a:pt x="0" y="1501"/>
                  </a:lnTo>
                  <a:cubicBezTo>
                    <a:pt x="0" y="2327"/>
                    <a:pt x="671" y="2997"/>
                    <a:pt x="1497" y="2997"/>
                  </a:cubicBezTo>
                  <a:lnTo>
                    <a:pt x="6109" y="2997"/>
                  </a:lnTo>
                  <a:cubicBezTo>
                    <a:pt x="6935" y="2997"/>
                    <a:pt x="7605" y="2327"/>
                    <a:pt x="7605" y="1501"/>
                  </a:cubicBezTo>
                  <a:lnTo>
                    <a:pt x="7605" y="1466"/>
                  </a:lnTo>
                  <a:cubicBezTo>
                    <a:pt x="7587" y="652"/>
                    <a:pt x="6922" y="1"/>
                    <a:pt x="6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-5178400" y="-1870400"/>
              <a:ext cx="105725" cy="41675"/>
            </a:xfrm>
            <a:custGeom>
              <a:avLst/>
              <a:gdLst/>
              <a:ahLst/>
              <a:cxnLst/>
              <a:rect l="l" t="t" r="r" b="b"/>
              <a:pathLst>
                <a:path w="4229" h="1667" extrusionOk="0">
                  <a:moveTo>
                    <a:pt x="833" y="1"/>
                  </a:moveTo>
                  <a:cubicBezTo>
                    <a:pt x="373" y="1"/>
                    <a:pt x="0" y="374"/>
                    <a:pt x="0" y="834"/>
                  </a:cubicBezTo>
                  <a:cubicBezTo>
                    <a:pt x="0" y="1293"/>
                    <a:pt x="373" y="1666"/>
                    <a:pt x="833" y="1666"/>
                  </a:cubicBezTo>
                  <a:lnTo>
                    <a:pt x="3396" y="1666"/>
                  </a:lnTo>
                  <a:cubicBezTo>
                    <a:pt x="3856" y="1666"/>
                    <a:pt x="4229" y="1293"/>
                    <a:pt x="4229" y="834"/>
                  </a:cubicBezTo>
                  <a:cubicBezTo>
                    <a:pt x="4229" y="374"/>
                    <a:pt x="3856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-6277075" y="-1851150"/>
              <a:ext cx="70000" cy="688100"/>
            </a:xfrm>
            <a:custGeom>
              <a:avLst/>
              <a:gdLst/>
              <a:ahLst/>
              <a:cxnLst/>
              <a:rect l="l" t="t" r="r" b="b"/>
              <a:pathLst>
                <a:path w="2800" h="27524" extrusionOk="0">
                  <a:moveTo>
                    <a:pt x="2799" y="1"/>
                  </a:moveTo>
                  <a:cubicBezTo>
                    <a:pt x="1254" y="1"/>
                    <a:pt x="1" y="1253"/>
                    <a:pt x="1" y="2799"/>
                  </a:cubicBezTo>
                  <a:lnTo>
                    <a:pt x="1" y="24725"/>
                  </a:lnTo>
                  <a:cubicBezTo>
                    <a:pt x="1" y="26270"/>
                    <a:pt x="1254" y="27524"/>
                    <a:pt x="2799" y="27524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-5341750" y="-2503325"/>
              <a:ext cx="310050" cy="553975"/>
            </a:xfrm>
            <a:custGeom>
              <a:avLst/>
              <a:gdLst/>
              <a:ahLst/>
              <a:cxnLst/>
              <a:rect l="l" t="t" r="r" b="b"/>
              <a:pathLst>
                <a:path w="12402" h="22159" extrusionOk="0">
                  <a:moveTo>
                    <a:pt x="2336" y="0"/>
                  </a:moveTo>
                  <a:cubicBezTo>
                    <a:pt x="1042" y="0"/>
                    <a:pt x="1" y="1042"/>
                    <a:pt x="1" y="2337"/>
                  </a:cubicBezTo>
                  <a:lnTo>
                    <a:pt x="1" y="19823"/>
                  </a:lnTo>
                  <a:cubicBezTo>
                    <a:pt x="1" y="21117"/>
                    <a:pt x="1042" y="22159"/>
                    <a:pt x="2336" y="22159"/>
                  </a:cubicBezTo>
                  <a:lnTo>
                    <a:pt x="10066" y="22159"/>
                  </a:lnTo>
                  <a:cubicBezTo>
                    <a:pt x="11360" y="22159"/>
                    <a:pt x="12401" y="21117"/>
                    <a:pt x="12401" y="19823"/>
                  </a:cubicBezTo>
                  <a:lnTo>
                    <a:pt x="12401" y="2337"/>
                  </a:lnTo>
                  <a:cubicBezTo>
                    <a:pt x="12401" y="1042"/>
                    <a:pt x="11360" y="0"/>
                    <a:pt x="10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-6077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7" y="19531"/>
                  </a:cubicBezTo>
                  <a:cubicBezTo>
                    <a:pt x="1594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4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-5978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6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-5879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7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-5780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-5681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-5582850" y="-1790600"/>
              <a:ext cx="51350" cy="488275"/>
            </a:xfrm>
            <a:custGeom>
              <a:avLst/>
              <a:gdLst/>
              <a:ahLst/>
              <a:cxnLst/>
              <a:rect l="l" t="t" r="r" b="b"/>
              <a:pathLst>
                <a:path w="2054" h="19531" extrusionOk="0">
                  <a:moveTo>
                    <a:pt x="1026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-6315775" y="-1163075"/>
              <a:ext cx="896175" cy="392550"/>
            </a:xfrm>
            <a:custGeom>
              <a:avLst/>
              <a:gdLst/>
              <a:ahLst/>
              <a:cxnLst/>
              <a:rect l="l" t="t" r="r" b="b"/>
              <a:pathLst>
                <a:path w="35847" h="15702" extrusionOk="0">
                  <a:moveTo>
                    <a:pt x="2439" y="1"/>
                  </a:moveTo>
                  <a:cubicBezTo>
                    <a:pt x="1092" y="1"/>
                    <a:pt x="1" y="1092"/>
                    <a:pt x="1" y="2439"/>
                  </a:cubicBezTo>
                  <a:lnTo>
                    <a:pt x="1" y="6194"/>
                  </a:lnTo>
                  <a:cubicBezTo>
                    <a:pt x="1" y="8714"/>
                    <a:pt x="1002" y="11133"/>
                    <a:pt x="2785" y="12916"/>
                  </a:cubicBezTo>
                  <a:cubicBezTo>
                    <a:pt x="4568" y="14699"/>
                    <a:pt x="6986" y="15701"/>
                    <a:pt x="9508" y="15701"/>
                  </a:cubicBezTo>
                  <a:lnTo>
                    <a:pt x="35847" y="15701"/>
                  </a:lnTo>
                  <a:lnTo>
                    <a:pt x="35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-6151900" y="-1075900"/>
              <a:ext cx="397475" cy="42075"/>
            </a:xfrm>
            <a:custGeom>
              <a:avLst/>
              <a:gdLst/>
              <a:ahLst/>
              <a:cxnLst/>
              <a:rect l="l" t="t" r="r" b="b"/>
              <a:pathLst>
                <a:path w="15899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-6151900" y="-986850"/>
              <a:ext cx="397475" cy="42050"/>
            </a:xfrm>
            <a:custGeom>
              <a:avLst/>
              <a:gdLst/>
              <a:ahLst/>
              <a:cxnLst/>
              <a:rect l="l" t="t" r="r" b="b"/>
              <a:pathLst>
                <a:path w="15899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-6151900" y="-897850"/>
              <a:ext cx="397475" cy="42100"/>
            </a:xfrm>
            <a:custGeom>
              <a:avLst/>
              <a:gdLst/>
              <a:ahLst/>
              <a:cxnLst/>
              <a:rect l="l" t="t" r="r" b="b"/>
              <a:pathLst>
                <a:path w="15899" h="1684" extrusionOk="0">
                  <a:moveTo>
                    <a:pt x="1" y="1"/>
                  </a:moveTo>
                  <a:lnTo>
                    <a:pt x="1" y="1683"/>
                  </a:lnTo>
                  <a:lnTo>
                    <a:pt x="15899" y="1683"/>
                  </a:lnTo>
                  <a:lnTo>
                    <a:pt x="15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-6315775" y="-1392850"/>
              <a:ext cx="108700" cy="229800"/>
            </a:xfrm>
            <a:custGeom>
              <a:avLst/>
              <a:gdLst/>
              <a:ahLst/>
              <a:cxnLst/>
              <a:rect l="l" t="t" r="r" b="b"/>
              <a:pathLst>
                <a:path w="4348" h="9192" extrusionOk="0">
                  <a:moveTo>
                    <a:pt x="2508" y="1"/>
                  </a:moveTo>
                  <a:cubicBezTo>
                    <a:pt x="1123" y="1"/>
                    <a:pt x="1" y="1123"/>
                    <a:pt x="1" y="2508"/>
                  </a:cubicBezTo>
                  <a:lnTo>
                    <a:pt x="1" y="6684"/>
                  </a:lnTo>
                  <a:cubicBezTo>
                    <a:pt x="1" y="8069"/>
                    <a:pt x="1123" y="9192"/>
                    <a:pt x="2508" y="9192"/>
                  </a:cubicBezTo>
                  <a:lnTo>
                    <a:pt x="4347" y="919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-5978725" y="-2908025"/>
              <a:ext cx="1058200" cy="334800"/>
            </a:xfrm>
            <a:custGeom>
              <a:avLst/>
              <a:gdLst/>
              <a:ahLst/>
              <a:cxnLst/>
              <a:rect l="l" t="t" r="r" b="b"/>
              <a:pathLst>
                <a:path w="42328" h="13392" extrusionOk="0">
                  <a:moveTo>
                    <a:pt x="37982" y="1"/>
                  </a:moveTo>
                  <a:cubicBezTo>
                    <a:pt x="37481" y="1"/>
                    <a:pt x="36968" y="89"/>
                    <a:pt x="36461" y="277"/>
                  </a:cubicBezTo>
                  <a:lnTo>
                    <a:pt x="8257" y="10763"/>
                  </a:lnTo>
                  <a:cubicBezTo>
                    <a:pt x="6921" y="11261"/>
                    <a:pt x="5571" y="11717"/>
                    <a:pt x="4211" y="12143"/>
                  </a:cubicBezTo>
                  <a:cubicBezTo>
                    <a:pt x="2817" y="12583"/>
                    <a:pt x="1409" y="12992"/>
                    <a:pt x="1" y="13391"/>
                  </a:cubicBezTo>
                  <a:lnTo>
                    <a:pt x="42327" y="13391"/>
                  </a:lnTo>
                  <a:lnTo>
                    <a:pt x="42327" y="4357"/>
                  </a:lnTo>
                  <a:cubicBezTo>
                    <a:pt x="42327" y="1865"/>
                    <a:pt x="40287" y="1"/>
                    <a:pt x="37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-5978725" y="-2604450"/>
              <a:ext cx="1058200" cy="31225"/>
            </a:xfrm>
            <a:custGeom>
              <a:avLst/>
              <a:gdLst/>
              <a:ahLst/>
              <a:cxnLst/>
              <a:rect l="l" t="t" r="r" b="b"/>
              <a:pathLst>
                <a:path w="42328" h="1249" extrusionOk="0">
                  <a:moveTo>
                    <a:pt x="4211" y="0"/>
                  </a:moveTo>
                  <a:cubicBezTo>
                    <a:pt x="2817" y="440"/>
                    <a:pt x="1409" y="849"/>
                    <a:pt x="1" y="1248"/>
                  </a:cubicBezTo>
                  <a:lnTo>
                    <a:pt x="42327" y="1248"/>
                  </a:lnTo>
                  <a:lnTo>
                    <a:pt x="42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-5713925" y="-1870400"/>
              <a:ext cx="190150" cy="38300"/>
            </a:xfrm>
            <a:custGeom>
              <a:avLst/>
              <a:gdLst/>
              <a:ahLst/>
              <a:cxnLst/>
              <a:rect l="l" t="t" r="r" b="b"/>
              <a:pathLst>
                <a:path w="7606" h="1532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862"/>
                    <a:pt x="671" y="1532"/>
                    <a:pt x="1497" y="1532"/>
                  </a:cubicBezTo>
                  <a:lnTo>
                    <a:pt x="6109" y="1532"/>
                  </a:lnTo>
                  <a:cubicBezTo>
                    <a:pt x="6935" y="1532"/>
                    <a:pt x="7605" y="862"/>
                    <a:pt x="7605" y="36"/>
                  </a:cubicBezTo>
                  <a:lnTo>
                    <a:pt x="7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-6242075" y="-1392850"/>
              <a:ext cx="35000" cy="229800"/>
            </a:xfrm>
            <a:custGeom>
              <a:avLst/>
              <a:gdLst/>
              <a:ahLst/>
              <a:cxnLst/>
              <a:rect l="l" t="t" r="r" b="b"/>
              <a:pathLst>
                <a:path w="1400" h="9192" extrusionOk="0">
                  <a:moveTo>
                    <a:pt x="1" y="1"/>
                  </a:moveTo>
                  <a:lnTo>
                    <a:pt x="1" y="9192"/>
                  </a:lnTo>
                  <a:lnTo>
                    <a:pt x="1399" y="9192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-4884425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8" y="682"/>
                  </a:moveTo>
                  <a:cubicBezTo>
                    <a:pt x="12058" y="682"/>
                    <a:pt x="12640" y="1265"/>
                    <a:pt x="12642" y="1984"/>
                  </a:cubicBezTo>
                  <a:lnTo>
                    <a:pt x="12642" y="5671"/>
                  </a:lnTo>
                  <a:cubicBezTo>
                    <a:pt x="12640" y="6390"/>
                    <a:pt x="12058" y="6973"/>
                    <a:pt x="11338" y="6974"/>
                  </a:cubicBezTo>
                  <a:lnTo>
                    <a:pt x="1986" y="6974"/>
                  </a:lnTo>
                  <a:cubicBezTo>
                    <a:pt x="1266" y="6973"/>
                    <a:pt x="684" y="6390"/>
                    <a:pt x="683" y="5671"/>
                  </a:cubicBezTo>
                  <a:lnTo>
                    <a:pt x="683" y="1984"/>
                  </a:lnTo>
                  <a:cubicBezTo>
                    <a:pt x="684" y="1265"/>
                    <a:pt x="1266" y="682"/>
                    <a:pt x="1986" y="682"/>
                  </a:cubicBezTo>
                  <a:close/>
                  <a:moveTo>
                    <a:pt x="1986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6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2" y="0"/>
                    <a:pt x="1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-6200775" y="-2401325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0"/>
                  </a:moveTo>
                  <a:cubicBezTo>
                    <a:pt x="170" y="0"/>
                    <a:pt x="1" y="169"/>
                    <a:pt x="1" y="381"/>
                  </a:cubicBezTo>
                  <a:lnTo>
                    <a:pt x="1" y="639"/>
                  </a:lnTo>
                  <a:cubicBezTo>
                    <a:pt x="1" y="849"/>
                    <a:pt x="170" y="1019"/>
                    <a:pt x="381" y="1019"/>
                  </a:cubicBezTo>
                  <a:lnTo>
                    <a:pt x="4769" y="1019"/>
                  </a:lnTo>
                  <a:cubicBezTo>
                    <a:pt x="4980" y="1019"/>
                    <a:pt x="5150" y="849"/>
                    <a:pt x="5150" y="639"/>
                  </a:cubicBezTo>
                  <a:lnTo>
                    <a:pt x="5150" y="381"/>
                  </a:lnTo>
                  <a:cubicBezTo>
                    <a:pt x="5150" y="169"/>
                    <a:pt x="4980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-6200775" y="-1907800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1"/>
                  </a:moveTo>
                  <a:cubicBezTo>
                    <a:pt x="170" y="1"/>
                    <a:pt x="1" y="171"/>
                    <a:pt x="1" y="381"/>
                  </a:cubicBezTo>
                  <a:lnTo>
                    <a:pt x="1" y="639"/>
                  </a:lnTo>
                  <a:cubicBezTo>
                    <a:pt x="1" y="851"/>
                    <a:pt x="170" y="1020"/>
                    <a:pt x="381" y="1020"/>
                  </a:cubicBezTo>
                  <a:lnTo>
                    <a:pt x="4769" y="1020"/>
                  </a:lnTo>
                  <a:cubicBezTo>
                    <a:pt x="4980" y="1020"/>
                    <a:pt x="5150" y="851"/>
                    <a:pt x="5150" y="639"/>
                  </a:cubicBezTo>
                  <a:lnTo>
                    <a:pt x="5150" y="381"/>
                  </a:lnTo>
                  <a:cubicBezTo>
                    <a:pt x="5150" y="171"/>
                    <a:pt x="4980" y="1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-6242075" y="-2401325"/>
              <a:ext cx="77350" cy="519050"/>
            </a:xfrm>
            <a:custGeom>
              <a:avLst/>
              <a:gdLst/>
              <a:ahLst/>
              <a:cxnLst/>
              <a:rect l="l" t="t" r="r" b="b"/>
              <a:pathLst>
                <a:path w="3094" h="20762" extrusionOk="0">
                  <a:moveTo>
                    <a:pt x="1821" y="0"/>
                  </a:moveTo>
                  <a:cubicBezTo>
                    <a:pt x="816" y="0"/>
                    <a:pt x="1" y="816"/>
                    <a:pt x="1" y="1822"/>
                  </a:cubicBezTo>
                  <a:lnTo>
                    <a:pt x="1" y="18939"/>
                  </a:lnTo>
                  <a:cubicBezTo>
                    <a:pt x="1" y="19946"/>
                    <a:pt x="816" y="20762"/>
                    <a:pt x="1823" y="20762"/>
                  </a:cubicBezTo>
                  <a:lnTo>
                    <a:pt x="3094" y="20762"/>
                  </a:lnTo>
                  <a:lnTo>
                    <a:pt x="3094" y="0"/>
                  </a:lnTo>
                  <a:lnTo>
                    <a:pt x="1823" y="0"/>
                  </a:lnTo>
                  <a:cubicBezTo>
                    <a:pt x="1822" y="0"/>
                    <a:pt x="1822" y="0"/>
                    <a:pt x="1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-6168250" y="-2392925"/>
              <a:ext cx="78275" cy="119000"/>
            </a:xfrm>
            <a:custGeom>
              <a:avLst/>
              <a:gdLst/>
              <a:ahLst/>
              <a:cxnLst/>
              <a:rect l="l" t="t" r="r" b="b"/>
              <a:pathLst>
                <a:path w="3131" h="4760" extrusionOk="0">
                  <a:moveTo>
                    <a:pt x="2941" y="0"/>
                  </a:moveTo>
                  <a:lnTo>
                    <a:pt x="555" y="4282"/>
                  </a:lnTo>
                  <a:lnTo>
                    <a:pt x="1" y="4282"/>
                  </a:lnTo>
                  <a:lnTo>
                    <a:pt x="1" y="4759"/>
                  </a:lnTo>
                  <a:lnTo>
                    <a:pt x="666" y="4759"/>
                  </a:lnTo>
                  <a:lnTo>
                    <a:pt x="3130" y="338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-6168250" y="-2006625"/>
              <a:ext cx="78275" cy="118975"/>
            </a:xfrm>
            <a:custGeom>
              <a:avLst/>
              <a:gdLst/>
              <a:ahLst/>
              <a:cxnLst/>
              <a:rect l="l" t="t" r="r" b="b"/>
              <a:pathLst>
                <a:path w="3131" h="4759" extrusionOk="0">
                  <a:moveTo>
                    <a:pt x="1" y="1"/>
                  </a:moveTo>
                  <a:lnTo>
                    <a:pt x="1" y="478"/>
                  </a:lnTo>
                  <a:lnTo>
                    <a:pt x="555" y="478"/>
                  </a:lnTo>
                  <a:lnTo>
                    <a:pt x="2941" y="4758"/>
                  </a:lnTo>
                  <a:lnTo>
                    <a:pt x="3130" y="44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-5284750" y="-2454275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-5284750" y="-236800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2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-5284750" y="-228175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-5284750" y="-219550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-5284750" y="-210925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-5284750" y="-2022975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1" y="1"/>
                  </a:moveTo>
                  <a:cubicBezTo>
                    <a:pt x="444" y="1"/>
                    <a:pt x="1" y="445"/>
                    <a:pt x="1" y="992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2"/>
                  </a:cubicBezTo>
                  <a:cubicBezTo>
                    <a:pt x="7841" y="444"/>
                    <a:pt x="7396" y="1"/>
                    <a:pt x="6849" y="1"/>
                  </a:cubicBezTo>
                  <a:lnTo>
                    <a:pt x="993" y="1"/>
                  </a:lnTo>
                  <a:cubicBezTo>
                    <a:pt x="992" y="1"/>
                    <a:pt x="992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-6277075" y="-1780700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-6277075" y="-169992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-6277075" y="-1619125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-6277075" y="-1538350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-6277075" y="-145757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-5804675" y="-1195600"/>
              <a:ext cx="850475" cy="425250"/>
            </a:xfrm>
            <a:custGeom>
              <a:avLst/>
              <a:gdLst/>
              <a:ahLst/>
              <a:cxnLst/>
              <a:rect l="l" t="t" r="r" b="b"/>
              <a:pathLst>
                <a:path w="34019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34019" y="17010"/>
                  </a:lnTo>
                  <a:cubicBezTo>
                    <a:pt x="34019" y="7615"/>
                    <a:pt x="26401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-5734200" y="-1125100"/>
              <a:ext cx="709450" cy="709425"/>
            </a:xfrm>
            <a:custGeom>
              <a:avLst/>
              <a:gdLst/>
              <a:ahLst/>
              <a:cxnLst/>
              <a:rect l="l" t="t" r="r" b="b"/>
              <a:pathLst>
                <a:path w="28378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5"/>
                  </a:cubicBezTo>
                  <a:cubicBezTo>
                    <a:pt x="1496" y="6817"/>
                    <a:pt x="1" y="10425"/>
                    <a:pt x="1" y="14189"/>
                  </a:cubicBezTo>
                  <a:cubicBezTo>
                    <a:pt x="1" y="17952"/>
                    <a:pt x="1496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2" y="28377"/>
                    <a:pt x="21561" y="26882"/>
                    <a:pt x="24222" y="24221"/>
                  </a:cubicBezTo>
                  <a:cubicBezTo>
                    <a:pt x="26883" y="21560"/>
                    <a:pt x="28378" y="17952"/>
                    <a:pt x="28378" y="14189"/>
                  </a:cubicBezTo>
                  <a:cubicBezTo>
                    <a:pt x="28378" y="10425"/>
                    <a:pt x="26883" y="6817"/>
                    <a:pt x="24222" y="4155"/>
                  </a:cubicBezTo>
                  <a:cubicBezTo>
                    <a:pt x="21561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-5580300" y="-971225"/>
              <a:ext cx="401650" cy="401650"/>
            </a:xfrm>
            <a:custGeom>
              <a:avLst/>
              <a:gdLst/>
              <a:ahLst/>
              <a:cxnLst/>
              <a:rect l="l" t="t" r="r" b="b"/>
              <a:pathLst>
                <a:path w="16066" h="16066" extrusionOk="0">
                  <a:moveTo>
                    <a:pt x="8033" y="1"/>
                  </a:moveTo>
                  <a:cubicBezTo>
                    <a:pt x="5903" y="1"/>
                    <a:pt x="3859" y="847"/>
                    <a:pt x="2353" y="2353"/>
                  </a:cubicBezTo>
                  <a:cubicBezTo>
                    <a:pt x="847" y="3861"/>
                    <a:pt x="1" y="5903"/>
                    <a:pt x="1" y="8034"/>
                  </a:cubicBezTo>
                  <a:cubicBezTo>
                    <a:pt x="1" y="10164"/>
                    <a:pt x="847" y="12207"/>
                    <a:pt x="2353" y="13713"/>
                  </a:cubicBezTo>
                  <a:cubicBezTo>
                    <a:pt x="3859" y="15220"/>
                    <a:pt x="5903" y="16066"/>
                    <a:pt x="8033" y="16066"/>
                  </a:cubicBezTo>
                  <a:cubicBezTo>
                    <a:pt x="10163" y="16066"/>
                    <a:pt x="12207" y="15220"/>
                    <a:pt x="13713" y="13713"/>
                  </a:cubicBezTo>
                  <a:cubicBezTo>
                    <a:pt x="15219" y="12207"/>
                    <a:pt x="16065" y="10164"/>
                    <a:pt x="16065" y="8034"/>
                  </a:cubicBezTo>
                  <a:cubicBezTo>
                    <a:pt x="16065" y="5903"/>
                    <a:pt x="15219" y="3861"/>
                    <a:pt x="13713" y="2353"/>
                  </a:cubicBezTo>
                  <a:cubicBezTo>
                    <a:pt x="12207" y="847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-5559350" y="-950275"/>
              <a:ext cx="359750" cy="359775"/>
            </a:xfrm>
            <a:custGeom>
              <a:avLst/>
              <a:gdLst/>
              <a:ahLst/>
              <a:cxnLst/>
              <a:rect l="l" t="t" r="r" b="b"/>
              <a:pathLst>
                <a:path w="14390" h="14391" extrusionOk="0">
                  <a:moveTo>
                    <a:pt x="7195" y="1"/>
                  </a:moveTo>
                  <a:cubicBezTo>
                    <a:pt x="5287" y="1"/>
                    <a:pt x="3457" y="759"/>
                    <a:pt x="2107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7" y="12283"/>
                  </a:cubicBezTo>
                  <a:cubicBezTo>
                    <a:pt x="3457" y="13632"/>
                    <a:pt x="5287" y="14391"/>
                    <a:pt x="7195" y="14391"/>
                  </a:cubicBezTo>
                  <a:cubicBezTo>
                    <a:pt x="9103" y="14391"/>
                    <a:pt x="10933" y="13632"/>
                    <a:pt x="12283" y="12283"/>
                  </a:cubicBezTo>
                  <a:cubicBezTo>
                    <a:pt x="13632" y="10934"/>
                    <a:pt x="14389" y="9104"/>
                    <a:pt x="14389" y="7196"/>
                  </a:cubicBezTo>
                  <a:cubicBezTo>
                    <a:pt x="14389" y="5287"/>
                    <a:pt x="13632" y="3457"/>
                    <a:pt x="12283" y="2109"/>
                  </a:cubicBezTo>
                  <a:cubicBezTo>
                    <a:pt x="10933" y="759"/>
                    <a:pt x="9103" y="1"/>
                    <a:pt x="7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-546547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0" y="0"/>
                    <a:pt x="0" y="1540"/>
                    <a:pt x="0" y="3441"/>
                  </a:cubicBezTo>
                  <a:cubicBezTo>
                    <a:pt x="0" y="5340"/>
                    <a:pt x="1541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-538970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1"/>
                  </a:moveTo>
                  <a:cubicBezTo>
                    <a:pt x="184" y="1"/>
                    <a:pt x="1" y="183"/>
                    <a:pt x="2" y="408"/>
                  </a:cubicBezTo>
                  <a:lnTo>
                    <a:pt x="2" y="2388"/>
                  </a:lnTo>
                  <a:cubicBezTo>
                    <a:pt x="2" y="2614"/>
                    <a:pt x="184" y="2796"/>
                    <a:pt x="410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-538970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0"/>
                  </a:moveTo>
                  <a:cubicBezTo>
                    <a:pt x="184" y="0"/>
                    <a:pt x="1" y="183"/>
                    <a:pt x="2" y="407"/>
                  </a:cubicBezTo>
                  <a:lnTo>
                    <a:pt x="2" y="2388"/>
                  </a:lnTo>
                  <a:cubicBezTo>
                    <a:pt x="1" y="2613"/>
                    <a:pt x="184" y="2796"/>
                    <a:pt x="410" y="2796"/>
                  </a:cubicBezTo>
                  <a:cubicBezTo>
                    <a:pt x="634" y="2796"/>
                    <a:pt x="816" y="2612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-5282050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7" y="1"/>
                  </a:moveTo>
                  <a:cubicBezTo>
                    <a:pt x="182" y="1"/>
                    <a:pt x="0" y="184"/>
                    <a:pt x="1" y="409"/>
                  </a:cubicBezTo>
                  <a:cubicBezTo>
                    <a:pt x="0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1" y="1"/>
                  </a:cubicBezTo>
                  <a:cubicBezTo>
                    <a:pt x="2390" y="1"/>
                    <a:pt x="2389" y="1"/>
                    <a:pt x="2389" y="1"/>
                  </a:cubicBezTo>
                  <a:lnTo>
                    <a:pt x="409" y="1"/>
                  </a:lnTo>
                  <a:cubicBezTo>
                    <a:pt x="408" y="1"/>
                    <a:pt x="408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-5546800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406" y="1"/>
                  </a:moveTo>
                  <a:cubicBezTo>
                    <a:pt x="182" y="1"/>
                    <a:pt x="1" y="184"/>
                    <a:pt x="1" y="409"/>
                  </a:cubicBezTo>
                  <a:cubicBezTo>
                    <a:pt x="1" y="633"/>
                    <a:pt x="183" y="815"/>
                    <a:pt x="408" y="815"/>
                  </a:cubicBezTo>
                  <a:lnTo>
                    <a:pt x="2388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0" y="1"/>
                  </a:cubicBezTo>
                  <a:cubicBezTo>
                    <a:pt x="2390" y="1"/>
                    <a:pt x="2389" y="1"/>
                    <a:pt x="2388" y="1"/>
                  </a:cubicBezTo>
                  <a:lnTo>
                    <a:pt x="408" y="1"/>
                  </a:lnTo>
                  <a:cubicBezTo>
                    <a:pt x="408" y="1"/>
                    <a:pt x="407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-531457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40" y="40"/>
                    <a:pt x="1560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-55017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-53145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60" y="2096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-550177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-42564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6"/>
                  </a:cubicBezTo>
                  <a:cubicBezTo>
                    <a:pt x="1495" y="6817"/>
                    <a:pt x="1" y="10425"/>
                    <a:pt x="1" y="14189"/>
                  </a:cubicBezTo>
                  <a:cubicBezTo>
                    <a:pt x="1" y="17952"/>
                    <a:pt x="1495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1" y="28377"/>
                    <a:pt x="21560" y="26882"/>
                    <a:pt x="24221" y="24221"/>
                  </a:cubicBezTo>
                  <a:cubicBezTo>
                    <a:pt x="26882" y="21560"/>
                    <a:pt x="28377" y="17952"/>
                    <a:pt x="28377" y="14189"/>
                  </a:cubicBezTo>
                  <a:cubicBezTo>
                    <a:pt x="28377" y="10425"/>
                    <a:pt x="26882" y="6817"/>
                    <a:pt x="24221" y="4156"/>
                  </a:cubicBezTo>
                  <a:cubicBezTo>
                    <a:pt x="21560" y="1495"/>
                    <a:pt x="17951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-4102575" y="-971200"/>
              <a:ext cx="401650" cy="401625"/>
            </a:xfrm>
            <a:custGeom>
              <a:avLst/>
              <a:gdLst/>
              <a:ahLst/>
              <a:cxnLst/>
              <a:rect l="l" t="t" r="r" b="b"/>
              <a:pathLst>
                <a:path w="16066" h="16065" extrusionOk="0">
                  <a:moveTo>
                    <a:pt x="8034" y="1"/>
                  </a:moveTo>
                  <a:cubicBezTo>
                    <a:pt x="5903" y="1"/>
                    <a:pt x="3861" y="846"/>
                    <a:pt x="2354" y="2352"/>
                  </a:cubicBezTo>
                  <a:cubicBezTo>
                    <a:pt x="848" y="3860"/>
                    <a:pt x="1" y="5902"/>
                    <a:pt x="1" y="8033"/>
                  </a:cubicBezTo>
                  <a:cubicBezTo>
                    <a:pt x="1" y="10163"/>
                    <a:pt x="848" y="12206"/>
                    <a:pt x="2354" y="13712"/>
                  </a:cubicBezTo>
                  <a:cubicBezTo>
                    <a:pt x="3861" y="15219"/>
                    <a:pt x="5903" y="16065"/>
                    <a:pt x="8034" y="16065"/>
                  </a:cubicBezTo>
                  <a:cubicBezTo>
                    <a:pt x="10164" y="16065"/>
                    <a:pt x="12207" y="15219"/>
                    <a:pt x="13713" y="13712"/>
                  </a:cubicBezTo>
                  <a:cubicBezTo>
                    <a:pt x="15220" y="12206"/>
                    <a:pt x="16066" y="10163"/>
                    <a:pt x="16066" y="8033"/>
                  </a:cubicBezTo>
                  <a:cubicBezTo>
                    <a:pt x="16066" y="5902"/>
                    <a:pt x="15220" y="3860"/>
                    <a:pt x="13713" y="2352"/>
                  </a:cubicBezTo>
                  <a:cubicBezTo>
                    <a:pt x="12207" y="846"/>
                    <a:pt x="10164" y="1"/>
                    <a:pt x="8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-40816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8" y="1"/>
                    <a:pt x="3457" y="759"/>
                    <a:pt x="2109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9" y="12283"/>
                  </a:cubicBezTo>
                  <a:cubicBezTo>
                    <a:pt x="3457" y="13633"/>
                    <a:pt x="5288" y="14391"/>
                    <a:pt x="7196" y="14391"/>
                  </a:cubicBezTo>
                  <a:cubicBezTo>
                    <a:pt x="9104" y="14391"/>
                    <a:pt x="10934" y="13633"/>
                    <a:pt x="12283" y="12283"/>
                  </a:cubicBezTo>
                  <a:cubicBezTo>
                    <a:pt x="13632" y="10934"/>
                    <a:pt x="14391" y="9104"/>
                    <a:pt x="14391" y="7196"/>
                  </a:cubicBezTo>
                  <a:cubicBezTo>
                    <a:pt x="14391" y="5287"/>
                    <a:pt x="13632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-3987750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1" y="0"/>
                    <a:pt x="1" y="1541"/>
                    <a:pt x="1" y="3441"/>
                  </a:cubicBezTo>
                  <a:cubicBezTo>
                    <a:pt x="1" y="5340"/>
                    <a:pt x="1541" y="6880"/>
                    <a:pt x="3441" y="6880"/>
                  </a:cubicBezTo>
                  <a:cubicBezTo>
                    <a:pt x="5340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-3911925" y="-937725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1"/>
                  </a:moveTo>
                  <a:cubicBezTo>
                    <a:pt x="182" y="1"/>
                    <a:pt x="0" y="183"/>
                    <a:pt x="0" y="408"/>
                  </a:cubicBezTo>
                  <a:lnTo>
                    <a:pt x="0" y="2388"/>
                  </a:lnTo>
                  <a:cubicBezTo>
                    <a:pt x="0" y="2614"/>
                    <a:pt x="182" y="2796"/>
                    <a:pt x="408" y="2796"/>
                  </a:cubicBezTo>
                  <a:cubicBezTo>
                    <a:pt x="633" y="2796"/>
                    <a:pt x="815" y="2614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-3911925" y="-672950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2388"/>
                  </a:lnTo>
                  <a:cubicBezTo>
                    <a:pt x="0" y="2613"/>
                    <a:pt x="182" y="2796"/>
                    <a:pt x="408" y="2796"/>
                  </a:cubicBezTo>
                  <a:cubicBezTo>
                    <a:pt x="633" y="2796"/>
                    <a:pt x="815" y="2613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-3804325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9" y="1"/>
                  </a:moveTo>
                  <a:cubicBezTo>
                    <a:pt x="184" y="1"/>
                    <a:pt x="2" y="183"/>
                    <a:pt x="2" y="409"/>
                  </a:cubicBezTo>
                  <a:cubicBezTo>
                    <a:pt x="1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7" y="633"/>
                    <a:pt x="2797" y="409"/>
                  </a:cubicBezTo>
                  <a:cubicBezTo>
                    <a:pt x="2797" y="183"/>
                    <a:pt x="2613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-4069100" y="-780600"/>
              <a:ext cx="69950" cy="20400"/>
            </a:xfrm>
            <a:custGeom>
              <a:avLst/>
              <a:gdLst/>
              <a:ahLst/>
              <a:cxnLst/>
              <a:rect l="l" t="t" r="r" b="b"/>
              <a:pathLst>
                <a:path w="2798" h="816" extrusionOk="0">
                  <a:moveTo>
                    <a:pt x="408" y="1"/>
                  </a:moveTo>
                  <a:cubicBezTo>
                    <a:pt x="183" y="1"/>
                    <a:pt x="1" y="184"/>
                    <a:pt x="2" y="409"/>
                  </a:cubicBezTo>
                  <a:cubicBezTo>
                    <a:pt x="1" y="633"/>
                    <a:pt x="184" y="815"/>
                    <a:pt x="410" y="815"/>
                  </a:cubicBezTo>
                  <a:lnTo>
                    <a:pt x="2389" y="815"/>
                  </a:lnTo>
                  <a:cubicBezTo>
                    <a:pt x="2390" y="815"/>
                    <a:pt x="2391" y="815"/>
                    <a:pt x="2391" y="815"/>
                  </a:cubicBezTo>
                  <a:cubicBezTo>
                    <a:pt x="2616" y="815"/>
                    <a:pt x="2797" y="632"/>
                    <a:pt x="2797" y="409"/>
                  </a:cubicBezTo>
                  <a:cubicBezTo>
                    <a:pt x="2797" y="183"/>
                    <a:pt x="2615" y="1"/>
                    <a:pt x="2389" y="1"/>
                  </a:cubicBezTo>
                  <a:lnTo>
                    <a:pt x="410" y="1"/>
                  </a:lnTo>
                  <a:cubicBezTo>
                    <a:pt x="409" y="1"/>
                    <a:pt x="408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-38368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39" y="40"/>
                    <a:pt x="1560" y="120"/>
                  </a:cubicBezTo>
                  <a:lnTo>
                    <a:pt x="160" y="1520"/>
                  </a:lnTo>
                  <a:cubicBezTo>
                    <a:pt x="1" y="1679"/>
                    <a:pt x="1" y="1937"/>
                    <a:pt x="160" y="2097"/>
                  </a:cubicBezTo>
                  <a:cubicBezTo>
                    <a:pt x="239" y="2176"/>
                    <a:pt x="343" y="2216"/>
                    <a:pt x="448" y="2216"/>
                  </a:cubicBezTo>
                  <a:cubicBezTo>
                    <a:pt x="552" y="2216"/>
                    <a:pt x="656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7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-4024050" y="-704475"/>
              <a:ext cx="57425" cy="55400"/>
            </a:xfrm>
            <a:custGeom>
              <a:avLst/>
              <a:gdLst/>
              <a:ahLst/>
              <a:cxnLst/>
              <a:rect l="l" t="t" r="r" b="b"/>
              <a:pathLst>
                <a:path w="2297" h="2216" extrusionOk="0">
                  <a:moveTo>
                    <a:pt x="1848" y="0"/>
                  </a:moveTo>
                  <a:cubicBezTo>
                    <a:pt x="1744" y="0"/>
                    <a:pt x="1640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40" y="2176"/>
                    <a:pt x="344" y="2216"/>
                    <a:pt x="449" y="2216"/>
                  </a:cubicBezTo>
                  <a:cubicBezTo>
                    <a:pt x="553" y="2216"/>
                    <a:pt x="657" y="2176"/>
                    <a:pt x="737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-38368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3" y="0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5"/>
                  </a:cubicBezTo>
                  <a:lnTo>
                    <a:pt x="1560" y="2096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6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-4024050" y="-891700"/>
              <a:ext cx="57425" cy="55425"/>
            </a:xfrm>
            <a:custGeom>
              <a:avLst/>
              <a:gdLst/>
              <a:ahLst/>
              <a:cxnLst/>
              <a:rect l="l" t="t" r="r" b="b"/>
              <a:pathLst>
                <a:path w="2297" h="2217" extrusionOk="0">
                  <a:moveTo>
                    <a:pt x="449" y="1"/>
                  </a:moveTo>
                  <a:cubicBezTo>
                    <a:pt x="344" y="1"/>
                    <a:pt x="240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1" y="2097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6" y="1937"/>
                    <a:pt x="2296" y="1679"/>
                    <a:pt x="2137" y="1520"/>
                  </a:cubicBezTo>
                  <a:lnTo>
                    <a:pt x="737" y="120"/>
                  </a:lnTo>
                  <a:cubicBezTo>
                    <a:pt x="657" y="40"/>
                    <a:pt x="553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-4920550" y="-2392925"/>
              <a:ext cx="310043" cy="920375"/>
            </a:xfrm>
            <a:custGeom>
              <a:avLst/>
              <a:gdLst/>
              <a:ahLst/>
              <a:cxnLst/>
              <a:rect l="l" t="t" r="r" b="b"/>
              <a:pathLst>
                <a:path w="11427" h="36815" extrusionOk="0">
                  <a:moveTo>
                    <a:pt x="0" y="0"/>
                  </a:moveTo>
                  <a:lnTo>
                    <a:pt x="0" y="36815"/>
                  </a:lnTo>
                  <a:lnTo>
                    <a:pt x="11427" y="36815"/>
                  </a:lnTo>
                  <a:lnTo>
                    <a:pt x="11427" y="9293"/>
                  </a:lnTo>
                  <a:cubicBezTo>
                    <a:pt x="11427" y="6829"/>
                    <a:pt x="10447" y="4465"/>
                    <a:pt x="8705" y="2722"/>
                  </a:cubicBezTo>
                  <a:cubicBezTo>
                    <a:pt x="6961" y="979"/>
                    <a:pt x="4598" y="0"/>
                    <a:pt x="2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-4634925" y="-1783550"/>
              <a:ext cx="71650" cy="339875"/>
            </a:xfrm>
            <a:custGeom>
              <a:avLst/>
              <a:gdLst/>
              <a:ahLst/>
              <a:cxnLst/>
              <a:rect l="l" t="t" r="r" b="b"/>
              <a:pathLst>
                <a:path w="2866" h="13595" extrusionOk="0">
                  <a:moveTo>
                    <a:pt x="1" y="1"/>
                  </a:moveTo>
                  <a:lnTo>
                    <a:pt x="1" y="13595"/>
                  </a:lnTo>
                  <a:lnTo>
                    <a:pt x="2865" y="1359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-4920550" y="-1472550"/>
              <a:ext cx="469575" cy="309475"/>
            </a:xfrm>
            <a:custGeom>
              <a:avLst/>
              <a:gdLst/>
              <a:ahLst/>
              <a:cxnLst/>
              <a:rect l="l" t="t" r="r" b="b"/>
              <a:pathLst>
                <a:path w="18783" h="12379" extrusionOk="0">
                  <a:moveTo>
                    <a:pt x="0" y="0"/>
                  </a:moveTo>
                  <a:lnTo>
                    <a:pt x="0" y="12379"/>
                  </a:lnTo>
                  <a:lnTo>
                    <a:pt x="18782" y="12379"/>
                  </a:lnTo>
                  <a:lnTo>
                    <a:pt x="18782" y="5604"/>
                  </a:lnTo>
                  <a:cubicBezTo>
                    <a:pt x="18782" y="4118"/>
                    <a:pt x="18191" y="2693"/>
                    <a:pt x="17141" y="1642"/>
                  </a:cubicBezTo>
                  <a:cubicBezTo>
                    <a:pt x="16090" y="591"/>
                    <a:pt x="14664" y="0"/>
                    <a:pt x="1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-34380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5" y="1"/>
                    <a:pt x="6817" y="1495"/>
                    <a:pt x="4156" y="4156"/>
                  </a:cubicBezTo>
                  <a:cubicBezTo>
                    <a:pt x="1496" y="6817"/>
                    <a:pt x="0" y="10425"/>
                    <a:pt x="0" y="14189"/>
                  </a:cubicBezTo>
                  <a:cubicBezTo>
                    <a:pt x="0" y="17952"/>
                    <a:pt x="1496" y="21560"/>
                    <a:pt x="4156" y="24221"/>
                  </a:cubicBezTo>
                  <a:cubicBezTo>
                    <a:pt x="6817" y="26882"/>
                    <a:pt x="10425" y="28377"/>
                    <a:pt x="14189" y="28377"/>
                  </a:cubicBezTo>
                  <a:cubicBezTo>
                    <a:pt x="17952" y="28377"/>
                    <a:pt x="21560" y="26882"/>
                    <a:pt x="24221" y="24221"/>
                  </a:cubicBezTo>
                  <a:cubicBezTo>
                    <a:pt x="26883" y="21560"/>
                    <a:pt x="28377" y="17952"/>
                    <a:pt x="28377" y="14189"/>
                  </a:cubicBezTo>
                  <a:cubicBezTo>
                    <a:pt x="28377" y="10425"/>
                    <a:pt x="26883" y="6817"/>
                    <a:pt x="24221" y="4156"/>
                  </a:cubicBezTo>
                  <a:cubicBezTo>
                    <a:pt x="21560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-3284150" y="-971200"/>
              <a:ext cx="401625" cy="401625"/>
            </a:xfrm>
            <a:custGeom>
              <a:avLst/>
              <a:gdLst/>
              <a:ahLst/>
              <a:cxnLst/>
              <a:rect l="l" t="t" r="r" b="b"/>
              <a:pathLst>
                <a:path w="16065" h="16065" extrusionOk="0">
                  <a:moveTo>
                    <a:pt x="8033" y="1"/>
                  </a:moveTo>
                  <a:cubicBezTo>
                    <a:pt x="5902" y="1"/>
                    <a:pt x="3859" y="846"/>
                    <a:pt x="2353" y="2352"/>
                  </a:cubicBezTo>
                  <a:cubicBezTo>
                    <a:pt x="846" y="3860"/>
                    <a:pt x="1" y="5902"/>
                    <a:pt x="1" y="8033"/>
                  </a:cubicBezTo>
                  <a:cubicBezTo>
                    <a:pt x="1" y="10163"/>
                    <a:pt x="846" y="12206"/>
                    <a:pt x="2353" y="13712"/>
                  </a:cubicBezTo>
                  <a:cubicBezTo>
                    <a:pt x="3859" y="15219"/>
                    <a:pt x="5902" y="16065"/>
                    <a:pt x="8033" y="16065"/>
                  </a:cubicBezTo>
                  <a:cubicBezTo>
                    <a:pt x="10163" y="16065"/>
                    <a:pt x="12206" y="15219"/>
                    <a:pt x="13713" y="13712"/>
                  </a:cubicBezTo>
                  <a:cubicBezTo>
                    <a:pt x="15219" y="12206"/>
                    <a:pt x="16064" y="10163"/>
                    <a:pt x="16064" y="8033"/>
                  </a:cubicBezTo>
                  <a:cubicBezTo>
                    <a:pt x="16064" y="5902"/>
                    <a:pt x="15219" y="3860"/>
                    <a:pt x="13713" y="2352"/>
                  </a:cubicBezTo>
                  <a:cubicBezTo>
                    <a:pt x="12206" y="846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-32632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7" y="1"/>
                    <a:pt x="3457" y="759"/>
                    <a:pt x="2108" y="2109"/>
                  </a:cubicBezTo>
                  <a:cubicBezTo>
                    <a:pt x="760" y="3457"/>
                    <a:pt x="1" y="5287"/>
                    <a:pt x="1" y="7196"/>
                  </a:cubicBezTo>
                  <a:cubicBezTo>
                    <a:pt x="1" y="9104"/>
                    <a:pt x="760" y="10934"/>
                    <a:pt x="2108" y="12283"/>
                  </a:cubicBezTo>
                  <a:cubicBezTo>
                    <a:pt x="3457" y="13632"/>
                    <a:pt x="5287" y="14391"/>
                    <a:pt x="7196" y="14391"/>
                  </a:cubicBezTo>
                  <a:cubicBezTo>
                    <a:pt x="9104" y="14391"/>
                    <a:pt x="10934" y="13632"/>
                    <a:pt x="12283" y="12283"/>
                  </a:cubicBezTo>
                  <a:cubicBezTo>
                    <a:pt x="13633" y="10934"/>
                    <a:pt x="14390" y="9104"/>
                    <a:pt x="14390" y="7196"/>
                  </a:cubicBezTo>
                  <a:cubicBezTo>
                    <a:pt x="14390" y="5287"/>
                    <a:pt x="13633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-316932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0" y="0"/>
                  </a:moveTo>
                  <a:cubicBezTo>
                    <a:pt x="1540" y="0"/>
                    <a:pt x="0" y="1541"/>
                    <a:pt x="0" y="3441"/>
                  </a:cubicBezTo>
                  <a:cubicBezTo>
                    <a:pt x="0" y="5340"/>
                    <a:pt x="1540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39" y="0"/>
                    <a:pt x="3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-309355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2388"/>
                  </a:lnTo>
                  <a:cubicBezTo>
                    <a:pt x="1" y="2614"/>
                    <a:pt x="183" y="2796"/>
                    <a:pt x="409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-309355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0"/>
                  </a:moveTo>
                  <a:cubicBezTo>
                    <a:pt x="183" y="0"/>
                    <a:pt x="1" y="183"/>
                    <a:pt x="1" y="407"/>
                  </a:cubicBezTo>
                  <a:lnTo>
                    <a:pt x="1" y="2388"/>
                  </a:lnTo>
                  <a:cubicBezTo>
                    <a:pt x="1" y="2613"/>
                    <a:pt x="183" y="2796"/>
                    <a:pt x="409" y="2796"/>
                  </a:cubicBezTo>
                  <a:cubicBezTo>
                    <a:pt x="634" y="2796"/>
                    <a:pt x="816" y="2613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-2985925" y="-780550"/>
              <a:ext cx="69925" cy="20375"/>
            </a:xfrm>
            <a:custGeom>
              <a:avLst/>
              <a:gdLst/>
              <a:ahLst/>
              <a:cxnLst/>
              <a:rect l="l" t="t" r="r" b="b"/>
              <a:pathLst>
                <a:path w="2797" h="815" extrusionOk="0">
                  <a:moveTo>
                    <a:pt x="407" y="0"/>
                  </a:moveTo>
                  <a:cubicBezTo>
                    <a:pt x="183" y="0"/>
                    <a:pt x="1" y="182"/>
                    <a:pt x="1" y="407"/>
                  </a:cubicBezTo>
                  <a:cubicBezTo>
                    <a:pt x="0" y="632"/>
                    <a:pt x="182" y="814"/>
                    <a:pt x="407" y="814"/>
                  </a:cubicBezTo>
                  <a:cubicBezTo>
                    <a:pt x="408" y="814"/>
                    <a:pt x="408" y="814"/>
                    <a:pt x="409" y="814"/>
                  </a:cubicBezTo>
                  <a:lnTo>
                    <a:pt x="2389" y="814"/>
                  </a:lnTo>
                  <a:cubicBezTo>
                    <a:pt x="2614" y="814"/>
                    <a:pt x="2796" y="632"/>
                    <a:pt x="2796" y="408"/>
                  </a:cubicBezTo>
                  <a:cubicBezTo>
                    <a:pt x="2796" y="182"/>
                    <a:pt x="2614" y="0"/>
                    <a:pt x="2389" y="0"/>
                  </a:cubicBezTo>
                  <a:lnTo>
                    <a:pt x="409" y="0"/>
                  </a:lnTo>
                  <a:cubicBezTo>
                    <a:pt x="408" y="0"/>
                    <a:pt x="40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-3250675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2391" y="1"/>
                  </a:moveTo>
                  <a:cubicBezTo>
                    <a:pt x="2391" y="1"/>
                    <a:pt x="2390" y="1"/>
                    <a:pt x="2389" y="1"/>
                  </a:cubicBezTo>
                  <a:lnTo>
                    <a:pt x="408" y="1"/>
                  </a:lnTo>
                  <a:cubicBezTo>
                    <a:pt x="184" y="1"/>
                    <a:pt x="1" y="183"/>
                    <a:pt x="1" y="409"/>
                  </a:cubicBezTo>
                  <a:cubicBezTo>
                    <a:pt x="1" y="633"/>
                    <a:pt x="184" y="815"/>
                    <a:pt x="408" y="815"/>
                  </a:cubicBezTo>
                  <a:lnTo>
                    <a:pt x="2389" y="815"/>
                  </a:lnTo>
                  <a:cubicBezTo>
                    <a:pt x="2614" y="815"/>
                    <a:pt x="2796" y="633"/>
                    <a:pt x="2796" y="409"/>
                  </a:cubicBezTo>
                  <a:cubicBezTo>
                    <a:pt x="2796" y="184"/>
                    <a:pt x="2615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-30184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3" y="1"/>
                    <a:pt x="1639" y="40"/>
                    <a:pt x="1559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5" y="537"/>
                    <a:pt x="2295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-3205625" y="-704475"/>
              <a:ext cx="57375" cy="55400"/>
            </a:xfrm>
            <a:custGeom>
              <a:avLst/>
              <a:gdLst/>
              <a:ahLst/>
              <a:cxnLst/>
              <a:rect l="l" t="t" r="r" b="b"/>
              <a:pathLst>
                <a:path w="2295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5" y="537"/>
                    <a:pt x="2295" y="279"/>
                    <a:pt x="2137" y="120"/>
                  </a:cubicBezTo>
                  <a:cubicBezTo>
                    <a:pt x="2057" y="40"/>
                    <a:pt x="1952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-30184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59" y="2096"/>
                  </a:lnTo>
                  <a:cubicBezTo>
                    <a:pt x="1639" y="2176"/>
                    <a:pt x="1743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5" y="1937"/>
                    <a:pt x="2295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-320562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-4809925" y="-1731025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3363" y="114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-4809925" y="-1731025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1682" y="11431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-4809925" y="-2222050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3363" y="11430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-4809925" y="-2222050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1682" y="1143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-4827025" y="-1445275"/>
              <a:ext cx="118275" cy="282225"/>
            </a:xfrm>
            <a:custGeom>
              <a:avLst/>
              <a:gdLst/>
              <a:ahLst/>
              <a:cxnLst/>
              <a:rect l="l" t="t" r="r" b="b"/>
              <a:pathLst>
                <a:path w="4731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4730" y="1128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-4827025" y="-1445275"/>
              <a:ext cx="59150" cy="282225"/>
            </a:xfrm>
            <a:custGeom>
              <a:avLst/>
              <a:gdLst/>
              <a:ahLst/>
              <a:cxnLst/>
              <a:rect l="l" t="t" r="r" b="b"/>
              <a:pathLst>
                <a:path w="2366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2366" y="1128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-4863025" y="-2133700"/>
              <a:ext cx="190300" cy="545575"/>
            </a:xfrm>
            <a:custGeom>
              <a:avLst/>
              <a:gdLst/>
              <a:ahLst/>
              <a:cxnLst/>
              <a:rect l="l" t="t" r="r" b="b"/>
              <a:pathLst>
                <a:path w="7612" h="21823" extrusionOk="0">
                  <a:moveTo>
                    <a:pt x="686" y="1"/>
                  </a:moveTo>
                  <a:cubicBezTo>
                    <a:pt x="306" y="1"/>
                    <a:pt x="0" y="308"/>
                    <a:pt x="0" y="688"/>
                  </a:cubicBezTo>
                  <a:lnTo>
                    <a:pt x="0" y="21136"/>
                  </a:lnTo>
                  <a:cubicBezTo>
                    <a:pt x="0" y="21517"/>
                    <a:pt x="306" y="21823"/>
                    <a:pt x="686" y="21823"/>
                  </a:cubicBezTo>
                  <a:lnTo>
                    <a:pt x="6924" y="21823"/>
                  </a:lnTo>
                  <a:cubicBezTo>
                    <a:pt x="7306" y="21823"/>
                    <a:pt x="7611" y="21517"/>
                    <a:pt x="7611" y="21136"/>
                  </a:cubicBezTo>
                  <a:lnTo>
                    <a:pt x="7611" y="688"/>
                  </a:lnTo>
                  <a:cubicBezTo>
                    <a:pt x="7611" y="308"/>
                    <a:pt x="7306" y="1"/>
                    <a:pt x="6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-48381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-48381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-4838100" y="-1935675"/>
              <a:ext cx="58550" cy="56350"/>
            </a:xfrm>
            <a:custGeom>
              <a:avLst/>
              <a:gdLst/>
              <a:ahLst/>
              <a:cxnLst/>
              <a:rect l="l" t="t" r="r" b="b"/>
              <a:pathLst>
                <a:path w="2342" h="2254" extrusionOk="0">
                  <a:moveTo>
                    <a:pt x="1126" y="1"/>
                  </a:moveTo>
                  <a:cubicBezTo>
                    <a:pt x="981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583" y="2253"/>
                    <a:pt x="1992" y="1979"/>
                    <a:pt x="2167" y="1558"/>
                  </a:cubicBezTo>
                  <a:cubicBezTo>
                    <a:pt x="2341" y="1137"/>
                    <a:pt x="2245" y="653"/>
                    <a:pt x="1923" y="331"/>
                  </a:cubicBezTo>
                  <a:cubicBezTo>
                    <a:pt x="1708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-48381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-48381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-48381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4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4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-47540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-47540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-4754000" y="-1935675"/>
              <a:ext cx="58525" cy="56350"/>
            </a:xfrm>
            <a:custGeom>
              <a:avLst/>
              <a:gdLst/>
              <a:ahLst/>
              <a:cxnLst/>
              <a:rect l="l" t="t" r="r" b="b"/>
              <a:pathLst>
                <a:path w="2341" h="2254" extrusionOk="0">
                  <a:moveTo>
                    <a:pt x="1126" y="1"/>
                  </a:moveTo>
                  <a:cubicBezTo>
                    <a:pt x="982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582" y="2253"/>
                    <a:pt x="1993" y="1979"/>
                    <a:pt x="2166" y="1558"/>
                  </a:cubicBezTo>
                  <a:cubicBezTo>
                    <a:pt x="2341" y="1137"/>
                    <a:pt x="2244" y="653"/>
                    <a:pt x="1922" y="331"/>
                  </a:cubicBezTo>
                  <a:cubicBezTo>
                    <a:pt x="1707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-47540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-47540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-47540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4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4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-2457425" y="-1050475"/>
              <a:ext cx="69875" cy="100225"/>
            </a:xfrm>
            <a:custGeom>
              <a:avLst/>
              <a:gdLst/>
              <a:ahLst/>
              <a:cxnLst/>
              <a:rect l="l" t="t" r="r" b="b"/>
              <a:pathLst>
                <a:path w="2795" h="4009" extrusionOk="0">
                  <a:moveTo>
                    <a:pt x="0" y="0"/>
                  </a:moveTo>
                  <a:lnTo>
                    <a:pt x="0" y="1890"/>
                  </a:lnTo>
                  <a:cubicBezTo>
                    <a:pt x="0" y="3060"/>
                    <a:pt x="949" y="4009"/>
                    <a:pt x="2119" y="4009"/>
                  </a:cubicBezTo>
                  <a:lnTo>
                    <a:pt x="2794" y="4009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-2457425" y="-1081150"/>
              <a:ext cx="69875" cy="30700"/>
            </a:xfrm>
            <a:custGeom>
              <a:avLst/>
              <a:gdLst/>
              <a:ahLst/>
              <a:cxnLst/>
              <a:rect l="l" t="t" r="r" b="b"/>
              <a:pathLst>
                <a:path w="279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794" y="1227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39"/>
          <p:cNvSpPr txBox="1">
            <a:spLocks noGrp="1"/>
          </p:cNvSpPr>
          <p:nvPr>
            <p:ph type="title"/>
          </p:nvPr>
        </p:nvSpPr>
        <p:spPr>
          <a:xfrm>
            <a:off x="1259350" y="2237725"/>
            <a:ext cx="3348000" cy="11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204" name="Google Shape;1204;p39"/>
          <p:cNvSpPr txBox="1">
            <a:spLocks noGrp="1"/>
          </p:cNvSpPr>
          <p:nvPr>
            <p:ph type="title" idx="2"/>
          </p:nvPr>
        </p:nvSpPr>
        <p:spPr>
          <a:xfrm>
            <a:off x="1259358" y="1017500"/>
            <a:ext cx="3478800" cy="13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r>
              <a:rPr lang="en">
                <a:solidFill>
                  <a:srgbClr val="EFEFEF"/>
                </a:solidFill>
              </a:rPr>
              <a:t>/03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5" name="Google Shape;1205;p39"/>
          <p:cNvSpPr txBox="1">
            <a:spLocks noGrp="1"/>
          </p:cNvSpPr>
          <p:nvPr>
            <p:ph type="subTitle" idx="1"/>
          </p:nvPr>
        </p:nvSpPr>
        <p:spPr>
          <a:xfrm>
            <a:off x="6068300" y="1748725"/>
            <a:ext cx="25335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Evaluation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Selection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0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[ </a:t>
            </a:r>
            <a:r>
              <a:rPr lang="en"/>
              <a:t>Methodology</a:t>
            </a:r>
            <a:r>
              <a:rPr lang="en">
                <a:solidFill>
                  <a:schemeClr val="accent3"/>
                </a:solidFill>
              </a:rPr>
              <a:t> ]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96567"/>
              </a:solidFill>
            </a:endParaRPr>
          </a:p>
        </p:txBody>
      </p:sp>
      <p:sp>
        <p:nvSpPr>
          <p:cNvPr id="1211" name="Google Shape;1211;p40"/>
          <p:cNvSpPr txBox="1">
            <a:spLocks noGrp="1"/>
          </p:cNvSpPr>
          <p:nvPr>
            <p:ph type="title" idx="4294967295"/>
          </p:nvPr>
        </p:nvSpPr>
        <p:spPr>
          <a:xfrm>
            <a:off x="3708063" y="3244550"/>
            <a:ext cx="1660800" cy="4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highlight>
                  <a:schemeClr val="accent3"/>
                </a:highlight>
              </a:rPr>
              <a:t>Evaluate Model</a:t>
            </a:r>
            <a:endParaRPr sz="1600">
              <a:solidFill>
                <a:schemeClr val="accent1"/>
              </a:solidFill>
              <a:highlight>
                <a:schemeClr val="accent3"/>
              </a:highlight>
            </a:endParaRPr>
          </a:p>
        </p:txBody>
      </p:sp>
      <p:sp>
        <p:nvSpPr>
          <p:cNvPr id="1212" name="Google Shape;1212;p40"/>
          <p:cNvSpPr txBox="1">
            <a:spLocks noGrp="1"/>
          </p:cNvSpPr>
          <p:nvPr>
            <p:ph type="title" idx="4294967295"/>
          </p:nvPr>
        </p:nvSpPr>
        <p:spPr>
          <a:xfrm>
            <a:off x="3785313" y="1409625"/>
            <a:ext cx="1417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highlight>
                  <a:srgbClr val="FFE031"/>
                </a:highlight>
              </a:rPr>
              <a:t>Create Model</a:t>
            </a:r>
            <a:endParaRPr sz="1600">
              <a:solidFill>
                <a:schemeClr val="accent1"/>
              </a:solidFill>
              <a:highlight>
                <a:srgbClr val="FFE031"/>
              </a:highlight>
            </a:endParaRPr>
          </a:p>
        </p:txBody>
      </p:sp>
      <p:sp>
        <p:nvSpPr>
          <p:cNvPr id="1213" name="Google Shape;1213;p40"/>
          <p:cNvSpPr txBox="1">
            <a:spLocks noGrp="1"/>
          </p:cNvSpPr>
          <p:nvPr>
            <p:ph type="subTitle" idx="4294967295"/>
          </p:nvPr>
        </p:nvSpPr>
        <p:spPr>
          <a:xfrm>
            <a:off x="3534150" y="1735800"/>
            <a:ext cx="20757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Decision Tree Classifier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Random Forest Classifier         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Logistic Regression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#AdaBoost Classifier   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XGBoost Classifier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214" name="Google Shape;1214;p40"/>
          <p:cNvSpPr txBox="1">
            <a:spLocks noGrp="1"/>
          </p:cNvSpPr>
          <p:nvPr>
            <p:ph type="subTitle" idx="4294967295"/>
          </p:nvPr>
        </p:nvSpPr>
        <p:spPr>
          <a:xfrm>
            <a:off x="3426425" y="3472900"/>
            <a:ext cx="24015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Aim for Higher Accuracy 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F1-Score [ Precision / Recall ]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Hyperparameter Tuning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215" name="Google Shape;1215;p40"/>
          <p:cNvSpPr txBox="1">
            <a:spLocks noGrp="1"/>
          </p:cNvSpPr>
          <p:nvPr>
            <p:ph type="title" idx="4294967295"/>
          </p:nvPr>
        </p:nvSpPr>
        <p:spPr>
          <a:xfrm>
            <a:off x="6555288" y="2413538"/>
            <a:ext cx="1660800" cy="4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highlight>
                  <a:schemeClr val="accent3"/>
                </a:highlight>
              </a:rPr>
              <a:t>Final Model</a:t>
            </a:r>
            <a:endParaRPr sz="1600">
              <a:solidFill>
                <a:schemeClr val="accent1"/>
              </a:solidFill>
              <a:highlight>
                <a:schemeClr val="accent3"/>
              </a:highlight>
            </a:endParaRPr>
          </a:p>
        </p:txBody>
      </p:sp>
      <p:cxnSp>
        <p:nvCxnSpPr>
          <p:cNvPr id="1216" name="Google Shape;1216;p40"/>
          <p:cNvCxnSpPr/>
          <p:nvPr/>
        </p:nvCxnSpPr>
        <p:spPr>
          <a:xfrm rot="10800000">
            <a:off x="5582013" y="3819525"/>
            <a:ext cx="352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7" name="Google Shape;1217;p40"/>
          <p:cNvCxnSpPr/>
          <p:nvPr/>
        </p:nvCxnSpPr>
        <p:spPr>
          <a:xfrm rot="10800000" flipH="1">
            <a:off x="6048375" y="2814600"/>
            <a:ext cx="536400" cy="9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8" name="Google Shape;1218;p40"/>
          <p:cNvCxnSpPr/>
          <p:nvPr/>
        </p:nvCxnSpPr>
        <p:spPr>
          <a:xfrm rot="10800000" flipH="1">
            <a:off x="5571013" y="1948750"/>
            <a:ext cx="358200" cy="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40"/>
          <p:cNvCxnSpPr/>
          <p:nvPr/>
        </p:nvCxnSpPr>
        <p:spPr>
          <a:xfrm>
            <a:off x="5924988" y="1962150"/>
            <a:ext cx="0" cy="186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40"/>
          <p:cNvCxnSpPr/>
          <p:nvPr/>
        </p:nvCxnSpPr>
        <p:spPr>
          <a:xfrm>
            <a:off x="3209488" y="1964975"/>
            <a:ext cx="352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1" name="Google Shape;1221;p40"/>
          <p:cNvCxnSpPr/>
          <p:nvPr/>
        </p:nvCxnSpPr>
        <p:spPr>
          <a:xfrm flipH="1">
            <a:off x="3214788" y="3832450"/>
            <a:ext cx="358200" cy="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0"/>
          <p:cNvCxnSpPr/>
          <p:nvPr/>
        </p:nvCxnSpPr>
        <p:spPr>
          <a:xfrm rot="10800000">
            <a:off x="3219013" y="1955450"/>
            <a:ext cx="0" cy="186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3" name="Google Shape;1223;p40"/>
          <p:cNvSpPr txBox="1">
            <a:spLocks noGrp="1"/>
          </p:cNvSpPr>
          <p:nvPr>
            <p:ph type="title" idx="4294967295"/>
          </p:nvPr>
        </p:nvSpPr>
        <p:spPr>
          <a:xfrm>
            <a:off x="557977" y="2394250"/>
            <a:ext cx="1900500" cy="4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highlight>
                  <a:schemeClr val="accent3"/>
                </a:highlight>
              </a:rPr>
              <a:t>Engineer Features</a:t>
            </a:r>
            <a:endParaRPr sz="1600">
              <a:solidFill>
                <a:schemeClr val="accent1"/>
              </a:solidFill>
              <a:highlight>
                <a:schemeClr val="accent3"/>
              </a:highlight>
            </a:endParaRPr>
          </a:p>
        </p:txBody>
      </p:sp>
      <p:sp>
        <p:nvSpPr>
          <p:cNvPr id="1224" name="Google Shape;1224;p40"/>
          <p:cNvSpPr txBox="1">
            <a:spLocks noGrp="1"/>
          </p:cNvSpPr>
          <p:nvPr>
            <p:ph type="subTitle" idx="4294967295"/>
          </p:nvPr>
        </p:nvSpPr>
        <p:spPr>
          <a:xfrm>
            <a:off x="355475" y="2736638"/>
            <a:ext cx="2305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Encoding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Scaling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Add/Drop Features</a:t>
            </a:r>
            <a:endParaRPr sz="12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</a:endParaRPr>
          </a:p>
        </p:txBody>
      </p:sp>
      <p:cxnSp>
        <p:nvCxnSpPr>
          <p:cNvPr id="1225" name="Google Shape;1225;p40"/>
          <p:cNvCxnSpPr/>
          <p:nvPr/>
        </p:nvCxnSpPr>
        <p:spPr>
          <a:xfrm>
            <a:off x="2465300" y="2752250"/>
            <a:ext cx="516000" cy="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6" name="Google Shape;1226;p40"/>
          <p:cNvCxnSpPr/>
          <p:nvPr/>
        </p:nvCxnSpPr>
        <p:spPr>
          <a:xfrm rot="10800000">
            <a:off x="2458400" y="2900175"/>
            <a:ext cx="5022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7" name="Google Shape;1227;p40"/>
          <p:cNvSpPr txBox="1">
            <a:spLocks noGrp="1"/>
          </p:cNvSpPr>
          <p:nvPr>
            <p:ph type="subTitle" idx="4294967295"/>
          </p:nvPr>
        </p:nvSpPr>
        <p:spPr>
          <a:xfrm>
            <a:off x="6415950" y="2814600"/>
            <a:ext cx="1939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 Ability to predict probability of Kickstarter success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1"/>
          <p:cNvSpPr txBox="1"/>
          <p:nvPr/>
        </p:nvSpPr>
        <p:spPr>
          <a:xfrm>
            <a:off x="1771325" y="1065300"/>
            <a:ext cx="5638500" cy="3879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rPr>
              <a:t> Supervised Learning Model</a:t>
            </a: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233" name="Google Shape;1233;p41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[ </a:t>
            </a:r>
            <a:r>
              <a:rPr lang="en"/>
              <a:t>Model Comparison </a:t>
            </a:r>
            <a:r>
              <a:rPr lang="en">
                <a:solidFill>
                  <a:schemeClr val="accent3"/>
                </a:solidFill>
              </a:rPr>
              <a:t>] </a:t>
            </a:r>
            <a:endParaRPr/>
          </a:p>
        </p:txBody>
      </p:sp>
      <p:sp>
        <p:nvSpPr>
          <p:cNvPr id="1234" name="Google Shape;1234;p41"/>
          <p:cNvSpPr/>
          <p:nvPr/>
        </p:nvSpPr>
        <p:spPr>
          <a:xfrm>
            <a:off x="485189" y="3264758"/>
            <a:ext cx="688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1"/>
          <p:cNvSpPr/>
          <p:nvPr/>
        </p:nvSpPr>
        <p:spPr>
          <a:xfrm>
            <a:off x="196050" y="2139600"/>
            <a:ext cx="1300200" cy="173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Input Data</a:t>
            </a:r>
            <a:endParaRPr sz="2000" b="1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[</a:t>
            </a:r>
            <a:r>
              <a:rPr lang="en" sz="800" b="1">
                <a:solidFill>
                  <a:schemeClr val="accent1"/>
                </a:solidFill>
                <a:highlight>
                  <a:srgbClr val="B7B7B7"/>
                </a:highlight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800" b="1">
                <a:solidFill>
                  <a:srgbClr val="FFE031"/>
                </a:solidFill>
                <a:highlight>
                  <a:srgbClr val="B7B7B7"/>
                </a:highlight>
                <a:latin typeface="Viga"/>
                <a:ea typeface="Viga"/>
                <a:cs typeface="Viga"/>
                <a:sym typeface="Viga"/>
              </a:rPr>
              <a:t>User Defined</a:t>
            </a:r>
            <a:r>
              <a:rPr lang="en" sz="800" b="1">
                <a:solidFill>
                  <a:schemeClr val="accent1"/>
                </a:solidFill>
                <a:highlight>
                  <a:srgbClr val="B7B7B7"/>
                </a:highlight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800" b="1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]</a:t>
            </a:r>
            <a:endParaRPr sz="800" b="1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Name</a:t>
            </a:r>
            <a:endParaRPr sz="80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Category</a:t>
            </a:r>
            <a:endParaRPr sz="80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Currency</a:t>
            </a:r>
            <a:endParaRPr sz="80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Project Length</a:t>
            </a:r>
            <a:endParaRPr sz="80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Goal (in USD)</a:t>
            </a:r>
            <a:endParaRPr sz="80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</p:txBody>
      </p:sp>
      <p:cxnSp>
        <p:nvCxnSpPr>
          <p:cNvPr id="1236" name="Google Shape;1236;p41"/>
          <p:cNvCxnSpPr/>
          <p:nvPr/>
        </p:nvCxnSpPr>
        <p:spPr>
          <a:xfrm rot="10800000">
            <a:off x="4577100" y="3682200"/>
            <a:ext cx="712200" cy="188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37" name="Google Shape;1237;p41"/>
          <p:cNvSpPr/>
          <p:nvPr/>
        </p:nvSpPr>
        <p:spPr>
          <a:xfrm>
            <a:off x="7684900" y="2414025"/>
            <a:ext cx="1214100" cy="102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Output</a:t>
            </a:r>
            <a:endParaRPr sz="2000" b="1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[</a:t>
            </a:r>
            <a:r>
              <a:rPr lang="en" sz="800" b="1">
                <a:solidFill>
                  <a:schemeClr val="accent1"/>
                </a:solidFill>
                <a:highlight>
                  <a:srgbClr val="B7B7B7"/>
                </a:highlight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800" b="1">
                <a:solidFill>
                  <a:srgbClr val="FFE031"/>
                </a:solidFill>
                <a:highlight>
                  <a:srgbClr val="B7B7B7"/>
                </a:highlight>
                <a:latin typeface="Viga"/>
                <a:ea typeface="Viga"/>
                <a:cs typeface="Viga"/>
                <a:sym typeface="Viga"/>
              </a:rPr>
              <a:t>Prediction</a:t>
            </a:r>
            <a:r>
              <a:rPr lang="en" sz="800" b="1">
                <a:solidFill>
                  <a:schemeClr val="accent1"/>
                </a:solidFill>
                <a:highlight>
                  <a:srgbClr val="B7B7B7"/>
                </a:highlight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800" b="1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]</a:t>
            </a:r>
            <a:endParaRPr sz="800" b="1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State </a:t>
            </a:r>
            <a:endParaRPr sz="80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Success / Failure</a:t>
            </a:r>
            <a:endParaRPr sz="80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</p:txBody>
      </p:sp>
      <p:cxnSp>
        <p:nvCxnSpPr>
          <p:cNvPr id="1238" name="Google Shape;1238;p41"/>
          <p:cNvCxnSpPr/>
          <p:nvPr/>
        </p:nvCxnSpPr>
        <p:spPr>
          <a:xfrm rot="10800000" flipH="1">
            <a:off x="3638400" y="3672000"/>
            <a:ext cx="887400" cy="19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239" name="Google Shape;1239;p41"/>
          <p:cNvGrpSpPr/>
          <p:nvPr/>
        </p:nvGrpSpPr>
        <p:grpSpPr>
          <a:xfrm rot="-5400000">
            <a:off x="1427217" y="2749729"/>
            <a:ext cx="414689" cy="510143"/>
            <a:chOff x="2434775" y="1800150"/>
            <a:chExt cx="618200" cy="760500"/>
          </a:xfrm>
        </p:grpSpPr>
        <p:sp>
          <p:nvSpPr>
            <p:cNvPr id="1240" name="Google Shape;1240;p41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41"/>
          <p:cNvGrpSpPr/>
          <p:nvPr/>
        </p:nvGrpSpPr>
        <p:grpSpPr>
          <a:xfrm rot="-5400000">
            <a:off x="7332092" y="2749729"/>
            <a:ext cx="414689" cy="510143"/>
            <a:chOff x="2434775" y="1800150"/>
            <a:chExt cx="618200" cy="760500"/>
          </a:xfrm>
        </p:grpSpPr>
        <p:sp>
          <p:nvSpPr>
            <p:cNvPr id="1243" name="Google Shape;1243;p41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5" name="Google Shape;1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37" y="1571625"/>
            <a:ext cx="5225136" cy="311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2"/>
          <p:cNvSpPr txBox="1"/>
          <p:nvPr/>
        </p:nvSpPr>
        <p:spPr>
          <a:xfrm>
            <a:off x="4881950" y="1232625"/>
            <a:ext cx="29952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Muli"/>
                <a:ea typeface="Muli"/>
                <a:cs typeface="Muli"/>
                <a:sym typeface="Muli"/>
              </a:rPr>
              <a:t>Action Taken:</a:t>
            </a:r>
            <a:endParaRPr sz="15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CCC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B7B7B7"/>
                </a:solidFill>
                <a:latin typeface="Muli"/>
                <a:ea typeface="Muli"/>
                <a:cs typeface="Muli"/>
                <a:sym typeface="Muli"/>
              </a:rPr>
              <a:t>Scaling to a different range to give greater weight for certain features</a:t>
            </a: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B7B7B7"/>
                </a:solidFill>
                <a:latin typeface="Muli"/>
                <a:ea typeface="Muli"/>
                <a:cs typeface="Muli"/>
                <a:sym typeface="Muli"/>
              </a:rPr>
              <a:t>Taking Log Scale of ‘Goal Amount’ provided marginally better results </a:t>
            </a: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B7B7B7"/>
                </a:solidFill>
                <a:latin typeface="Muli"/>
                <a:ea typeface="Muli"/>
                <a:cs typeface="Muli"/>
                <a:sym typeface="Muli"/>
              </a:rPr>
              <a:t>Attempts at reengineering features resulted in &lt; 1% change for models</a:t>
            </a: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51" name="Google Shape;1251;p42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6109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[ </a:t>
            </a:r>
            <a:r>
              <a:rPr lang="en"/>
              <a:t>Model Selection </a:t>
            </a:r>
            <a:r>
              <a:rPr lang="en">
                <a:solidFill>
                  <a:schemeClr val="accent3"/>
                </a:solidFill>
              </a:rPr>
              <a:t>]       [ </a:t>
            </a:r>
            <a:r>
              <a:rPr lang="en"/>
              <a:t>Improvements </a:t>
            </a:r>
            <a:r>
              <a:rPr lang="en">
                <a:solidFill>
                  <a:schemeClr val="accent3"/>
                </a:solidFill>
              </a:rPr>
              <a:t>]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52" name="Google Shape;1252;p42"/>
          <p:cNvSpPr txBox="1"/>
          <p:nvPr/>
        </p:nvSpPr>
        <p:spPr>
          <a:xfrm>
            <a:off x="1304925" y="1232625"/>
            <a:ext cx="34290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uli"/>
                <a:ea typeface="Muli"/>
                <a:cs typeface="Muli"/>
                <a:sym typeface="Muli"/>
              </a:rPr>
              <a:t>XGBoost Classifier </a:t>
            </a:r>
            <a:endParaRPr sz="1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B7B7B7"/>
                </a:solidFill>
                <a:latin typeface="Muli"/>
                <a:ea typeface="Muli"/>
                <a:cs typeface="Muli"/>
                <a:sym typeface="Muli"/>
              </a:rPr>
              <a:t>Greatest Accuracy Score </a:t>
            </a: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Muli"/>
                <a:ea typeface="Muli"/>
                <a:cs typeface="Muli"/>
                <a:sym typeface="Muli"/>
              </a:rPr>
              <a:t>(70% vs. 68%-69% for others)</a:t>
            </a: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B7B7B7"/>
                </a:solidFill>
                <a:latin typeface="Muli"/>
                <a:ea typeface="Muli"/>
                <a:cs typeface="Muli"/>
                <a:sym typeface="Muli"/>
              </a:rPr>
              <a:t>Best balance between ‘Precision’ &amp; ‘Recall’. </a:t>
            </a: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Muli"/>
                <a:ea typeface="Muli"/>
                <a:cs typeface="Muli"/>
                <a:sym typeface="Muli"/>
              </a:rPr>
              <a:t>(F1-Score 0.50 vs. 0.15-0.45)</a:t>
            </a: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Muli"/>
                <a:ea typeface="Muli"/>
                <a:cs typeface="Muli"/>
                <a:sym typeface="Muli"/>
              </a:rPr>
              <a:t>Precision roughly equal between models but recall greatly varied.</a:t>
            </a: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[ </a:t>
            </a:r>
            <a:r>
              <a:rPr lang="en">
                <a:solidFill>
                  <a:schemeClr val="lt2"/>
                </a:solidFill>
              </a:rPr>
              <a:t>Future Improvements </a:t>
            </a:r>
            <a:r>
              <a:rPr lang="en">
                <a:solidFill>
                  <a:schemeClr val="accent3"/>
                </a:solidFill>
              </a:rPr>
              <a:t>] </a:t>
            </a:r>
            <a:endParaRPr/>
          </a:p>
        </p:txBody>
      </p:sp>
      <p:sp>
        <p:nvSpPr>
          <p:cNvPr id="1258" name="Google Shape;1258;p43"/>
          <p:cNvSpPr txBox="1">
            <a:spLocks noGrp="1"/>
          </p:cNvSpPr>
          <p:nvPr>
            <p:ph type="title"/>
          </p:nvPr>
        </p:nvSpPr>
        <p:spPr>
          <a:xfrm>
            <a:off x="1681725" y="1048675"/>
            <a:ext cx="58758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accent3"/>
                </a:highlight>
              </a:rPr>
              <a:t>Additional Data</a:t>
            </a:r>
            <a:endParaRPr sz="2200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Project Description</a:t>
            </a:r>
            <a:endParaRPr sz="2000">
              <a:solidFill>
                <a:srgbClr val="B7B7B7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Stretch Goals</a:t>
            </a:r>
            <a:endParaRPr sz="2000">
              <a:solidFill>
                <a:srgbClr val="B7B7B7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Returning Kickstarter</a:t>
            </a:r>
            <a:endParaRPr sz="2000">
              <a:solidFill>
                <a:srgbClr val="B7B7B7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accent3"/>
                </a:highlight>
              </a:rPr>
              <a:t>Alternative Models</a:t>
            </a:r>
            <a:endParaRPr sz="2200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 Neural Network</a:t>
            </a:r>
            <a:endParaRPr sz="2000">
              <a:solidFill>
                <a:srgbClr val="B7B7B7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Exploration</a:t>
            </a:r>
            <a:endParaRPr sz="2000">
              <a:solidFill>
                <a:srgbClr val="B7B7B7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44"/>
          <p:cNvGrpSpPr/>
          <p:nvPr/>
        </p:nvGrpSpPr>
        <p:grpSpPr>
          <a:xfrm>
            <a:off x="4501962" y="1473247"/>
            <a:ext cx="3478972" cy="2197007"/>
            <a:chOff x="-6315775" y="-2908025"/>
            <a:chExt cx="3946650" cy="2492350"/>
          </a:xfrm>
        </p:grpSpPr>
        <p:sp>
          <p:nvSpPr>
            <p:cNvPr id="1264" name="Google Shape;1264;p44"/>
            <p:cNvSpPr/>
            <p:nvPr/>
          </p:nvSpPr>
          <p:spPr>
            <a:xfrm>
              <a:off x="-3604900" y="-1294200"/>
              <a:ext cx="788800" cy="131150"/>
            </a:xfrm>
            <a:custGeom>
              <a:avLst/>
              <a:gdLst/>
              <a:ahLst/>
              <a:cxnLst/>
              <a:rect l="l" t="t" r="r" b="b"/>
              <a:pathLst>
                <a:path w="31552" h="5246" extrusionOk="0">
                  <a:moveTo>
                    <a:pt x="3940" y="0"/>
                  </a:moveTo>
                  <a:cubicBezTo>
                    <a:pt x="1764" y="0"/>
                    <a:pt x="0" y="1764"/>
                    <a:pt x="0" y="3940"/>
                  </a:cubicBezTo>
                  <a:lnTo>
                    <a:pt x="0" y="5246"/>
                  </a:lnTo>
                  <a:lnTo>
                    <a:pt x="31552" y="5246"/>
                  </a:lnTo>
                  <a:lnTo>
                    <a:pt x="31552" y="3940"/>
                  </a:lnTo>
                  <a:cubicBezTo>
                    <a:pt x="31552" y="1764"/>
                    <a:pt x="2978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-3400800" y="-1356775"/>
              <a:ext cx="380600" cy="62600"/>
            </a:xfrm>
            <a:custGeom>
              <a:avLst/>
              <a:gdLst/>
              <a:ahLst/>
              <a:cxnLst/>
              <a:rect l="l" t="t" r="r" b="b"/>
              <a:pathLst>
                <a:path w="15224" h="2504" extrusionOk="0">
                  <a:moveTo>
                    <a:pt x="0" y="1"/>
                  </a:moveTo>
                  <a:lnTo>
                    <a:pt x="0" y="2503"/>
                  </a:lnTo>
                  <a:lnTo>
                    <a:pt x="15224" y="2503"/>
                  </a:lnTo>
                  <a:lnTo>
                    <a:pt x="1522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-3517550" y="-1416225"/>
              <a:ext cx="614100" cy="59475"/>
            </a:xfrm>
            <a:custGeom>
              <a:avLst/>
              <a:gdLst/>
              <a:ahLst/>
              <a:cxnLst/>
              <a:rect l="l" t="t" r="r" b="b"/>
              <a:pathLst>
                <a:path w="24564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24563" y="2379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-5419650" y="-1172175"/>
              <a:ext cx="3032075" cy="401657"/>
            </a:xfrm>
            <a:custGeom>
              <a:avLst/>
              <a:gdLst/>
              <a:ahLst/>
              <a:cxnLst/>
              <a:rect l="l" t="t" r="r" b="b"/>
              <a:pathLst>
                <a:path w="121283" h="15702" extrusionOk="0">
                  <a:moveTo>
                    <a:pt x="1" y="1"/>
                  </a:moveTo>
                  <a:lnTo>
                    <a:pt x="1" y="15701"/>
                  </a:lnTo>
                  <a:lnTo>
                    <a:pt x="112963" y="15701"/>
                  </a:lnTo>
                  <a:cubicBezTo>
                    <a:pt x="115169" y="15701"/>
                    <a:pt x="117286" y="14824"/>
                    <a:pt x="118846" y="13264"/>
                  </a:cubicBezTo>
                  <a:cubicBezTo>
                    <a:pt x="120406" y="11704"/>
                    <a:pt x="121282" y="9588"/>
                    <a:pt x="121282" y="7381"/>
                  </a:cubicBezTo>
                  <a:lnTo>
                    <a:pt x="121282" y="2749"/>
                  </a:lnTo>
                  <a:cubicBezTo>
                    <a:pt x="121282" y="1231"/>
                    <a:pt x="120052" y="1"/>
                    <a:pt x="118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-5086600" y="-844325"/>
              <a:ext cx="984050" cy="106200"/>
            </a:xfrm>
            <a:custGeom>
              <a:avLst/>
              <a:gdLst/>
              <a:ahLst/>
              <a:cxnLst/>
              <a:rect l="l" t="t" r="r" b="b"/>
              <a:pathLst>
                <a:path w="39362" h="4248" extrusionOk="0">
                  <a:moveTo>
                    <a:pt x="1" y="1"/>
                  </a:moveTo>
                  <a:lnTo>
                    <a:pt x="1" y="4248"/>
                  </a:lnTo>
                  <a:lnTo>
                    <a:pt x="39362" y="4248"/>
                  </a:lnTo>
                  <a:lnTo>
                    <a:pt x="39362" y="1"/>
                  </a:ln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-3353200" y="-844325"/>
              <a:ext cx="984075" cy="106200"/>
            </a:xfrm>
            <a:custGeom>
              <a:avLst/>
              <a:gdLst/>
              <a:ahLst/>
              <a:cxnLst/>
              <a:rect l="l" t="t" r="r" b="b"/>
              <a:pathLst>
                <a:path w="39363" h="4248" extrusionOk="0">
                  <a:moveTo>
                    <a:pt x="1761" y="1"/>
                  </a:moveTo>
                  <a:cubicBezTo>
                    <a:pt x="786" y="1"/>
                    <a:pt x="0" y="786"/>
                    <a:pt x="0" y="1761"/>
                  </a:cubicBezTo>
                  <a:lnTo>
                    <a:pt x="0" y="2488"/>
                  </a:lnTo>
                  <a:cubicBezTo>
                    <a:pt x="0" y="3463"/>
                    <a:pt x="786" y="4248"/>
                    <a:pt x="1761" y="4248"/>
                  </a:cubicBezTo>
                  <a:lnTo>
                    <a:pt x="37603" y="4248"/>
                  </a:lnTo>
                  <a:cubicBezTo>
                    <a:pt x="38578" y="4248"/>
                    <a:pt x="39362" y="3463"/>
                    <a:pt x="39362" y="2488"/>
                  </a:cubicBezTo>
                  <a:lnTo>
                    <a:pt x="39362" y="1761"/>
                  </a:lnTo>
                  <a:cubicBezTo>
                    <a:pt x="39362" y="786"/>
                    <a:pt x="38578" y="1"/>
                    <a:pt x="37603" y="1"/>
                  </a:cubicBez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-4516150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9" y="682"/>
                  </a:moveTo>
                  <a:cubicBezTo>
                    <a:pt x="12057" y="682"/>
                    <a:pt x="12641" y="1265"/>
                    <a:pt x="12642" y="1984"/>
                  </a:cubicBezTo>
                  <a:lnTo>
                    <a:pt x="12642" y="5671"/>
                  </a:lnTo>
                  <a:cubicBezTo>
                    <a:pt x="12641" y="6390"/>
                    <a:pt x="12057" y="6973"/>
                    <a:pt x="11339" y="6974"/>
                  </a:cubicBezTo>
                  <a:lnTo>
                    <a:pt x="1985" y="6974"/>
                  </a:lnTo>
                  <a:cubicBezTo>
                    <a:pt x="1266" y="6973"/>
                    <a:pt x="683" y="6390"/>
                    <a:pt x="683" y="5671"/>
                  </a:cubicBezTo>
                  <a:lnTo>
                    <a:pt x="683" y="1984"/>
                  </a:lnTo>
                  <a:cubicBezTo>
                    <a:pt x="683" y="1265"/>
                    <a:pt x="1266" y="682"/>
                    <a:pt x="1985" y="682"/>
                  </a:cubicBezTo>
                  <a:close/>
                  <a:moveTo>
                    <a:pt x="1985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5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3" y="0"/>
                    <a:pt x="1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-4326950" y="-1195600"/>
              <a:ext cx="1668900" cy="425250"/>
            </a:xfrm>
            <a:custGeom>
              <a:avLst/>
              <a:gdLst/>
              <a:ahLst/>
              <a:cxnLst/>
              <a:rect l="l" t="t" r="r" b="b"/>
              <a:pathLst>
                <a:path w="66756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66756" y="17010"/>
                  </a:lnTo>
                  <a:cubicBezTo>
                    <a:pt x="66756" y="7615"/>
                    <a:pt x="59137" y="1"/>
                    <a:pt x="49747" y="1"/>
                  </a:cubicBezTo>
                  <a:cubicBezTo>
                    <a:pt x="46455" y="1"/>
                    <a:pt x="43385" y="936"/>
                    <a:pt x="40781" y="2553"/>
                  </a:cubicBezTo>
                  <a:cubicBezTo>
                    <a:pt x="38508" y="3967"/>
                    <a:pt x="35943" y="4674"/>
                    <a:pt x="33378" y="4674"/>
                  </a:cubicBezTo>
                  <a:cubicBezTo>
                    <a:pt x="30813" y="4674"/>
                    <a:pt x="28247" y="3967"/>
                    <a:pt x="25973" y="2553"/>
                  </a:cubicBezTo>
                  <a:cubicBezTo>
                    <a:pt x="23371" y="935"/>
                    <a:pt x="20299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-6207075" y="-2908025"/>
              <a:ext cx="1286550" cy="1744950"/>
            </a:xfrm>
            <a:custGeom>
              <a:avLst/>
              <a:gdLst/>
              <a:ahLst/>
              <a:cxnLst/>
              <a:rect l="l" t="t" r="r" b="b"/>
              <a:pathLst>
                <a:path w="51462" h="69798" extrusionOk="0">
                  <a:moveTo>
                    <a:pt x="47116" y="1"/>
                  </a:moveTo>
                  <a:cubicBezTo>
                    <a:pt x="46615" y="1"/>
                    <a:pt x="46102" y="89"/>
                    <a:pt x="45595" y="277"/>
                  </a:cubicBezTo>
                  <a:lnTo>
                    <a:pt x="17392" y="10763"/>
                  </a:lnTo>
                  <a:cubicBezTo>
                    <a:pt x="16056" y="11261"/>
                    <a:pt x="14705" y="11717"/>
                    <a:pt x="13346" y="12143"/>
                  </a:cubicBezTo>
                  <a:cubicBezTo>
                    <a:pt x="11952" y="12582"/>
                    <a:pt x="10543" y="12992"/>
                    <a:pt x="9136" y="13391"/>
                  </a:cubicBezTo>
                  <a:lnTo>
                    <a:pt x="9133" y="13391"/>
                  </a:lnTo>
                  <a:cubicBezTo>
                    <a:pt x="8502" y="13571"/>
                    <a:pt x="7867" y="13746"/>
                    <a:pt x="7237" y="13919"/>
                  </a:cubicBezTo>
                  <a:cubicBezTo>
                    <a:pt x="3064" y="15064"/>
                    <a:pt x="0" y="18886"/>
                    <a:pt x="0" y="23422"/>
                  </a:cubicBezTo>
                  <a:lnTo>
                    <a:pt x="0" y="69798"/>
                  </a:lnTo>
                  <a:lnTo>
                    <a:pt x="51461" y="69798"/>
                  </a:lnTo>
                  <a:lnTo>
                    <a:pt x="51461" y="4357"/>
                  </a:lnTo>
                  <a:cubicBezTo>
                    <a:pt x="51461" y="1865"/>
                    <a:pt x="49421" y="1"/>
                    <a:pt x="47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-6148950" y="-2503325"/>
              <a:ext cx="688550" cy="1267550"/>
            </a:xfrm>
            <a:custGeom>
              <a:avLst/>
              <a:gdLst/>
              <a:ahLst/>
              <a:cxnLst/>
              <a:rect l="l" t="t" r="r" b="b"/>
              <a:pathLst>
                <a:path w="27542" h="50702" extrusionOk="0">
                  <a:moveTo>
                    <a:pt x="9858" y="0"/>
                  </a:moveTo>
                  <a:lnTo>
                    <a:pt x="9858" y="1"/>
                  </a:lnTo>
                  <a:cubicBezTo>
                    <a:pt x="7243" y="1"/>
                    <a:pt x="4737" y="1040"/>
                    <a:pt x="2888" y="2888"/>
                  </a:cubicBezTo>
                  <a:cubicBezTo>
                    <a:pt x="1040" y="4736"/>
                    <a:pt x="1" y="7243"/>
                    <a:pt x="1" y="9857"/>
                  </a:cubicBezTo>
                  <a:lnTo>
                    <a:pt x="1" y="47127"/>
                  </a:lnTo>
                  <a:cubicBezTo>
                    <a:pt x="1" y="49101"/>
                    <a:pt x="1601" y="50702"/>
                    <a:pt x="3576" y="50702"/>
                  </a:cubicBezTo>
                  <a:lnTo>
                    <a:pt x="23966" y="50702"/>
                  </a:lnTo>
                  <a:cubicBezTo>
                    <a:pt x="25941" y="50702"/>
                    <a:pt x="27541" y="49101"/>
                    <a:pt x="27541" y="47127"/>
                  </a:cubicBezTo>
                  <a:lnTo>
                    <a:pt x="27541" y="2477"/>
                  </a:lnTo>
                  <a:cubicBezTo>
                    <a:pt x="27541" y="1110"/>
                    <a:pt x="26432" y="0"/>
                    <a:pt x="2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-6065375" y="-2411150"/>
              <a:ext cx="541600" cy="443675"/>
            </a:xfrm>
            <a:custGeom>
              <a:avLst/>
              <a:gdLst/>
              <a:ahLst/>
              <a:cxnLst/>
              <a:rect l="l" t="t" r="r" b="b"/>
              <a:pathLst>
                <a:path w="21664" h="17747" extrusionOk="0">
                  <a:moveTo>
                    <a:pt x="4532" y="1"/>
                  </a:moveTo>
                  <a:cubicBezTo>
                    <a:pt x="2022" y="1"/>
                    <a:pt x="1" y="2022"/>
                    <a:pt x="1" y="4533"/>
                  </a:cubicBezTo>
                  <a:lnTo>
                    <a:pt x="1" y="13214"/>
                  </a:lnTo>
                  <a:cubicBezTo>
                    <a:pt x="1" y="15725"/>
                    <a:pt x="2022" y="17746"/>
                    <a:pt x="4532" y="17746"/>
                  </a:cubicBezTo>
                  <a:lnTo>
                    <a:pt x="17131" y="17746"/>
                  </a:lnTo>
                  <a:cubicBezTo>
                    <a:pt x="19642" y="17746"/>
                    <a:pt x="21663" y="15725"/>
                    <a:pt x="21663" y="13214"/>
                  </a:cubicBezTo>
                  <a:lnTo>
                    <a:pt x="21663" y="4533"/>
                  </a:lnTo>
                  <a:cubicBezTo>
                    <a:pt x="21663" y="2022"/>
                    <a:pt x="19642" y="1"/>
                    <a:pt x="17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-5713925" y="-1907025"/>
              <a:ext cx="190150" cy="74925"/>
            </a:xfrm>
            <a:custGeom>
              <a:avLst/>
              <a:gdLst/>
              <a:ahLst/>
              <a:cxnLst/>
              <a:rect l="l" t="t" r="r" b="b"/>
              <a:pathLst>
                <a:path w="7606" h="2997" extrusionOk="0">
                  <a:moveTo>
                    <a:pt x="1497" y="0"/>
                  </a:moveTo>
                  <a:cubicBezTo>
                    <a:pt x="684" y="3"/>
                    <a:pt x="20" y="653"/>
                    <a:pt x="0" y="1466"/>
                  </a:cubicBezTo>
                  <a:lnTo>
                    <a:pt x="0" y="1501"/>
                  </a:lnTo>
                  <a:cubicBezTo>
                    <a:pt x="0" y="2327"/>
                    <a:pt x="671" y="2997"/>
                    <a:pt x="1497" y="2997"/>
                  </a:cubicBezTo>
                  <a:lnTo>
                    <a:pt x="6109" y="2997"/>
                  </a:lnTo>
                  <a:cubicBezTo>
                    <a:pt x="6935" y="2997"/>
                    <a:pt x="7605" y="2327"/>
                    <a:pt x="7605" y="1501"/>
                  </a:cubicBezTo>
                  <a:lnTo>
                    <a:pt x="7605" y="1466"/>
                  </a:lnTo>
                  <a:cubicBezTo>
                    <a:pt x="7587" y="652"/>
                    <a:pt x="6922" y="1"/>
                    <a:pt x="6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-5178400" y="-1870400"/>
              <a:ext cx="105725" cy="41675"/>
            </a:xfrm>
            <a:custGeom>
              <a:avLst/>
              <a:gdLst/>
              <a:ahLst/>
              <a:cxnLst/>
              <a:rect l="l" t="t" r="r" b="b"/>
              <a:pathLst>
                <a:path w="4229" h="1667" extrusionOk="0">
                  <a:moveTo>
                    <a:pt x="833" y="1"/>
                  </a:moveTo>
                  <a:cubicBezTo>
                    <a:pt x="373" y="1"/>
                    <a:pt x="0" y="374"/>
                    <a:pt x="0" y="834"/>
                  </a:cubicBezTo>
                  <a:cubicBezTo>
                    <a:pt x="0" y="1293"/>
                    <a:pt x="373" y="1666"/>
                    <a:pt x="833" y="1666"/>
                  </a:cubicBezTo>
                  <a:lnTo>
                    <a:pt x="3396" y="1666"/>
                  </a:lnTo>
                  <a:cubicBezTo>
                    <a:pt x="3856" y="1666"/>
                    <a:pt x="4229" y="1293"/>
                    <a:pt x="4229" y="834"/>
                  </a:cubicBezTo>
                  <a:cubicBezTo>
                    <a:pt x="4229" y="374"/>
                    <a:pt x="3856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-6277075" y="-1851150"/>
              <a:ext cx="70000" cy="688100"/>
            </a:xfrm>
            <a:custGeom>
              <a:avLst/>
              <a:gdLst/>
              <a:ahLst/>
              <a:cxnLst/>
              <a:rect l="l" t="t" r="r" b="b"/>
              <a:pathLst>
                <a:path w="2800" h="27524" extrusionOk="0">
                  <a:moveTo>
                    <a:pt x="2799" y="1"/>
                  </a:moveTo>
                  <a:cubicBezTo>
                    <a:pt x="1254" y="1"/>
                    <a:pt x="1" y="1253"/>
                    <a:pt x="1" y="2799"/>
                  </a:cubicBezTo>
                  <a:lnTo>
                    <a:pt x="1" y="24725"/>
                  </a:lnTo>
                  <a:cubicBezTo>
                    <a:pt x="1" y="26270"/>
                    <a:pt x="1254" y="27524"/>
                    <a:pt x="2799" y="27524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-5341750" y="-2503325"/>
              <a:ext cx="310050" cy="553975"/>
            </a:xfrm>
            <a:custGeom>
              <a:avLst/>
              <a:gdLst/>
              <a:ahLst/>
              <a:cxnLst/>
              <a:rect l="l" t="t" r="r" b="b"/>
              <a:pathLst>
                <a:path w="12402" h="22159" extrusionOk="0">
                  <a:moveTo>
                    <a:pt x="2336" y="0"/>
                  </a:moveTo>
                  <a:cubicBezTo>
                    <a:pt x="1042" y="0"/>
                    <a:pt x="1" y="1042"/>
                    <a:pt x="1" y="2337"/>
                  </a:cubicBezTo>
                  <a:lnTo>
                    <a:pt x="1" y="19823"/>
                  </a:lnTo>
                  <a:cubicBezTo>
                    <a:pt x="1" y="21117"/>
                    <a:pt x="1042" y="22159"/>
                    <a:pt x="2336" y="22159"/>
                  </a:cubicBezTo>
                  <a:lnTo>
                    <a:pt x="10066" y="22159"/>
                  </a:lnTo>
                  <a:cubicBezTo>
                    <a:pt x="11360" y="22159"/>
                    <a:pt x="12401" y="21117"/>
                    <a:pt x="12401" y="19823"/>
                  </a:cubicBezTo>
                  <a:lnTo>
                    <a:pt x="12401" y="2337"/>
                  </a:lnTo>
                  <a:cubicBezTo>
                    <a:pt x="12401" y="1042"/>
                    <a:pt x="11360" y="0"/>
                    <a:pt x="10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-6077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7" y="19531"/>
                  </a:cubicBezTo>
                  <a:cubicBezTo>
                    <a:pt x="1594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4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-5978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6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-5879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7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-5780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-5681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-5582850" y="-1790600"/>
              <a:ext cx="51350" cy="488275"/>
            </a:xfrm>
            <a:custGeom>
              <a:avLst/>
              <a:gdLst/>
              <a:ahLst/>
              <a:cxnLst/>
              <a:rect l="l" t="t" r="r" b="b"/>
              <a:pathLst>
                <a:path w="2054" h="19531" extrusionOk="0">
                  <a:moveTo>
                    <a:pt x="1026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-6315775" y="-1163075"/>
              <a:ext cx="896175" cy="392550"/>
            </a:xfrm>
            <a:custGeom>
              <a:avLst/>
              <a:gdLst/>
              <a:ahLst/>
              <a:cxnLst/>
              <a:rect l="l" t="t" r="r" b="b"/>
              <a:pathLst>
                <a:path w="35847" h="15702" extrusionOk="0">
                  <a:moveTo>
                    <a:pt x="2439" y="1"/>
                  </a:moveTo>
                  <a:cubicBezTo>
                    <a:pt x="1092" y="1"/>
                    <a:pt x="1" y="1092"/>
                    <a:pt x="1" y="2439"/>
                  </a:cubicBezTo>
                  <a:lnTo>
                    <a:pt x="1" y="6194"/>
                  </a:lnTo>
                  <a:cubicBezTo>
                    <a:pt x="1" y="8714"/>
                    <a:pt x="1002" y="11133"/>
                    <a:pt x="2785" y="12916"/>
                  </a:cubicBezTo>
                  <a:cubicBezTo>
                    <a:pt x="4568" y="14699"/>
                    <a:pt x="6986" y="15701"/>
                    <a:pt x="9508" y="15701"/>
                  </a:cubicBezTo>
                  <a:lnTo>
                    <a:pt x="35847" y="15701"/>
                  </a:lnTo>
                  <a:lnTo>
                    <a:pt x="35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-6151900" y="-1075900"/>
              <a:ext cx="397475" cy="42075"/>
            </a:xfrm>
            <a:custGeom>
              <a:avLst/>
              <a:gdLst/>
              <a:ahLst/>
              <a:cxnLst/>
              <a:rect l="l" t="t" r="r" b="b"/>
              <a:pathLst>
                <a:path w="15899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-6151900" y="-986850"/>
              <a:ext cx="397475" cy="42050"/>
            </a:xfrm>
            <a:custGeom>
              <a:avLst/>
              <a:gdLst/>
              <a:ahLst/>
              <a:cxnLst/>
              <a:rect l="l" t="t" r="r" b="b"/>
              <a:pathLst>
                <a:path w="15899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-6151900" y="-897850"/>
              <a:ext cx="397475" cy="42100"/>
            </a:xfrm>
            <a:custGeom>
              <a:avLst/>
              <a:gdLst/>
              <a:ahLst/>
              <a:cxnLst/>
              <a:rect l="l" t="t" r="r" b="b"/>
              <a:pathLst>
                <a:path w="15899" h="1684" extrusionOk="0">
                  <a:moveTo>
                    <a:pt x="1" y="1"/>
                  </a:moveTo>
                  <a:lnTo>
                    <a:pt x="1" y="1683"/>
                  </a:lnTo>
                  <a:lnTo>
                    <a:pt x="15899" y="1683"/>
                  </a:lnTo>
                  <a:lnTo>
                    <a:pt x="15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-6315775" y="-1392850"/>
              <a:ext cx="108700" cy="229800"/>
            </a:xfrm>
            <a:custGeom>
              <a:avLst/>
              <a:gdLst/>
              <a:ahLst/>
              <a:cxnLst/>
              <a:rect l="l" t="t" r="r" b="b"/>
              <a:pathLst>
                <a:path w="4348" h="9192" extrusionOk="0">
                  <a:moveTo>
                    <a:pt x="2508" y="1"/>
                  </a:moveTo>
                  <a:cubicBezTo>
                    <a:pt x="1123" y="1"/>
                    <a:pt x="1" y="1123"/>
                    <a:pt x="1" y="2508"/>
                  </a:cubicBezTo>
                  <a:lnTo>
                    <a:pt x="1" y="6684"/>
                  </a:lnTo>
                  <a:cubicBezTo>
                    <a:pt x="1" y="8069"/>
                    <a:pt x="1123" y="9192"/>
                    <a:pt x="2508" y="9192"/>
                  </a:cubicBezTo>
                  <a:lnTo>
                    <a:pt x="4347" y="919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-5978725" y="-2908025"/>
              <a:ext cx="1058200" cy="334800"/>
            </a:xfrm>
            <a:custGeom>
              <a:avLst/>
              <a:gdLst/>
              <a:ahLst/>
              <a:cxnLst/>
              <a:rect l="l" t="t" r="r" b="b"/>
              <a:pathLst>
                <a:path w="42328" h="13392" extrusionOk="0">
                  <a:moveTo>
                    <a:pt x="37982" y="1"/>
                  </a:moveTo>
                  <a:cubicBezTo>
                    <a:pt x="37481" y="1"/>
                    <a:pt x="36968" y="89"/>
                    <a:pt x="36461" y="277"/>
                  </a:cubicBezTo>
                  <a:lnTo>
                    <a:pt x="8257" y="10763"/>
                  </a:lnTo>
                  <a:cubicBezTo>
                    <a:pt x="6921" y="11261"/>
                    <a:pt x="5571" y="11717"/>
                    <a:pt x="4211" y="12143"/>
                  </a:cubicBezTo>
                  <a:cubicBezTo>
                    <a:pt x="2817" y="12583"/>
                    <a:pt x="1409" y="12992"/>
                    <a:pt x="1" y="13391"/>
                  </a:cubicBezTo>
                  <a:lnTo>
                    <a:pt x="42327" y="13391"/>
                  </a:lnTo>
                  <a:lnTo>
                    <a:pt x="42327" y="4357"/>
                  </a:lnTo>
                  <a:cubicBezTo>
                    <a:pt x="42327" y="1865"/>
                    <a:pt x="40287" y="1"/>
                    <a:pt x="37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-5978725" y="-2604450"/>
              <a:ext cx="1058200" cy="31225"/>
            </a:xfrm>
            <a:custGeom>
              <a:avLst/>
              <a:gdLst/>
              <a:ahLst/>
              <a:cxnLst/>
              <a:rect l="l" t="t" r="r" b="b"/>
              <a:pathLst>
                <a:path w="42328" h="1249" extrusionOk="0">
                  <a:moveTo>
                    <a:pt x="4211" y="0"/>
                  </a:moveTo>
                  <a:cubicBezTo>
                    <a:pt x="2817" y="440"/>
                    <a:pt x="1409" y="849"/>
                    <a:pt x="1" y="1248"/>
                  </a:cubicBezTo>
                  <a:lnTo>
                    <a:pt x="42327" y="1248"/>
                  </a:lnTo>
                  <a:lnTo>
                    <a:pt x="42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-5713925" y="-1870400"/>
              <a:ext cx="190150" cy="38300"/>
            </a:xfrm>
            <a:custGeom>
              <a:avLst/>
              <a:gdLst/>
              <a:ahLst/>
              <a:cxnLst/>
              <a:rect l="l" t="t" r="r" b="b"/>
              <a:pathLst>
                <a:path w="7606" h="1532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862"/>
                    <a:pt x="671" y="1532"/>
                    <a:pt x="1497" y="1532"/>
                  </a:cubicBezTo>
                  <a:lnTo>
                    <a:pt x="6109" y="1532"/>
                  </a:lnTo>
                  <a:cubicBezTo>
                    <a:pt x="6935" y="1532"/>
                    <a:pt x="7605" y="862"/>
                    <a:pt x="7605" y="36"/>
                  </a:cubicBezTo>
                  <a:lnTo>
                    <a:pt x="7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-6242075" y="-1392850"/>
              <a:ext cx="35000" cy="229800"/>
            </a:xfrm>
            <a:custGeom>
              <a:avLst/>
              <a:gdLst/>
              <a:ahLst/>
              <a:cxnLst/>
              <a:rect l="l" t="t" r="r" b="b"/>
              <a:pathLst>
                <a:path w="1400" h="9192" extrusionOk="0">
                  <a:moveTo>
                    <a:pt x="1" y="1"/>
                  </a:moveTo>
                  <a:lnTo>
                    <a:pt x="1" y="9192"/>
                  </a:lnTo>
                  <a:lnTo>
                    <a:pt x="1399" y="9192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-4884425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8" y="682"/>
                  </a:moveTo>
                  <a:cubicBezTo>
                    <a:pt x="12058" y="682"/>
                    <a:pt x="12640" y="1265"/>
                    <a:pt x="12642" y="1984"/>
                  </a:cubicBezTo>
                  <a:lnTo>
                    <a:pt x="12642" y="5671"/>
                  </a:lnTo>
                  <a:cubicBezTo>
                    <a:pt x="12640" y="6390"/>
                    <a:pt x="12058" y="6973"/>
                    <a:pt x="11338" y="6974"/>
                  </a:cubicBezTo>
                  <a:lnTo>
                    <a:pt x="1986" y="6974"/>
                  </a:lnTo>
                  <a:cubicBezTo>
                    <a:pt x="1266" y="6973"/>
                    <a:pt x="684" y="6390"/>
                    <a:pt x="683" y="5671"/>
                  </a:cubicBezTo>
                  <a:lnTo>
                    <a:pt x="683" y="1984"/>
                  </a:lnTo>
                  <a:cubicBezTo>
                    <a:pt x="684" y="1265"/>
                    <a:pt x="1266" y="682"/>
                    <a:pt x="1986" y="682"/>
                  </a:cubicBezTo>
                  <a:close/>
                  <a:moveTo>
                    <a:pt x="1986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6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2" y="0"/>
                    <a:pt x="1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-6200775" y="-2401325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0"/>
                  </a:moveTo>
                  <a:cubicBezTo>
                    <a:pt x="170" y="0"/>
                    <a:pt x="1" y="169"/>
                    <a:pt x="1" y="381"/>
                  </a:cubicBezTo>
                  <a:lnTo>
                    <a:pt x="1" y="639"/>
                  </a:lnTo>
                  <a:cubicBezTo>
                    <a:pt x="1" y="849"/>
                    <a:pt x="170" y="1019"/>
                    <a:pt x="381" y="1019"/>
                  </a:cubicBezTo>
                  <a:lnTo>
                    <a:pt x="4769" y="1019"/>
                  </a:lnTo>
                  <a:cubicBezTo>
                    <a:pt x="4980" y="1019"/>
                    <a:pt x="5150" y="849"/>
                    <a:pt x="5150" y="639"/>
                  </a:cubicBezTo>
                  <a:lnTo>
                    <a:pt x="5150" y="381"/>
                  </a:lnTo>
                  <a:cubicBezTo>
                    <a:pt x="5150" y="169"/>
                    <a:pt x="4980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-6200775" y="-1907800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1"/>
                  </a:moveTo>
                  <a:cubicBezTo>
                    <a:pt x="170" y="1"/>
                    <a:pt x="1" y="171"/>
                    <a:pt x="1" y="381"/>
                  </a:cubicBezTo>
                  <a:lnTo>
                    <a:pt x="1" y="639"/>
                  </a:lnTo>
                  <a:cubicBezTo>
                    <a:pt x="1" y="851"/>
                    <a:pt x="170" y="1020"/>
                    <a:pt x="381" y="1020"/>
                  </a:cubicBezTo>
                  <a:lnTo>
                    <a:pt x="4769" y="1020"/>
                  </a:lnTo>
                  <a:cubicBezTo>
                    <a:pt x="4980" y="1020"/>
                    <a:pt x="5150" y="851"/>
                    <a:pt x="5150" y="639"/>
                  </a:cubicBezTo>
                  <a:lnTo>
                    <a:pt x="5150" y="381"/>
                  </a:lnTo>
                  <a:cubicBezTo>
                    <a:pt x="5150" y="171"/>
                    <a:pt x="4980" y="1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-6242075" y="-2401325"/>
              <a:ext cx="77350" cy="519050"/>
            </a:xfrm>
            <a:custGeom>
              <a:avLst/>
              <a:gdLst/>
              <a:ahLst/>
              <a:cxnLst/>
              <a:rect l="l" t="t" r="r" b="b"/>
              <a:pathLst>
                <a:path w="3094" h="20762" extrusionOk="0">
                  <a:moveTo>
                    <a:pt x="1821" y="0"/>
                  </a:moveTo>
                  <a:cubicBezTo>
                    <a:pt x="816" y="0"/>
                    <a:pt x="1" y="816"/>
                    <a:pt x="1" y="1822"/>
                  </a:cubicBezTo>
                  <a:lnTo>
                    <a:pt x="1" y="18939"/>
                  </a:lnTo>
                  <a:cubicBezTo>
                    <a:pt x="1" y="19946"/>
                    <a:pt x="816" y="20762"/>
                    <a:pt x="1823" y="20762"/>
                  </a:cubicBezTo>
                  <a:lnTo>
                    <a:pt x="3094" y="20762"/>
                  </a:lnTo>
                  <a:lnTo>
                    <a:pt x="3094" y="0"/>
                  </a:lnTo>
                  <a:lnTo>
                    <a:pt x="1823" y="0"/>
                  </a:lnTo>
                  <a:cubicBezTo>
                    <a:pt x="1822" y="0"/>
                    <a:pt x="1822" y="0"/>
                    <a:pt x="1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-6168250" y="-2392925"/>
              <a:ext cx="78275" cy="119000"/>
            </a:xfrm>
            <a:custGeom>
              <a:avLst/>
              <a:gdLst/>
              <a:ahLst/>
              <a:cxnLst/>
              <a:rect l="l" t="t" r="r" b="b"/>
              <a:pathLst>
                <a:path w="3131" h="4760" extrusionOk="0">
                  <a:moveTo>
                    <a:pt x="2941" y="0"/>
                  </a:moveTo>
                  <a:lnTo>
                    <a:pt x="555" y="4282"/>
                  </a:lnTo>
                  <a:lnTo>
                    <a:pt x="1" y="4282"/>
                  </a:lnTo>
                  <a:lnTo>
                    <a:pt x="1" y="4759"/>
                  </a:lnTo>
                  <a:lnTo>
                    <a:pt x="666" y="4759"/>
                  </a:lnTo>
                  <a:lnTo>
                    <a:pt x="3130" y="338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-6168250" y="-2006625"/>
              <a:ext cx="78275" cy="118975"/>
            </a:xfrm>
            <a:custGeom>
              <a:avLst/>
              <a:gdLst/>
              <a:ahLst/>
              <a:cxnLst/>
              <a:rect l="l" t="t" r="r" b="b"/>
              <a:pathLst>
                <a:path w="3131" h="4759" extrusionOk="0">
                  <a:moveTo>
                    <a:pt x="1" y="1"/>
                  </a:moveTo>
                  <a:lnTo>
                    <a:pt x="1" y="478"/>
                  </a:lnTo>
                  <a:lnTo>
                    <a:pt x="555" y="478"/>
                  </a:lnTo>
                  <a:lnTo>
                    <a:pt x="2941" y="4758"/>
                  </a:lnTo>
                  <a:lnTo>
                    <a:pt x="3130" y="44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-5284750" y="-2454275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-5284750" y="-236800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2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-5284750" y="-228175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-5284750" y="-219550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-5284750" y="-210925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-5284750" y="-2022975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1" y="1"/>
                  </a:moveTo>
                  <a:cubicBezTo>
                    <a:pt x="444" y="1"/>
                    <a:pt x="1" y="445"/>
                    <a:pt x="1" y="992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2"/>
                  </a:cubicBezTo>
                  <a:cubicBezTo>
                    <a:pt x="7841" y="444"/>
                    <a:pt x="7396" y="1"/>
                    <a:pt x="6849" y="1"/>
                  </a:cubicBezTo>
                  <a:lnTo>
                    <a:pt x="993" y="1"/>
                  </a:lnTo>
                  <a:cubicBezTo>
                    <a:pt x="992" y="1"/>
                    <a:pt x="992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-6277075" y="-1780700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-6277075" y="-169992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-6277075" y="-1619125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-6277075" y="-1538350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-6277075" y="-145757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-5804675" y="-1195600"/>
              <a:ext cx="850475" cy="425250"/>
            </a:xfrm>
            <a:custGeom>
              <a:avLst/>
              <a:gdLst/>
              <a:ahLst/>
              <a:cxnLst/>
              <a:rect l="l" t="t" r="r" b="b"/>
              <a:pathLst>
                <a:path w="34019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34019" y="17010"/>
                  </a:lnTo>
                  <a:cubicBezTo>
                    <a:pt x="34019" y="7615"/>
                    <a:pt x="26401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-5734200" y="-1125100"/>
              <a:ext cx="709450" cy="709425"/>
            </a:xfrm>
            <a:custGeom>
              <a:avLst/>
              <a:gdLst/>
              <a:ahLst/>
              <a:cxnLst/>
              <a:rect l="l" t="t" r="r" b="b"/>
              <a:pathLst>
                <a:path w="28378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5"/>
                  </a:cubicBezTo>
                  <a:cubicBezTo>
                    <a:pt x="1496" y="6817"/>
                    <a:pt x="1" y="10425"/>
                    <a:pt x="1" y="14189"/>
                  </a:cubicBezTo>
                  <a:cubicBezTo>
                    <a:pt x="1" y="17952"/>
                    <a:pt x="1496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2" y="28377"/>
                    <a:pt x="21561" y="26882"/>
                    <a:pt x="24222" y="24221"/>
                  </a:cubicBezTo>
                  <a:cubicBezTo>
                    <a:pt x="26883" y="21560"/>
                    <a:pt x="28378" y="17952"/>
                    <a:pt x="28378" y="14189"/>
                  </a:cubicBezTo>
                  <a:cubicBezTo>
                    <a:pt x="28378" y="10425"/>
                    <a:pt x="26883" y="6817"/>
                    <a:pt x="24222" y="4155"/>
                  </a:cubicBezTo>
                  <a:cubicBezTo>
                    <a:pt x="21561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-5580300" y="-971225"/>
              <a:ext cx="401650" cy="401650"/>
            </a:xfrm>
            <a:custGeom>
              <a:avLst/>
              <a:gdLst/>
              <a:ahLst/>
              <a:cxnLst/>
              <a:rect l="l" t="t" r="r" b="b"/>
              <a:pathLst>
                <a:path w="16066" h="16066" extrusionOk="0">
                  <a:moveTo>
                    <a:pt x="8033" y="1"/>
                  </a:moveTo>
                  <a:cubicBezTo>
                    <a:pt x="5903" y="1"/>
                    <a:pt x="3859" y="847"/>
                    <a:pt x="2353" y="2353"/>
                  </a:cubicBezTo>
                  <a:cubicBezTo>
                    <a:pt x="847" y="3861"/>
                    <a:pt x="1" y="5903"/>
                    <a:pt x="1" y="8034"/>
                  </a:cubicBezTo>
                  <a:cubicBezTo>
                    <a:pt x="1" y="10164"/>
                    <a:pt x="847" y="12207"/>
                    <a:pt x="2353" y="13713"/>
                  </a:cubicBezTo>
                  <a:cubicBezTo>
                    <a:pt x="3859" y="15220"/>
                    <a:pt x="5903" y="16066"/>
                    <a:pt x="8033" y="16066"/>
                  </a:cubicBezTo>
                  <a:cubicBezTo>
                    <a:pt x="10163" y="16066"/>
                    <a:pt x="12207" y="15220"/>
                    <a:pt x="13713" y="13713"/>
                  </a:cubicBezTo>
                  <a:cubicBezTo>
                    <a:pt x="15219" y="12207"/>
                    <a:pt x="16065" y="10164"/>
                    <a:pt x="16065" y="8034"/>
                  </a:cubicBezTo>
                  <a:cubicBezTo>
                    <a:pt x="16065" y="5903"/>
                    <a:pt x="15219" y="3861"/>
                    <a:pt x="13713" y="2353"/>
                  </a:cubicBezTo>
                  <a:cubicBezTo>
                    <a:pt x="12207" y="847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-5559350" y="-950275"/>
              <a:ext cx="359750" cy="359775"/>
            </a:xfrm>
            <a:custGeom>
              <a:avLst/>
              <a:gdLst/>
              <a:ahLst/>
              <a:cxnLst/>
              <a:rect l="l" t="t" r="r" b="b"/>
              <a:pathLst>
                <a:path w="14390" h="14391" extrusionOk="0">
                  <a:moveTo>
                    <a:pt x="7195" y="1"/>
                  </a:moveTo>
                  <a:cubicBezTo>
                    <a:pt x="5287" y="1"/>
                    <a:pt x="3457" y="759"/>
                    <a:pt x="2107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7" y="12283"/>
                  </a:cubicBezTo>
                  <a:cubicBezTo>
                    <a:pt x="3457" y="13632"/>
                    <a:pt x="5287" y="14391"/>
                    <a:pt x="7195" y="14391"/>
                  </a:cubicBezTo>
                  <a:cubicBezTo>
                    <a:pt x="9103" y="14391"/>
                    <a:pt x="10933" y="13632"/>
                    <a:pt x="12283" y="12283"/>
                  </a:cubicBezTo>
                  <a:cubicBezTo>
                    <a:pt x="13632" y="10934"/>
                    <a:pt x="14389" y="9104"/>
                    <a:pt x="14389" y="7196"/>
                  </a:cubicBezTo>
                  <a:cubicBezTo>
                    <a:pt x="14389" y="5287"/>
                    <a:pt x="13632" y="3457"/>
                    <a:pt x="12283" y="2109"/>
                  </a:cubicBezTo>
                  <a:cubicBezTo>
                    <a:pt x="10933" y="759"/>
                    <a:pt x="9103" y="1"/>
                    <a:pt x="7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-546547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0" y="0"/>
                    <a:pt x="0" y="1540"/>
                    <a:pt x="0" y="3441"/>
                  </a:cubicBezTo>
                  <a:cubicBezTo>
                    <a:pt x="0" y="5340"/>
                    <a:pt x="1541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-538970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1"/>
                  </a:moveTo>
                  <a:cubicBezTo>
                    <a:pt x="184" y="1"/>
                    <a:pt x="1" y="183"/>
                    <a:pt x="2" y="408"/>
                  </a:cubicBezTo>
                  <a:lnTo>
                    <a:pt x="2" y="2388"/>
                  </a:lnTo>
                  <a:cubicBezTo>
                    <a:pt x="2" y="2614"/>
                    <a:pt x="184" y="2796"/>
                    <a:pt x="410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-538970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0"/>
                  </a:moveTo>
                  <a:cubicBezTo>
                    <a:pt x="184" y="0"/>
                    <a:pt x="1" y="183"/>
                    <a:pt x="2" y="407"/>
                  </a:cubicBezTo>
                  <a:lnTo>
                    <a:pt x="2" y="2388"/>
                  </a:lnTo>
                  <a:cubicBezTo>
                    <a:pt x="1" y="2613"/>
                    <a:pt x="184" y="2796"/>
                    <a:pt x="410" y="2796"/>
                  </a:cubicBezTo>
                  <a:cubicBezTo>
                    <a:pt x="634" y="2796"/>
                    <a:pt x="816" y="2612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-5282050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7" y="1"/>
                  </a:moveTo>
                  <a:cubicBezTo>
                    <a:pt x="182" y="1"/>
                    <a:pt x="0" y="184"/>
                    <a:pt x="1" y="409"/>
                  </a:cubicBezTo>
                  <a:cubicBezTo>
                    <a:pt x="0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1" y="1"/>
                  </a:cubicBezTo>
                  <a:cubicBezTo>
                    <a:pt x="2390" y="1"/>
                    <a:pt x="2389" y="1"/>
                    <a:pt x="2389" y="1"/>
                  </a:cubicBezTo>
                  <a:lnTo>
                    <a:pt x="409" y="1"/>
                  </a:lnTo>
                  <a:cubicBezTo>
                    <a:pt x="408" y="1"/>
                    <a:pt x="408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-5546800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406" y="1"/>
                  </a:moveTo>
                  <a:cubicBezTo>
                    <a:pt x="182" y="1"/>
                    <a:pt x="1" y="184"/>
                    <a:pt x="1" y="409"/>
                  </a:cubicBezTo>
                  <a:cubicBezTo>
                    <a:pt x="1" y="633"/>
                    <a:pt x="183" y="815"/>
                    <a:pt x="408" y="815"/>
                  </a:cubicBezTo>
                  <a:lnTo>
                    <a:pt x="2388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0" y="1"/>
                  </a:cubicBezTo>
                  <a:cubicBezTo>
                    <a:pt x="2390" y="1"/>
                    <a:pt x="2389" y="1"/>
                    <a:pt x="2388" y="1"/>
                  </a:cubicBezTo>
                  <a:lnTo>
                    <a:pt x="408" y="1"/>
                  </a:lnTo>
                  <a:cubicBezTo>
                    <a:pt x="408" y="1"/>
                    <a:pt x="407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-531457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40" y="40"/>
                    <a:pt x="1560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-55017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-53145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60" y="2096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-550177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-42564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6"/>
                  </a:cubicBezTo>
                  <a:cubicBezTo>
                    <a:pt x="1495" y="6817"/>
                    <a:pt x="1" y="10425"/>
                    <a:pt x="1" y="14189"/>
                  </a:cubicBezTo>
                  <a:cubicBezTo>
                    <a:pt x="1" y="17952"/>
                    <a:pt x="1495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1" y="28377"/>
                    <a:pt x="21560" y="26882"/>
                    <a:pt x="24221" y="24221"/>
                  </a:cubicBezTo>
                  <a:cubicBezTo>
                    <a:pt x="26882" y="21560"/>
                    <a:pt x="28377" y="17952"/>
                    <a:pt x="28377" y="14189"/>
                  </a:cubicBezTo>
                  <a:cubicBezTo>
                    <a:pt x="28377" y="10425"/>
                    <a:pt x="26882" y="6817"/>
                    <a:pt x="24221" y="4156"/>
                  </a:cubicBezTo>
                  <a:cubicBezTo>
                    <a:pt x="21560" y="1495"/>
                    <a:pt x="17951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-4102575" y="-971200"/>
              <a:ext cx="401650" cy="401625"/>
            </a:xfrm>
            <a:custGeom>
              <a:avLst/>
              <a:gdLst/>
              <a:ahLst/>
              <a:cxnLst/>
              <a:rect l="l" t="t" r="r" b="b"/>
              <a:pathLst>
                <a:path w="16066" h="16065" extrusionOk="0">
                  <a:moveTo>
                    <a:pt x="8034" y="1"/>
                  </a:moveTo>
                  <a:cubicBezTo>
                    <a:pt x="5903" y="1"/>
                    <a:pt x="3861" y="846"/>
                    <a:pt x="2354" y="2352"/>
                  </a:cubicBezTo>
                  <a:cubicBezTo>
                    <a:pt x="848" y="3860"/>
                    <a:pt x="1" y="5902"/>
                    <a:pt x="1" y="8033"/>
                  </a:cubicBezTo>
                  <a:cubicBezTo>
                    <a:pt x="1" y="10163"/>
                    <a:pt x="848" y="12206"/>
                    <a:pt x="2354" y="13712"/>
                  </a:cubicBezTo>
                  <a:cubicBezTo>
                    <a:pt x="3861" y="15219"/>
                    <a:pt x="5903" y="16065"/>
                    <a:pt x="8034" y="16065"/>
                  </a:cubicBezTo>
                  <a:cubicBezTo>
                    <a:pt x="10164" y="16065"/>
                    <a:pt x="12207" y="15219"/>
                    <a:pt x="13713" y="13712"/>
                  </a:cubicBezTo>
                  <a:cubicBezTo>
                    <a:pt x="15220" y="12206"/>
                    <a:pt x="16066" y="10163"/>
                    <a:pt x="16066" y="8033"/>
                  </a:cubicBezTo>
                  <a:cubicBezTo>
                    <a:pt x="16066" y="5902"/>
                    <a:pt x="15220" y="3860"/>
                    <a:pt x="13713" y="2352"/>
                  </a:cubicBezTo>
                  <a:cubicBezTo>
                    <a:pt x="12207" y="846"/>
                    <a:pt x="10164" y="1"/>
                    <a:pt x="8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-40816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8" y="1"/>
                    <a:pt x="3457" y="759"/>
                    <a:pt x="2109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9" y="12283"/>
                  </a:cubicBezTo>
                  <a:cubicBezTo>
                    <a:pt x="3457" y="13633"/>
                    <a:pt x="5288" y="14391"/>
                    <a:pt x="7196" y="14391"/>
                  </a:cubicBezTo>
                  <a:cubicBezTo>
                    <a:pt x="9104" y="14391"/>
                    <a:pt x="10934" y="13633"/>
                    <a:pt x="12283" y="12283"/>
                  </a:cubicBezTo>
                  <a:cubicBezTo>
                    <a:pt x="13632" y="10934"/>
                    <a:pt x="14391" y="9104"/>
                    <a:pt x="14391" y="7196"/>
                  </a:cubicBezTo>
                  <a:cubicBezTo>
                    <a:pt x="14391" y="5287"/>
                    <a:pt x="13632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-3987750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1" y="0"/>
                    <a:pt x="1" y="1541"/>
                    <a:pt x="1" y="3441"/>
                  </a:cubicBezTo>
                  <a:cubicBezTo>
                    <a:pt x="1" y="5340"/>
                    <a:pt x="1541" y="6880"/>
                    <a:pt x="3441" y="6880"/>
                  </a:cubicBezTo>
                  <a:cubicBezTo>
                    <a:pt x="5340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-3911925" y="-937725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1"/>
                  </a:moveTo>
                  <a:cubicBezTo>
                    <a:pt x="182" y="1"/>
                    <a:pt x="0" y="183"/>
                    <a:pt x="0" y="408"/>
                  </a:cubicBezTo>
                  <a:lnTo>
                    <a:pt x="0" y="2388"/>
                  </a:lnTo>
                  <a:cubicBezTo>
                    <a:pt x="0" y="2614"/>
                    <a:pt x="182" y="2796"/>
                    <a:pt x="408" y="2796"/>
                  </a:cubicBezTo>
                  <a:cubicBezTo>
                    <a:pt x="633" y="2796"/>
                    <a:pt x="815" y="2614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-3911925" y="-672950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2388"/>
                  </a:lnTo>
                  <a:cubicBezTo>
                    <a:pt x="0" y="2613"/>
                    <a:pt x="182" y="2796"/>
                    <a:pt x="408" y="2796"/>
                  </a:cubicBezTo>
                  <a:cubicBezTo>
                    <a:pt x="633" y="2796"/>
                    <a:pt x="815" y="2613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-3804325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9" y="1"/>
                  </a:moveTo>
                  <a:cubicBezTo>
                    <a:pt x="184" y="1"/>
                    <a:pt x="2" y="183"/>
                    <a:pt x="2" y="409"/>
                  </a:cubicBezTo>
                  <a:cubicBezTo>
                    <a:pt x="1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7" y="633"/>
                    <a:pt x="2797" y="409"/>
                  </a:cubicBezTo>
                  <a:cubicBezTo>
                    <a:pt x="2797" y="183"/>
                    <a:pt x="2613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-4069100" y="-780600"/>
              <a:ext cx="69950" cy="20400"/>
            </a:xfrm>
            <a:custGeom>
              <a:avLst/>
              <a:gdLst/>
              <a:ahLst/>
              <a:cxnLst/>
              <a:rect l="l" t="t" r="r" b="b"/>
              <a:pathLst>
                <a:path w="2798" h="816" extrusionOk="0">
                  <a:moveTo>
                    <a:pt x="408" y="1"/>
                  </a:moveTo>
                  <a:cubicBezTo>
                    <a:pt x="183" y="1"/>
                    <a:pt x="1" y="184"/>
                    <a:pt x="2" y="409"/>
                  </a:cubicBezTo>
                  <a:cubicBezTo>
                    <a:pt x="1" y="633"/>
                    <a:pt x="184" y="815"/>
                    <a:pt x="410" y="815"/>
                  </a:cubicBezTo>
                  <a:lnTo>
                    <a:pt x="2389" y="815"/>
                  </a:lnTo>
                  <a:cubicBezTo>
                    <a:pt x="2390" y="815"/>
                    <a:pt x="2391" y="815"/>
                    <a:pt x="2391" y="815"/>
                  </a:cubicBezTo>
                  <a:cubicBezTo>
                    <a:pt x="2616" y="815"/>
                    <a:pt x="2797" y="632"/>
                    <a:pt x="2797" y="409"/>
                  </a:cubicBezTo>
                  <a:cubicBezTo>
                    <a:pt x="2797" y="183"/>
                    <a:pt x="2615" y="1"/>
                    <a:pt x="2389" y="1"/>
                  </a:cubicBezTo>
                  <a:lnTo>
                    <a:pt x="410" y="1"/>
                  </a:lnTo>
                  <a:cubicBezTo>
                    <a:pt x="409" y="1"/>
                    <a:pt x="408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-38368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39" y="40"/>
                    <a:pt x="1560" y="120"/>
                  </a:cubicBezTo>
                  <a:lnTo>
                    <a:pt x="160" y="1520"/>
                  </a:lnTo>
                  <a:cubicBezTo>
                    <a:pt x="1" y="1679"/>
                    <a:pt x="1" y="1937"/>
                    <a:pt x="160" y="2097"/>
                  </a:cubicBezTo>
                  <a:cubicBezTo>
                    <a:pt x="239" y="2176"/>
                    <a:pt x="343" y="2216"/>
                    <a:pt x="448" y="2216"/>
                  </a:cubicBezTo>
                  <a:cubicBezTo>
                    <a:pt x="552" y="2216"/>
                    <a:pt x="656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7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-4024050" y="-704475"/>
              <a:ext cx="57425" cy="55400"/>
            </a:xfrm>
            <a:custGeom>
              <a:avLst/>
              <a:gdLst/>
              <a:ahLst/>
              <a:cxnLst/>
              <a:rect l="l" t="t" r="r" b="b"/>
              <a:pathLst>
                <a:path w="2297" h="2216" extrusionOk="0">
                  <a:moveTo>
                    <a:pt x="1848" y="0"/>
                  </a:moveTo>
                  <a:cubicBezTo>
                    <a:pt x="1744" y="0"/>
                    <a:pt x="1640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40" y="2176"/>
                    <a:pt x="344" y="2216"/>
                    <a:pt x="449" y="2216"/>
                  </a:cubicBezTo>
                  <a:cubicBezTo>
                    <a:pt x="553" y="2216"/>
                    <a:pt x="657" y="2176"/>
                    <a:pt x="737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-38368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3" y="0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5"/>
                  </a:cubicBezTo>
                  <a:lnTo>
                    <a:pt x="1560" y="2096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6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-4024050" y="-891700"/>
              <a:ext cx="57425" cy="55425"/>
            </a:xfrm>
            <a:custGeom>
              <a:avLst/>
              <a:gdLst/>
              <a:ahLst/>
              <a:cxnLst/>
              <a:rect l="l" t="t" r="r" b="b"/>
              <a:pathLst>
                <a:path w="2297" h="2217" extrusionOk="0">
                  <a:moveTo>
                    <a:pt x="449" y="1"/>
                  </a:moveTo>
                  <a:cubicBezTo>
                    <a:pt x="344" y="1"/>
                    <a:pt x="240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1" y="2097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6" y="1937"/>
                    <a:pt x="2296" y="1679"/>
                    <a:pt x="2137" y="1520"/>
                  </a:cubicBezTo>
                  <a:lnTo>
                    <a:pt x="737" y="120"/>
                  </a:lnTo>
                  <a:cubicBezTo>
                    <a:pt x="657" y="40"/>
                    <a:pt x="553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-4920550" y="-2392925"/>
              <a:ext cx="310043" cy="920375"/>
            </a:xfrm>
            <a:custGeom>
              <a:avLst/>
              <a:gdLst/>
              <a:ahLst/>
              <a:cxnLst/>
              <a:rect l="l" t="t" r="r" b="b"/>
              <a:pathLst>
                <a:path w="11427" h="36815" extrusionOk="0">
                  <a:moveTo>
                    <a:pt x="0" y="0"/>
                  </a:moveTo>
                  <a:lnTo>
                    <a:pt x="0" y="36815"/>
                  </a:lnTo>
                  <a:lnTo>
                    <a:pt x="11427" y="36815"/>
                  </a:lnTo>
                  <a:lnTo>
                    <a:pt x="11427" y="9293"/>
                  </a:lnTo>
                  <a:cubicBezTo>
                    <a:pt x="11427" y="6829"/>
                    <a:pt x="10447" y="4465"/>
                    <a:pt x="8705" y="2722"/>
                  </a:cubicBezTo>
                  <a:cubicBezTo>
                    <a:pt x="6961" y="979"/>
                    <a:pt x="4598" y="0"/>
                    <a:pt x="2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-4634925" y="-1783550"/>
              <a:ext cx="71650" cy="339875"/>
            </a:xfrm>
            <a:custGeom>
              <a:avLst/>
              <a:gdLst/>
              <a:ahLst/>
              <a:cxnLst/>
              <a:rect l="l" t="t" r="r" b="b"/>
              <a:pathLst>
                <a:path w="2866" h="13595" extrusionOk="0">
                  <a:moveTo>
                    <a:pt x="1" y="1"/>
                  </a:moveTo>
                  <a:lnTo>
                    <a:pt x="1" y="13595"/>
                  </a:lnTo>
                  <a:lnTo>
                    <a:pt x="2865" y="1359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-4920550" y="-1472550"/>
              <a:ext cx="469575" cy="309475"/>
            </a:xfrm>
            <a:custGeom>
              <a:avLst/>
              <a:gdLst/>
              <a:ahLst/>
              <a:cxnLst/>
              <a:rect l="l" t="t" r="r" b="b"/>
              <a:pathLst>
                <a:path w="18783" h="12379" extrusionOk="0">
                  <a:moveTo>
                    <a:pt x="0" y="0"/>
                  </a:moveTo>
                  <a:lnTo>
                    <a:pt x="0" y="12379"/>
                  </a:lnTo>
                  <a:lnTo>
                    <a:pt x="18782" y="12379"/>
                  </a:lnTo>
                  <a:lnTo>
                    <a:pt x="18782" y="5604"/>
                  </a:lnTo>
                  <a:cubicBezTo>
                    <a:pt x="18782" y="4118"/>
                    <a:pt x="18191" y="2693"/>
                    <a:pt x="17141" y="1642"/>
                  </a:cubicBezTo>
                  <a:cubicBezTo>
                    <a:pt x="16090" y="591"/>
                    <a:pt x="14664" y="0"/>
                    <a:pt x="1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-34380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5" y="1"/>
                    <a:pt x="6817" y="1495"/>
                    <a:pt x="4156" y="4156"/>
                  </a:cubicBezTo>
                  <a:cubicBezTo>
                    <a:pt x="1496" y="6817"/>
                    <a:pt x="0" y="10425"/>
                    <a:pt x="0" y="14189"/>
                  </a:cubicBezTo>
                  <a:cubicBezTo>
                    <a:pt x="0" y="17952"/>
                    <a:pt x="1496" y="21560"/>
                    <a:pt x="4156" y="24221"/>
                  </a:cubicBezTo>
                  <a:cubicBezTo>
                    <a:pt x="6817" y="26882"/>
                    <a:pt x="10425" y="28377"/>
                    <a:pt x="14189" y="28377"/>
                  </a:cubicBezTo>
                  <a:cubicBezTo>
                    <a:pt x="17952" y="28377"/>
                    <a:pt x="21560" y="26882"/>
                    <a:pt x="24221" y="24221"/>
                  </a:cubicBezTo>
                  <a:cubicBezTo>
                    <a:pt x="26883" y="21560"/>
                    <a:pt x="28377" y="17952"/>
                    <a:pt x="28377" y="14189"/>
                  </a:cubicBezTo>
                  <a:cubicBezTo>
                    <a:pt x="28377" y="10425"/>
                    <a:pt x="26883" y="6817"/>
                    <a:pt x="24221" y="4156"/>
                  </a:cubicBezTo>
                  <a:cubicBezTo>
                    <a:pt x="21560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-3284150" y="-971200"/>
              <a:ext cx="401625" cy="401625"/>
            </a:xfrm>
            <a:custGeom>
              <a:avLst/>
              <a:gdLst/>
              <a:ahLst/>
              <a:cxnLst/>
              <a:rect l="l" t="t" r="r" b="b"/>
              <a:pathLst>
                <a:path w="16065" h="16065" extrusionOk="0">
                  <a:moveTo>
                    <a:pt x="8033" y="1"/>
                  </a:moveTo>
                  <a:cubicBezTo>
                    <a:pt x="5902" y="1"/>
                    <a:pt x="3859" y="846"/>
                    <a:pt x="2353" y="2352"/>
                  </a:cubicBezTo>
                  <a:cubicBezTo>
                    <a:pt x="846" y="3860"/>
                    <a:pt x="1" y="5902"/>
                    <a:pt x="1" y="8033"/>
                  </a:cubicBezTo>
                  <a:cubicBezTo>
                    <a:pt x="1" y="10163"/>
                    <a:pt x="846" y="12206"/>
                    <a:pt x="2353" y="13712"/>
                  </a:cubicBezTo>
                  <a:cubicBezTo>
                    <a:pt x="3859" y="15219"/>
                    <a:pt x="5902" y="16065"/>
                    <a:pt x="8033" y="16065"/>
                  </a:cubicBezTo>
                  <a:cubicBezTo>
                    <a:pt x="10163" y="16065"/>
                    <a:pt x="12206" y="15219"/>
                    <a:pt x="13713" y="13712"/>
                  </a:cubicBezTo>
                  <a:cubicBezTo>
                    <a:pt x="15219" y="12206"/>
                    <a:pt x="16064" y="10163"/>
                    <a:pt x="16064" y="8033"/>
                  </a:cubicBezTo>
                  <a:cubicBezTo>
                    <a:pt x="16064" y="5902"/>
                    <a:pt x="15219" y="3860"/>
                    <a:pt x="13713" y="2352"/>
                  </a:cubicBezTo>
                  <a:cubicBezTo>
                    <a:pt x="12206" y="846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-32632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7" y="1"/>
                    <a:pt x="3457" y="759"/>
                    <a:pt x="2108" y="2109"/>
                  </a:cubicBezTo>
                  <a:cubicBezTo>
                    <a:pt x="760" y="3457"/>
                    <a:pt x="1" y="5287"/>
                    <a:pt x="1" y="7196"/>
                  </a:cubicBezTo>
                  <a:cubicBezTo>
                    <a:pt x="1" y="9104"/>
                    <a:pt x="760" y="10934"/>
                    <a:pt x="2108" y="12283"/>
                  </a:cubicBezTo>
                  <a:cubicBezTo>
                    <a:pt x="3457" y="13632"/>
                    <a:pt x="5287" y="14391"/>
                    <a:pt x="7196" y="14391"/>
                  </a:cubicBezTo>
                  <a:cubicBezTo>
                    <a:pt x="9104" y="14391"/>
                    <a:pt x="10934" y="13632"/>
                    <a:pt x="12283" y="12283"/>
                  </a:cubicBezTo>
                  <a:cubicBezTo>
                    <a:pt x="13633" y="10934"/>
                    <a:pt x="14390" y="9104"/>
                    <a:pt x="14390" y="7196"/>
                  </a:cubicBezTo>
                  <a:cubicBezTo>
                    <a:pt x="14390" y="5287"/>
                    <a:pt x="13633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-316932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0" y="0"/>
                  </a:moveTo>
                  <a:cubicBezTo>
                    <a:pt x="1540" y="0"/>
                    <a:pt x="0" y="1541"/>
                    <a:pt x="0" y="3441"/>
                  </a:cubicBezTo>
                  <a:cubicBezTo>
                    <a:pt x="0" y="5340"/>
                    <a:pt x="1540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39" y="0"/>
                    <a:pt x="3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-309355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2388"/>
                  </a:lnTo>
                  <a:cubicBezTo>
                    <a:pt x="1" y="2614"/>
                    <a:pt x="183" y="2796"/>
                    <a:pt x="409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-309355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0"/>
                  </a:moveTo>
                  <a:cubicBezTo>
                    <a:pt x="183" y="0"/>
                    <a:pt x="1" y="183"/>
                    <a:pt x="1" y="407"/>
                  </a:cubicBezTo>
                  <a:lnTo>
                    <a:pt x="1" y="2388"/>
                  </a:lnTo>
                  <a:cubicBezTo>
                    <a:pt x="1" y="2613"/>
                    <a:pt x="183" y="2796"/>
                    <a:pt x="409" y="2796"/>
                  </a:cubicBezTo>
                  <a:cubicBezTo>
                    <a:pt x="634" y="2796"/>
                    <a:pt x="816" y="2613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-2985925" y="-780550"/>
              <a:ext cx="69925" cy="20375"/>
            </a:xfrm>
            <a:custGeom>
              <a:avLst/>
              <a:gdLst/>
              <a:ahLst/>
              <a:cxnLst/>
              <a:rect l="l" t="t" r="r" b="b"/>
              <a:pathLst>
                <a:path w="2797" h="815" extrusionOk="0">
                  <a:moveTo>
                    <a:pt x="407" y="0"/>
                  </a:moveTo>
                  <a:cubicBezTo>
                    <a:pt x="183" y="0"/>
                    <a:pt x="1" y="182"/>
                    <a:pt x="1" y="407"/>
                  </a:cubicBezTo>
                  <a:cubicBezTo>
                    <a:pt x="0" y="632"/>
                    <a:pt x="182" y="814"/>
                    <a:pt x="407" y="814"/>
                  </a:cubicBezTo>
                  <a:cubicBezTo>
                    <a:pt x="408" y="814"/>
                    <a:pt x="408" y="814"/>
                    <a:pt x="409" y="814"/>
                  </a:cubicBezTo>
                  <a:lnTo>
                    <a:pt x="2389" y="814"/>
                  </a:lnTo>
                  <a:cubicBezTo>
                    <a:pt x="2614" y="814"/>
                    <a:pt x="2796" y="632"/>
                    <a:pt x="2796" y="408"/>
                  </a:cubicBezTo>
                  <a:cubicBezTo>
                    <a:pt x="2796" y="182"/>
                    <a:pt x="2614" y="0"/>
                    <a:pt x="2389" y="0"/>
                  </a:cubicBezTo>
                  <a:lnTo>
                    <a:pt x="409" y="0"/>
                  </a:lnTo>
                  <a:cubicBezTo>
                    <a:pt x="408" y="0"/>
                    <a:pt x="40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-3250675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2391" y="1"/>
                  </a:moveTo>
                  <a:cubicBezTo>
                    <a:pt x="2391" y="1"/>
                    <a:pt x="2390" y="1"/>
                    <a:pt x="2389" y="1"/>
                  </a:cubicBezTo>
                  <a:lnTo>
                    <a:pt x="408" y="1"/>
                  </a:lnTo>
                  <a:cubicBezTo>
                    <a:pt x="184" y="1"/>
                    <a:pt x="1" y="183"/>
                    <a:pt x="1" y="409"/>
                  </a:cubicBezTo>
                  <a:cubicBezTo>
                    <a:pt x="1" y="633"/>
                    <a:pt x="184" y="815"/>
                    <a:pt x="408" y="815"/>
                  </a:cubicBezTo>
                  <a:lnTo>
                    <a:pt x="2389" y="815"/>
                  </a:lnTo>
                  <a:cubicBezTo>
                    <a:pt x="2614" y="815"/>
                    <a:pt x="2796" y="633"/>
                    <a:pt x="2796" y="409"/>
                  </a:cubicBezTo>
                  <a:cubicBezTo>
                    <a:pt x="2796" y="184"/>
                    <a:pt x="2615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-30184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3" y="1"/>
                    <a:pt x="1639" y="40"/>
                    <a:pt x="1559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5" y="537"/>
                    <a:pt x="2295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-3205625" y="-704475"/>
              <a:ext cx="57375" cy="55400"/>
            </a:xfrm>
            <a:custGeom>
              <a:avLst/>
              <a:gdLst/>
              <a:ahLst/>
              <a:cxnLst/>
              <a:rect l="l" t="t" r="r" b="b"/>
              <a:pathLst>
                <a:path w="2295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5" y="537"/>
                    <a:pt x="2295" y="279"/>
                    <a:pt x="2137" y="120"/>
                  </a:cubicBezTo>
                  <a:cubicBezTo>
                    <a:pt x="2057" y="40"/>
                    <a:pt x="1952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-30184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59" y="2096"/>
                  </a:lnTo>
                  <a:cubicBezTo>
                    <a:pt x="1639" y="2176"/>
                    <a:pt x="1743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5" y="1937"/>
                    <a:pt x="2295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-320562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-4809925" y="-1731025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3363" y="114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-4809925" y="-1731025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1682" y="11431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-4809925" y="-2222050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3363" y="11430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-4809925" y="-2222050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1682" y="1143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-4827025" y="-1445275"/>
              <a:ext cx="118275" cy="282225"/>
            </a:xfrm>
            <a:custGeom>
              <a:avLst/>
              <a:gdLst/>
              <a:ahLst/>
              <a:cxnLst/>
              <a:rect l="l" t="t" r="r" b="b"/>
              <a:pathLst>
                <a:path w="4731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4730" y="1128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-4827025" y="-1445275"/>
              <a:ext cx="59150" cy="282225"/>
            </a:xfrm>
            <a:custGeom>
              <a:avLst/>
              <a:gdLst/>
              <a:ahLst/>
              <a:cxnLst/>
              <a:rect l="l" t="t" r="r" b="b"/>
              <a:pathLst>
                <a:path w="2366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2366" y="1128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-4863025" y="-2133700"/>
              <a:ext cx="190300" cy="545575"/>
            </a:xfrm>
            <a:custGeom>
              <a:avLst/>
              <a:gdLst/>
              <a:ahLst/>
              <a:cxnLst/>
              <a:rect l="l" t="t" r="r" b="b"/>
              <a:pathLst>
                <a:path w="7612" h="21823" extrusionOk="0">
                  <a:moveTo>
                    <a:pt x="686" y="1"/>
                  </a:moveTo>
                  <a:cubicBezTo>
                    <a:pt x="306" y="1"/>
                    <a:pt x="0" y="308"/>
                    <a:pt x="0" y="688"/>
                  </a:cubicBezTo>
                  <a:lnTo>
                    <a:pt x="0" y="21136"/>
                  </a:lnTo>
                  <a:cubicBezTo>
                    <a:pt x="0" y="21517"/>
                    <a:pt x="306" y="21823"/>
                    <a:pt x="686" y="21823"/>
                  </a:cubicBezTo>
                  <a:lnTo>
                    <a:pt x="6924" y="21823"/>
                  </a:lnTo>
                  <a:cubicBezTo>
                    <a:pt x="7306" y="21823"/>
                    <a:pt x="7611" y="21517"/>
                    <a:pt x="7611" y="21136"/>
                  </a:cubicBezTo>
                  <a:lnTo>
                    <a:pt x="7611" y="688"/>
                  </a:lnTo>
                  <a:cubicBezTo>
                    <a:pt x="7611" y="308"/>
                    <a:pt x="7306" y="1"/>
                    <a:pt x="6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-48381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-48381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-4838100" y="-1935675"/>
              <a:ext cx="58550" cy="56350"/>
            </a:xfrm>
            <a:custGeom>
              <a:avLst/>
              <a:gdLst/>
              <a:ahLst/>
              <a:cxnLst/>
              <a:rect l="l" t="t" r="r" b="b"/>
              <a:pathLst>
                <a:path w="2342" h="2254" extrusionOk="0">
                  <a:moveTo>
                    <a:pt x="1126" y="1"/>
                  </a:moveTo>
                  <a:cubicBezTo>
                    <a:pt x="981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583" y="2253"/>
                    <a:pt x="1992" y="1979"/>
                    <a:pt x="2167" y="1558"/>
                  </a:cubicBezTo>
                  <a:cubicBezTo>
                    <a:pt x="2341" y="1137"/>
                    <a:pt x="2245" y="653"/>
                    <a:pt x="1923" y="331"/>
                  </a:cubicBezTo>
                  <a:cubicBezTo>
                    <a:pt x="1708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-48381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-48381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-48381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4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4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-47540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-47540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-4754000" y="-1935675"/>
              <a:ext cx="58525" cy="56350"/>
            </a:xfrm>
            <a:custGeom>
              <a:avLst/>
              <a:gdLst/>
              <a:ahLst/>
              <a:cxnLst/>
              <a:rect l="l" t="t" r="r" b="b"/>
              <a:pathLst>
                <a:path w="2341" h="2254" extrusionOk="0">
                  <a:moveTo>
                    <a:pt x="1126" y="1"/>
                  </a:moveTo>
                  <a:cubicBezTo>
                    <a:pt x="982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582" y="2253"/>
                    <a:pt x="1993" y="1979"/>
                    <a:pt x="2166" y="1558"/>
                  </a:cubicBezTo>
                  <a:cubicBezTo>
                    <a:pt x="2341" y="1137"/>
                    <a:pt x="2244" y="653"/>
                    <a:pt x="1922" y="331"/>
                  </a:cubicBezTo>
                  <a:cubicBezTo>
                    <a:pt x="1707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-47540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-47540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-47540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4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4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-2457425" y="-1050475"/>
              <a:ext cx="69875" cy="100225"/>
            </a:xfrm>
            <a:custGeom>
              <a:avLst/>
              <a:gdLst/>
              <a:ahLst/>
              <a:cxnLst/>
              <a:rect l="l" t="t" r="r" b="b"/>
              <a:pathLst>
                <a:path w="2795" h="4009" extrusionOk="0">
                  <a:moveTo>
                    <a:pt x="0" y="0"/>
                  </a:moveTo>
                  <a:lnTo>
                    <a:pt x="0" y="1890"/>
                  </a:lnTo>
                  <a:cubicBezTo>
                    <a:pt x="0" y="3060"/>
                    <a:pt x="949" y="4009"/>
                    <a:pt x="2119" y="4009"/>
                  </a:cubicBezTo>
                  <a:lnTo>
                    <a:pt x="2794" y="4009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-2457425" y="-1081150"/>
              <a:ext cx="69875" cy="30700"/>
            </a:xfrm>
            <a:custGeom>
              <a:avLst/>
              <a:gdLst/>
              <a:ahLst/>
              <a:cxnLst/>
              <a:rect l="l" t="t" r="r" b="b"/>
              <a:pathLst>
                <a:path w="279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794" y="1227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4"/>
          <p:cNvSpPr txBox="1">
            <a:spLocks noGrp="1"/>
          </p:cNvSpPr>
          <p:nvPr>
            <p:ph type="title"/>
          </p:nvPr>
        </p:nvSpPr>
        <p:spPr>
          <a:xfrm>
            <a:off x="1259350" y="2237725"/>
            <a:ext cx="33480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4"/>
          <p:cNvSpPr txBox="1">
            <a:spLocks noGrp="1"/>
          </p:cNvSpPr>
          <p:nvPr>
            <p:ph type="title" idx="2"/>
          </p:nvPr>
        </p:nvSpPr>
        <p:spPr>
          <a:xfrm>
            <a:off x="1259358" y="1017500"/>
            <a:ext cx="3478800" cy="13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r>
              <a:rPr lang="en">
                <a:solidFill>
                  <a:srgbClr val="EFEFEF"/>
                </a:solidFill>
              </a:rPr>
              <a:t>/03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74" name="Google Shape;1374;p44"/>
          <p:cNvSpPr txBox="1">
            <a:spLocks noGrp="1"/>
          </p:cNvSpPr>
          <p:nvPr>
            <p:ph type="subTitle" idx="1"/>
          </p:nvPr>
        </p:nvSpPr>
        <p:spPr>
          <a:xfrm>
            <a:off x="6347750" y="2105700"/>
            <a:ext cx="13704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" name="Google Shape;13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300" y="79275"/>
            <a:ext cx="1224975" cy="12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45"/>
          <p:cNvSpPr txBox="1">
            <a:spLocks noGrp="1"/>
          </p:cNvSpPr>
          <p:nvPr>
            <p:ph type="title"/>
          </p:nvPr>
        </p:nvSpPr>
        <p:spPr>
          <a:xfrm>
            <a:off x="1634100" y="363750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Kickstarting</a:t>
            </a:r>
            <a:r>
              <a:rPr lang="en">
                <a:solidFill>
                  <a:srgbClr val="434343"/>
                </a:solidFill>
              </a:rPr>
              <a:t>        </a:t>
            </a:r>
            <a:r>
              <a:rPr lang="en"/>
              <a:t> Kickstarter Success </a:t>
            </a:r>
            <a:endParaRPr/>
          </a:p>
        </p:txBody>
      </p:sp>
      <p:sp>
        <p:nvSpPr>
          <p:cNvPr id="1381" name="Google Shape;1381;p45"/>
          <p:cNvSpPr txBox="1">
            <a:spLocks noGrp="1"/>
          </p:cNvSpPr>
          <p:nvPr>
            <p:ph type="title" idx="2"/>
          </p:nvPr>
        </p:nvSpPr>
        <p:spPr>
          <a:xfrm>
            <a:off x="6354675" y="3332425"/>
            <a:ext cx="2184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&gt;20 Backers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45"/>
          <p:cNvSpPr txBox="1">
            <a:spLocks noGrp="1"/>
          </p:cNvSpPr>
          <p:nvPr>
            <p:ph type="subTitle" idx="1"/>
          </p:nvPr>
        </p:nvSpPr>
        <p:spPr>
          <a:xfrm>
            <a:off x="6354675" y="3758025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&gt;20 Backers has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success rate</a:t>
            </a:r>
            <a:endParaRPr/>
          </a:p>
        </p:txBody>
      </p:sp>
      <p:sp>
        <p:nvSpPr>
          <p:cNvPr id="1383" name="Google Shape;1383;p45"/>
          <p:cNvSpPr txBox="1">
            <a:spLocks noGrp="1"/>
          </p:cNvSpPr>
          <p:nvPr>
            <p:ph type="title" idx="3"/>
          </p:nvPr>
        </p:nvSpPr>
        <p:spPr>
          <a:xfrm>
            <a:off x="3363700" y="3332425"/>
            <a:ext cx="2907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/ Instagram /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</a:t>
            </a:r>
            <a:endParaRPr/>
          </a:p>
        </p:txBody>
      </p:sp>
      <p:sp>
        <p:nvSpPr>
          <p:cNvPr id="1384" name="Google Shape;1384;p45"/>
          <p:cNvSpPr txBox="1">
            <a:spLocks noGrp="1"/>
          </p:cNvSpPr>
          <p:nvPr>
            <p:ph type="subTitle" idx="4"/>
          </p:nvPr>
        </p:nvSpPr>
        <p:spPr>
          <a:xfrm>
            <a:off x="3554475" y="3758025"/>
            <a:ext cx="2372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&gt;1,000 FB friends has 40% success rate</a:t>
            </a:r>
            <a:endParaRPr/>
          </a:p>
        </p:txBody>
      </p:sp>
      <p:sp>
        <p:nvSpPr>
          <p:cNvPr id="1385" name="Google Shape;1385;p45"/>
          <p:cNvSpPr txBox="1">
            <a:spLocks noGrp="1"/>
          </p:cNvSpPr>
          <p:nvPr>
            <p:ph type="title" idx="5"/>
          </p:nvPr>
        </p:nvSpPr>
        <p:spPr>
          <a:xfrm>
            <a:off x="577838" y="3332400"/>
            <a:ext cx="28548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by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Kickstarter</a:t>
            </a:r>
            <a:endParaRPr/>
          </a:p>
        </p:txBody>
      </p:sp>
      <p:sp>
        <p:nvSpPr>
          <p:cNvPr id="1386" name="Google Shape;1386;p45"/>
          <p:cNvSpPr txBox="1">
            <a:spLocks noGrp="1"/>
          </p:cNvSpPr>
          <p:nvPr>
            <p:ph type="subTitle" idx="6"/>
          </p:nvPr>
        </p:nvSpPr>
        <p:spPr>
          <a:xfrm>
            <a:off x="913088" y="3758000"/>
            <a:ext cx="2184300" cy="11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project has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89% success rate</a:t>
            </a:r>
            <a:endParaRPr/>
          </a:p>
        </p:txBody>
      </p:sp>
      <p:sp>
        <p:nvSpPr>
          <p:cNvPr id="1387" name="Google Shape;1387;p45"/>
          <p:cNvSpPr/>
          <p:nvPr/>
        </p:nvSpPr>
        <p:spPr>
          <a:xfrm>
            <a:off x="4088025" y="1792900"/>
            <a:ext cx="1117200" cy="111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5"/>
          <p:cNvSpPr/>
          <p:nvPr/>
        </p:nvSpPr>
        <p:spPr>
          <a:xfrm>
            <a:off x="6888250" y="1792900"/>
            <a:ext cx="1117200" cy="111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45"/>
          <p:cNvSpPr/>
          <p:nvPr/>
        </p:nvSpPr>
        <p:spPr>
          <a:xfrm>
            <a:off x="1441150" y="1792888"/>
            <a:ext cx="1117200" cy="111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5"/>
          <p:cNvSpPr txBox="1">
            <a:spLocks noGrp="1"/>
          </p:cNvSpPr>
          <p:nvPr>
            <p:ph type="subTitle" idx="4"/>
          </p:nvPr>
        </p:nvSpPr>
        <p:spPr>
          <a:xfrm>
            <a:off x="1441138" y="866625"/>
            <a:ext cx="61581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Classified projects      as probable success or failure</a:t>
            </a:r>
            <a:endParaRPr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based on Kickstarter Features, Social Media, and Backers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1" name="Google Shape;1391;p45"/>
          <p:cNvSpPr txBox="1">
            <a:spLocks noGrp="1"/>
          </p:cNvSpPr>
          <p:nvPr>
            <p:ph type="subTitle" idx="4"/>
          </p:nvPr>
        </p:nvSpPr>
        <p:spPr>
          <a:xfrm>
            <a:off x="3115575" y="2817275"/>
            <a:ext cx="3250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Importance of social feature 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92" name="Google Shape;1392;p45"/>
          <p:cNvSpPr/>
          <p:nvPr/>
        </p:nvSpPr>
        <p:spPr>
          <a:xfrm>
            <a:off x="1712930" y="2135899"/>
            <a:ext cx="584625" cy="442805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3" name="Google Shape;1393;p45"/>
          <p:cNvGrpSpPr/>
          <p:nvPr/>
        </p:nvGrpSpPr>
        <p:grpSpPr>
          <a:xfrm>
            <a:off x="7157673" y="2061587"/>
            <a:ext cx="578310" cy="579829"/>
            <a:chOff x="6679825" y="2693700"/>
            <a:chExt cx="257875" cy="258575"/>
          </a:xfrm>
        </p:grpSpPr>
        <p:sp>
          <p:nvSpPr>
            <p:cNvPr id="1394" name="Google Shape;1394;p45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6" name="Google Shape;1396;p45"/>
          <p:cNvSpPr/>
          <p:nvPr/>
        </p:nvSpPr>
        <p:spPr>
          <a:xfrm>
            <a:off x="3960639" y="2146215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7" name="Google Shape;1397;p45"/>
          <p:cNvGrpSpPr/>
          <p:nvPr/>
        </p:nvGrpSpPr>
        <p:grpSpPr>
          <a:xfrm>
            <a:off x="4493954" y="2146203"/>
            <a:ext cx="407432" cy="407391"/>
            <a:chOff x="812101" y="2571761"/>
            <a:chExt cx="417066" cy="417024"/>
          </a:xfrm>
        </p:grpSpPr>
        <p:sp>
          <p:nvSpPr>
            <p:cNvPr id="1398" name="Google Shape;1398;p45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2" name="Google Shape;1402;p45"/>
          <p:cNvSpPr/>
          <p:nvPr/>
        </p:nvSpPr>
        <p:spPr>
          <a:xfrm>
            <a:off x="5027314" y="218295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6"/>
          <p:cNvSpPr txBox="1">
            <a:spLocks noGrp="1"/>
          </p:cNvSpPr>
          <p:nvPr>
            <p:ph type="title"/>
          </p:nvPr>
        </p:nvSpPr>
        <p:spPr>
          <a:xfrm>
            <a:off x="499375" y="1685125"/>
            <a:ext cx="8043000" cy="15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</a:rPr>
              <a:t> “ Our model predicts probability of </a:t>
            </a:r>
            <a:r>
              <a:rPr lang="en" sz="3500"/>
              <a:t>Kickstarter </a:t>
            </a:r>
            <a:r>
              <a:rPr lang="en" sz="3500">
                <a:solidFill>
                  <a:schemeClr val="accent6"/>
                </a:solidFill>
              </a:rPr>
              <a:t>Success.“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0"/>
          <p:cNvSpPr txBox="1">
            <a:spLocks noGrp="1"/>
          </p:cNvSpPr>
          <p:nvPr>
            <p:ph type="title"/>
          </p:nvPr>
        </p:nvSpPr>
        <p:spPr>
          <a:xfrm>
            <a:off x="499375" y="1511025"/>
            <a:ext cx="8043000" cy="15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</a:rPr>
              <a:t> “ Which </a:t>
            </a:r>
            <a:r>
              <a:rPr lang="en" sz="3500"/>
              <a:t>Kickstarter </a:t>
            </a:r>
            <a:r>
              <a:rPr lang="en" sz="3500">
                <a:solidFill>
                  <a:schemeClr val="accent6"/>
                </a:solidFill>
              </a:rPr>
              <a:t>Projects</a:t>
            </a:r>
            <a:endParaRPr sz="3500">
              <a:solidFill>
                <a:schemeClr val="accent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</a:rPr>
              <a:t>will be Successful ? “</a:t>
            </a:r>
            <a:endParaRPr sz="3500">
              <a:solidFill>
                <a:schemeClr val="accent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Predict </a:t>
            </a:r>
            <a:r>
              <a:rPr lang="en" sz="2400" u="sng" baseline="30000">
                <a:solidFill>
                  <a:srgbClr val="CCCCCC"/>
                </a:solidFill>
              </a:rPr>
              <a:t>via</a:t>
            </a:r>
            <a:r>
              <a:rPr lang="en" sz="2400">
                <a:solidFill>
                  <a:srgbClr val="CCCCCC"/>
                </a:solidFill>
              </a:rPr>
              <a:t> Machine Learning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1"/>
          <p:cNvSpPr/>
          <p:nvPr/>
        </p:nvSpPr>
        <p:spPr>
          <a:xfrm>
            <a:off x="1252850" y="1753000"/>
            <a:ext cx="1010400" cy="101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31"/>
          <p:cNvGrpSpPr/>
          <p:nvPr/>
        </p:nvGrpSpPr>
        <p:grpSpPr>
          <a:xfrm rot="-2700000">
            <a:off x="1536886" y="795672"/>
            <a:ext cx="464921" cy="461696"/>
            <a:chOff x="5865550" y="4739350"/>
            <a:chExt cx="464925" cy="461700"/>
          </a:xfrm>
        </p:grpSpPr>
        <p:sp>
          <p:nvSpPr>
            <p:cNvPr id="761" name="Google Shape;761;p31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1"/>
          <p:cNvGrpSpPr/>
          <p:nvPr/>
        </p:nvGrpSpPr>
        <p:grpSpPr>
          <a:xfrm rot="8100000">
            <a:off x="6837261" y="795672"/>
            <a:ext cx="464921" cy="461696"/>
            <a:chOff x="5865550" y="4739350"/>
            <a:chExt cx="464925" cy="461700"/>
          </a:xfrm>
        </p:grpSpPr>
        <p:sp>
          <p:nvSpPr>
            <p:cNvPr id="766" name="Google Shape;766;p31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31"/>
          <p:cNvSpPr txBox="1">
            <a:spLocks noGrp="1"/>
          </p:cNvSpPr>
          <p:nvPr>
            <p:ph type="title" idx="4294967295"/>
          </p:nvPr>
        </p:nvSpPr>
        <p:spPr>
          <a:xfrm>
            <a:off x="1441750" y="1870000"/>
            <a:ext cx="7542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</a:rPr>
              <a:t>01</a:t>
            </a:r>
            <a:endParaRPr sz="4000">
              <a:solidFill>
                <a:srgbClr val="434343"/>
              </a:solidFill>
            </a:endParaRPr>
          </a:p>
        </p:txBody>
      </p:sp>
      <p:sp>
        <p:nvSpPr>
          <p:cNvPr id="771" name="Google Shape;771;p31"/>
          <p:cNvSpPr txBox="1">
            <a:spLocks noGrp="1"/>
          </p:cNvSpPr>
          <p:nvPr>
            <p:ph type="title"/>
          </p:nvPr>
        </p:nvSpPr>
        <p:spPr>
          <a:xfrm>
            <a:off x="365350" y="2885800"/>
            <a:ext cx="28080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Kaggle Dataset 2018</a:t>
            </a: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[ 378661, 15 ]</a:t>
            </a: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Data Extraction &amp; Exploration</a:t>
            </a: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3860750" y="1753000"/>
            <a:ext cx="1010400" cy="101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1"/>
          <p:cNvSpPr txBox="1">
            <a:spLocks noGrp="1"/>
          </p:cNvSpPr>
          <p:nvPr>
            <p:ph type="title" idx="4294967295"/>
          </p:nvPr>
        </p:nvSpPr>
        <p:spPr>
          <a:xfrm>
            <a:off x="3988850" y="1870000"/>
            <a:ext cx="7542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</a:rPr>
              <a:t>02</a:t>
            </a:r>
            <a:endParaRPr sz="4000">
              <a:solidFill>
                <a:srgbClr val="434343"/>
              </a:solidFill>
            </a:endParaRPr>
          </a:p>
        </p:txBody>
      </p:sp>
      <p:sp>
        <p:nvSpPr>
          <p:cNvPr id="774" name="Google Shape;774;p31"/>
          <p:cNvSpPr/>
          <p:nvPr/>
        </p:nvSpPr>
        <p:spPr>
          <a:xfrm>
            <a:off x="6604000" y="1753000"/>
            <a:ext cx="1010400" cy="101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1"/>
          <p:cNvSpPr txBox="1">
            <a:spLocks noGrp="1"/>
          </p:cNvSpPr>
          <p:nvPr>
            <p:ph type="title" idx="4294967295"/>
          </p:nvPr>
        </p:nvSpPr>
        <p:spPr>
          <a:xfrm>
            <a:off x="6732100" y="1870000"/>
            <a:ext cx="7542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</a:rPr>
              <a:t>03</a:t>
            </a:r>
            <a:endParaRPr sz="4000">
              <a:solidFill>
                <a:srgbClr val="434343"/>
              </a:solidFill>
            </a:endParaRPr>
          </a:p>
        </p:txBody>
      </p:sp>
      <p:sp>
        <p:nvSpPr>
          <p:cNvPr id="776" name="Google Shape;776;p31"/>
          <p:cNvSpPr txBox="1">
            <a:spLocks noGrp="1"/>
          </p:cNvSpPr>
          <p:nvPr>
            <p:ph type="title"/>
          </p:nvPr>
        </p:nvSpPr>
        <p:spPr>
          <a:xfrm>
            <a:off x="2981625" y="2885800"/>
            <a:ext cx="2904000" cy="18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Create Model</a:t>
            </a: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Evaluate Model</a:t>
            </a: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6002850" y="2885800"/>
            <a:ext cx="2483400" cy="17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Testing Model</a:t>
            </a: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Success Rate</a:t>
            </a:r>
            <a:endParaRPr sz="1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/>
          </p:nvPr>
        </p:nvSpPr>
        <p:spPr>
          <a:xfrm>
            <a:off x="1507025" y="698900"/>
            <a:ext cx="58758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Kickstarter Framework</a:t>
            </a:r>
            <a:endParaRPr sz="1800">
              <a:solidFill>
                <a:srgbClr val="C96567"/>
              </a:solidFill>
            </a:endParaRPr>
          </a:p>
        </p:txBody>
      </p:sp>
      <p:sp>
        <p:nvSpPr>
          <p:cNvPr id="779" name="Google Shape;779;p31"/>
          <p:cNvSpPr txBox="1">
            <a:spLocks noGrp="1"/>
          </p:cNvSpPr>
          <p:nvPr>
            <p:ph type="title"/>
          </p:nvPr>
        </p:nvSpPr>
        <p:spPr>
          <a:xfrm>
            <a:off x="1267325" y="1091750"/>
            <a:ext cx="6267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Kickstarter Success </a:t>
            </a:r>
            <a:r>
              <a:rPr lang="en" sz="1200">
                <a:solidFill>
                  <a:schemeClr val="accent6"/>
                </a:solidFill>
              </a:rPr>
              <a:t>is defined by “Funding Goal has been Reached within Time Limit”</a:t>
            </a: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 txBox="1">
            <a:spLocks noGrp="1"/>
          </p:cNvSpPr>
          <p:nvPr>
            <p:ph type="title" idx="2"/>
          </p:nvPr>
        </p:nvSpPr>
        <p:spPr>
          <a:xfrm>
            <a:off x="1259358" y="1017500"/>
            <a:ext cx="3478800" cy="13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r>
              <a:rPr lang="en">
                <a:solidFill>
                  <a:srgbClr val="EFEFEF"/>
                </a:solidFill>
              </a:rPr>
              <a:t>/03</a:t>
            </a:r>
            <a:endParaRPr>
              <a:solidFill>
                <a:srgbClr val="EFEFEF"/>
              </a:solidFill>
            </a:endParaRPr>
          </a:p>
        </p:txBody>
      </p:sp>
      <p:grpSp>
        <p:nvGrpSpPr>
          <p:cNvPr id="785" name="Google Shape;785;p32"/>
          <p:cNvGrpSpPr/>
          <p:nvPr/>
        </p:nvGrpSpPr>
        <p:grpSpPr>
          <a:xfrm>
            <a:off x="4501962" y="1473247"/>
            <a:ext cx="3478972" cy="2197007"/>
            <a:chOff x="-6315775" y="-2908025"/>
            <a:chExt cx="3946650" cy="2492350"/>
          </a:xfrm>
        </p:grpSpPr>
        <p:sp>
          <p:nvSpPr>
            <p:cNvPr id="786" name="Google Shape;786;p32"/>
            <p:cNvSpPr/>
            <p:nvPr/>
          </p:nvSpPr>
          <p:spPr>
            <a:xfrm>
              <a:off x="-3604900" y="-1294200"/>
              <a:ext cx="788800" cy="131150"/>
            </a:xfrm>
            <a:custGeom>
              <a:avLst/>
              <a:gdLst/>
              <a:ahLst/>
              <a:cxnLst/>
              <a:rect l="l" t="t" r="r" b="b"/>
              <a:pathLst>
                <a:path w="31552" h="5246" extrusionOk="0">
                  <a:moveTo>
                    <a:pt x="3940" y="0"/>
                  </a:moveTo>
                  <a:cubicBezTo>
                    <a:pt x="1764" y="0"/>
                    <a:pt x="0" y="1764"/>
                    <a:pt x="0" y="3940"/>
                  </a:cubicBezTo>
                  <a:lnTo>
                    <a:pt x="0" y="5246"/>
                  </a:lnTo>
                  <a:lnTo>
                    <a:pt x="31552" y="5246"/>
                  </a:lnTo>
                  <a:lnTo>
                    <a:pt x="31552" y="3940"/>
                  </a:lnTo>
                  <a:cubicBezTo>
                    <a:pt x="31552" y="1764"/>
                    <a:pt x="2978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-3400800" y="-1356775"/>
              <a:ext cx="380600" cy="62600"/>
            </a:xfrm>
            <a:custGeom>
              <a:avLst/>
              <a:gdLst/>
              <a:ahLst/>
              <a:cxnLst/>
              <a:rect l="l" t="t" r="r" b="b"/>
              <a:pathLst>
                <a:path w="15224" h="2504" extrusionOk="0">
                  <a:moveTo>
                    <a:pt x="0" y="1"/>
                  </a:moveTo>
                  <a:lnTo>
                    <a:pt x="0" y="2503"/>
                  </a:lnTo>
                  <a:lnTo>
                    <a:pt x="15224" y="2503"/>
                  </a:lnTo>
                  <a:lnTo>
                    <a:pt x="1522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-3517550" y="-1416225"/>
              <a:ext cx="614100" cy="59475"/>
            </a:xfrm>
            <a:custGeom>
              <a:avLst/>
              <a:gdLst/>
              <a:ahLst/>
              <a:cxnLst/>
              <a:rect l="l" t="t" r="r" b="b"/>
              <a:pathLst>
                <a:path w="24564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24563" y="2379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-5419650" y="-1172175"/>
              <a:ext cx="3032075" cy="401657"/>
            </a:xfrm>
            <a:custGeom>
              <a:avLst/>
              <a:gdLst/>
              <a:ahLst/>
              <a:cxnLst/>
              <a:rect l="l" t="t" r="r" b="b"/>
              <a:pathLst>
                <a:path w="121283" h="15702" extrusionOk="0">
                  <a:moveTo>
                    <a:pt x="1" y="1"/>
                  </a:moveTo>
                  <a:lnTo>
                    <a:pt x="1" y="15701"/>
                  </a:lnTo>
                  <a:lnTo>
                    <a:pt x="112963" y="15701"/>
                  </a:lnTo>
                  <a:cubicBezTo>
                    <a:pt x="115169" y="15701"/>
                    <a:pt x="117286" y="14824"/>
                    <a:pt x="118846" y="13264"/>
                  </a:cubicBezTo>
                  <a:cubicBezTo>
                    <a:pt x="120406" y="11704"/>
                    <a:pt x="121282" y="9588"/>
                    <a:pt x="121282" y="7381"/>
                  </a:cubicBezTo>
                  <a:lnTo>
                    <a:pt x="121282" y="2749"/>
                  </a:lnTo>
                  <a:cubicBezTo>
                    <a:pt x="121282" y="1231"/>
                    <a:pt x="120052" y="1"/>
                    <a:pt x="118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-5086600" y="-844325"/>
              <a:ext cx="984050" cy="106200"/>
            </a:xfrm>
            <a:custGeom>
              <a:avLst/>
              <a:gdLst/>
              <a:ahLst/>
              <a:cxnLst/>
              <a:rect l="l" t="t" r="r" b="b"/>
              <a:pathLst>
                <a:path w="39362" h="4248" extrusionOk="0">
                  <a:moveTo>
                    <a:pt x="1" y="1"/>
                  </a:moveTo>
                  <a:lnTo>
                    <a:pt x="1" y="4248"/>
                  </a:lnTo>
                  <a:lnTo>
                    <a:pt x="39362" y="4248"/>
                  </a:lnTo>
                  <a:lnTo>
                    <a:pt x="39362" y="1"/>
                  </a:ln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-3353200" y="-844325"/>
              <a:ext cx="984075" cy="106200"/>
            </a:xfrm>
            <a:custGeom>
              <a:avLst/>
              <a:gdLst/>
              <a:ahLst/>
              <a:cxnLst/>
              <a:rect l="l" t="t" r="r" b="b"/>
              <a:pathLst>
                <a:path w="39363" h="4248" extrusionOk="0">
                  <a:moveTo>
                    <a:pt x="1761" y="1"/>
                  </a:moveTo>
                  <a:cubicBezTo>
                    <a:pt x="786" y="1"/>
                    <a:pt x="0" y="786"/>
                    <a:pt x="0" y="1761"/>
                  </a:cubicBezTo>
                  <a:lnTo>
                    <a:pt x="0" y="2488"/>
                  </a:lnTo>
                  <a:cubicBezTo>
                    <a:pt x="0" y="3463"/>
                    <a:pt x="786" y="4248"/>
                    <a:pt x="1761" y="4248"/>
                  </a:cubicBezTo>
                  <a:lnTo>
                    <a:pt x="37603" y="4248"/>
                  </a:lnTo>
                  <a:cubicBezTo>
                    <a:pt x="38578" y="4248"/>
                    <a:pt x="39362" y="3463"/>
                    <a:pt x="39362" y="2488"/>
                  </a:cubicBezTo>
                  <a:lnTo>
                    <a:pt x="39362" y="1761"/>
                  </a:lnTo>
                  <a:cubicBezTo>
                    <a:pt x="39362" y="786"/>
                    <a:pt x="38578" y="1"/>
                    <a:pt x="37603" y="1"/>
                  </a:cubicBez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-4516150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9" y="682"/>
                  </a:moveTo>
                  <a:cubicBezTo>
                    <a:pt x="12057" y="682"/>
                    <a:pt x="12641" y="1265"/>
                    <a:pt x="12642" y="1984"/>
                  </a:cubicBezTo>
                  <a:lnTo>
                    <a:pt x="12642" y="5671"/>
                  </a:lnTo>
                  <a:cubicBezTo>
                    <a:pt x="12641" y="6390"/>
                    <a:pt x="12057" y="6973"/>
                    <a:pt x="11339" y="6974"/>
                  </a:cubicBezTo>
                  <a:lnTo>
                    <a:pt x="1985" y="6974"/>
                  </a:lnTo>
                  <a:cubicBezTo>
                    <a:pt x="1266" y="6973"/>
                    <a:pt x="683" y="6390"/>
                    <a:pt x="683" y="5671"/>
                  </a:cubicBezTo>
                  <a:lnTo>
                    <a:pt x="683" y="1984"/>
                  </a:lnTo>
                  <a:cubicBezTo>
                    <a:pt x="683" y="1265"/>
                    <a:pt x="1266" y="682"/>
                    <a:pt x="1985" y="682"/>
                  </a:cubicBezTo>
                  <a:close/>
                  <a:moveTo>
                    <a:pt x="1985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5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3" y="0"/>
                    <a:pt x="1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-4326950" y="-1195600"/>
              <a:ext cx="1668900" cy="425250"/>
            </a:xfrm>
            <a:custGeom>
              <a:avLst/>
              <a:gdLst/>
              <a:ahLst/>
              <a:cxnLst/>
              <a:rect l="l" t="t" r="r" b="b"/>
              <a:pathLst>
                <a:path w="66756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66756" y="17010"/>
                  </a:lnTo>
                  <a:cubicBezTo>
                    <a:pt x="66756" y="7615"/>
                    <a:pt x="59137" y="1"/>
                    <a:pt x="49747" y="1"/>
                  </a:cubicBezTo>
                  <a:cubicBezTo>
                    <a:pt x="46455" y="1"/>
                    <a:pt x="43385" y="936"/>
                    <a:pt x="40781" y="2553"/>
                  </a:cubicBezTo>
                  <a:cubicBezTo>
                    <a:pt x="38508" y="3967"/>
                    <a:pt x="35943" y="4674"/>
                    <a:pt x="33378" y="4674"/>
                  </a:cubicBezTo>
                  <a:cubicBezTo>
                    <a:pt x="30813" y="4674"/>
                    <a:pt x="28247" y="3967"/>
                    <a:pt x="25973" y="2553"/>
                  </a:cubicBezTo>
                  <a:cubicBezTo>
                    <a:pt x="23371" y="935"/>
                    <a:pt x="20299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-6207075" y="-2908025"/>
              <a:ext cx="1286550" cy="1744950"/>
            </a:xfrm>
            <a:custGeom>
              <a:avLst/>
              <a:gdLst/>
              <a:ahLst/>
              <a:cxnLst/>
              <a:rect l="l" t="t" r="r" b="b"/>
              <a:pathLst>
                <a:path w="51462" h="69798" extrusionOk="0">
                  <a:moveTo>
                    <a:pt x="47116" y="1"/>
                  </a:moveTo>
                  <a:cubicBezTo>
                    <a:pt x="46615" y="1"/>
                    <a:pt x="46102" y="89"/>
                    <a:pt x="45595" y="277"/>
                  </a:cubicBezTo>
                  <a:lnTo>
                    <a:pt x="17392" y="10763"/>
                  </a:lnTo>
                  <a:cubicBezTo>
                    <a:pt x="16056" y="11261"/>
                    <a:pt x="14705" y="11717"/>
                    <a:pt x="13346" y="12143"/>
                  </a:cubicBezTo>
                  <a:cubicBezTo>
                    <a:pt x="11952" y="12582"/>
                    <a:pt x="10543" y="12992"/>
                    <a:pt x="9136" y="13391"/>
                  </a:cubicBezTo>
                  <a:lnTo>
                    <a:pt x="9133" y="13391"/>
                  </a:lnTo>
                  <a:cubicBezTo>
                    <a:pt x="8502" y="13571"/>
                    <a:pt x="7867" y="13746"/>
                    <a:pt x="7237" y="13919"/>
                  </a:cubicBezTo>
                  <a:cubicBezTo>
                    <a:pt x="3064" y="15064"/>
                    <a:pt x="0" y="18886"/>
                    <a:pt x="0" y="23422"/>
                  </a:cubicBezTo>
                  <a:lnTo>
                    <a:pt x="0" y="69798"/>
                  </a:lnTo>
                  <a:lnTo>
                    <a:pt x="51461" y="69798"/>
                  </a:lnTo>
                  <a:lnTo>
                    <a:pt x="51461" y="4357"/>
                  </a:lnTo>
                  <a:cubicBezTo>
                    <a:pt x="51461" y="1865"/>
                    <a:pt x="49421" y="1"/>
                    <a:pt x="47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-6148950" y="-2503325"/>
              <a:ext cx="688550" cy="1267550"/>
            </a:xfrm>
            <a:custGeom>
              <a:avLst/>
              <a:gdLst/>
              <a:ahLst/>
              <a:cxnLst/>
              <a:rect l="l" t="t" r="r" b="b"/>
              <a:pathLst>
                <a:path w="27542" h="50702" extrusionOk="0">
                  <a:moveTo>
                    <a:pt x="9858" y="0"/>
                  </a:moveTo>
                  <a:lnTo>
                    <a:pt x="9858" y="1"/>
                  </a:lnTo>
                  <a:cubicBezTo>
                    <a:pt x="7243" y="1"/>
                    <a:pt x="4737" y="1040"/>
                    <a:pt x="2888" y="2888"/>
                  </a:cubicBezTo>
                  <a:cubicBezTo>
                    <a:pt x="1040" y="4736"/>
                    <a:pt x="1" y="7243"/>
                    <a:pt x="1" y="9857"/>
                  </a:cubicBezTo>
                  <a:lnTo>
                    <a:pt x="1" y="47127"/>
                  </a:lnTo>
                  <a:cubicBezTo>
                    <a:pt x="1" y="49101"/>
                    <a:pt x="1601" y="50702"/>
                    <a:pt x="3576" y="50702"/>
                  </a:cubicBezTo>
                  <a:lnTo>
                    <a:pt x="23966" y="50702"/>
                  </a:lnTo>
                  <a:cubicBezTo>
                    <a:pt x="25941" y="50702"/>
                    <a:pt x="27541" y="49101"/>
                    <a:pt x="27541" y="47127"/>
                  </a:cubicBezTo>
                  <a:lnTo>
                    <a:pt x="27541" y="2477"/>
                  </a:lnTo>
                  <a:cubicBezTo>
                    <a:pt x="27541" y="1110"/>
                    <a:pt x="26432" y="0"/>
                    <a:pt x="2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6065375" y="-2411150"/>
              <a:ext cx="541600" cy="443675"/>
            </a:xfrm>
            <a:custGeom>
              <a:avLst/>
              <a:gdLst/>
              <a:ahLst/>
              <a:cxnLst/>
              <a:rect l="l" t="t" r="r" b="b"/>
              <a:pathLst>
                <a:path w="21664" h="17747" extrusionOk="0">
                  <a:moveTo>
                    <a:pt x="4532" y="1"/>
                  </a:moveTo>
                  <a:cubicBezTo>
                    <a:pt x="2022" y="1"/>
                    <a:pt x="1" y="2022"/>
                    <a:pt x="1" y="4533"/>
                  </a:cubicBezTo>
                  <a:lnTo>
                    <a:pt x="1" y="13214"/>
                  </a:lnTo>
                  <a:cubicBezTo>
                    <a:pt x="1" y="15725"/>
                    <a:pt x="2022" y="17746"/>
                    <a:pt x="4532" y="17746"/>
                  </a:cubicBezTo>
                  <a:lnTo>
                    <a:pt x="17131" y="17746"/>
                  </a:lnTo>
                  <a:cubicBezTo>
                    <a:pt x="19642" y="17746"/>
                    <a:pt x="21663" y="15725"/>
                    <a:pt x="21663" y="13214"/>
                  </a:cubicBezTo>
                  <a:lnTo>
                    <a:pt x="21663" y="4533"/>
                  </a:lnTo>
                  <a:cubicBezTo>
                    <a:pt x="21663" y="2022"/>
                    <a:pt x="19642" y="1"/>
                    <a:pt x="17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-5713925" y="-1907025"/>
              <a:ext cx="190150" cy="74925"/>
            </a:xfrm>
            <a:custGeom>
              <a:avLst/>
              <a:gdLst/>
              <a:ahLst/>
              <a:cxnLst/>
              <a:rect l="l" t="t" r="r" b="b"/>
              <a:pathLst>
                <a:path w="7606" h="2997" extrusionOk="0">
                  <a:moveTo>
                    <a:pt x="1497" y="0"/>
                  </a:moveTo>
                  <a:cubicBezTo>
                    <a:pt x="684" y="3"/>
                    <a:pt x="20" y="653"/>
                    <a:pt x="0" y="1466"/>
                  </a:cubicBezTo>
                  <a:lnTo>
                    <a:pt x="0" y="1501"/>
                  </a:lnTo>
                  <a:cubicBezTo>
                    <a:pt x="0" y="2327"/>
                    <a:pt x="671" y="2997"/>
                    <a:pt x="1497" y="2997"/>
                  </a:cubicBezTo>
                  <a:lnTo>
                    <a:pt x="6109" y="2997"/>
                  </a:lnTo>
                  <a:cubicBezTo>
                    <a:pt x="6935" y="2997"/>
                    <a:pt x="7605" y="2327"/>
                    <a:pt x="7605" y="1501"/>
                  </a:cubicBezTo>
                  <a:lnTo>
                    <a:pt x="7605" y="1466"/>
                  </a:lnTo>
                  <a:cubicBezTo>
                    <a:pt x="7587" y="652"/>
                    <a:pt x="6922" y="1"/>
                    <a:pt x="6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-5178400" y="-1870400"/>
              <a:ext cx="105725" cy="41675"/>
            </a:xfrm>
            <a:custGeom>
              <a:avLst/>
              <a:gdLst/>
              <a:ahLst/>
              <a:cxnLst/>
              <a:rect l="l" t="t" r="r" b="b"/>
              <a:pathLst>
                <a:path w="4229" h="1667" extrusionOk="0">
                  <a:moveTo>
                    <a:pt x="833" y="1"/>
                  </a:moveTo>
                  <a:cubicBezTo>
                    <a:pt x="373" y="1"/>
                    <a:pt x="0" y="374"/>
                    <a:pt x="0" y="834"/>
                  </a:cubicBezTo>
                  <a:cubicBezTo>
                    <a:pt x="0" y="1293"/>
                    <a:pt x="373" y="1666"/>
                    <a:pt x="833" y="1666"/>
                  </a:cubicBezTo>
                  <a:lnTo>
                    <a:pt x="3396" y="1666"/>
                  </a:lnTo>
                  <a:cubicBezTo>
                    <a:pt x="3856" y="1666"/>
                    <a:pt x="4229" y="1293"/>
                    <a:pt x="4229" y="834"/>
                  </a:cubicBezTo>
                  <a:cubicBezTo>
                    <a:pt x="4229" y="374"/>
                    <a:pt x="3856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-6277075" y="-1851150"/>
              <a:ext cx="70000" cy="688100"/>
            </a:xfrm>
            <a:custGeom>
              <a:avLst/>
              <a:gdLst/>
              <a:ahLst/>
              <a:cxnLst/>
              <a:rect l="l" t="t" r="r" b="b"/>
              <a:pathLst>
                <a:path w="2800" h="27524" extrusionOk="0">
                  <a:moveTo>
                    <a:pt x="2799" y="1"/>
                  </a:moveTo>
                  <a:cubicBezTo>
                    <a:pt x="1254" y="1"/>
                    <a:pt x="1" y="1253"/>
                    <a:pt x="1" y="2799"/>
                  </a:cubicBezTo>
                  <a:lnTo>
                    <a:pt x="1" y="24725"/>
                  </a:lnTo>
                  <a:cubicBezTo>
                    <a:pt x="1" y="26270"/>
                    <a:pt x="1254" y="27524"/>
                    <a:pt x="2799" y="27524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-5341750" y="-2503325"/>
              <a:ext cx="310050" cy="553975"/>
            </a:xfrm>
            <a:custGeom>
              <a:avLst/>
              <a:gdLst/>
              <a:ahLst/>
              <a:cxnLst/>
              <a:rect l="l" t="t" r="r" b="b"/>
              <a:pathLst>
                <a:path w="12402" h="22159" extrusionOk="0">
                  <a:moveTo>
                    <a:pt x="2336" y="0"/>
                  </a:moveTo>
                  <a:cubicBezTo>
                    <a:pt x="1042" y="0"/>
                    <a:pt x="1" y="1042"/>
                    <a:pt x="1" y="2337"/>
                  </a:cubicBezTo>
                  <a:lnTo>
                    <a:pt x="1" y="19823"/>
                  </a:lnTo>
                  <a:cubicBezTo>
                    <a:pt x="1" y="21117"/>
                    <a:pt x="1042" y="22159"/>
                    <a:pt x="2336" y="22159"/>
                  </a:cubicBezTo>
                  <a:lnTo>
                    <a:pt x="10066" y="22159"/>
                  </a:lnTo>
                  <a:cubicBezTo>
                    <a:pt x="11360" y="22159"/>
                    <a:pt x="12401" y="21117"/>
                    <a:pt x="12401" y="19823"/>
                  </a:cubicBezTo>
                  <a:lnTo>
                    <a:pt x="12401" y="2337"/>
                  </a:lnTo>
                  <a:cubicBezTo>
                    <a:pt x="12401" y="1042"/>
                    <a:pt x="11360" y="0"/>
                    <a:pt x="10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-6077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7" y="19531"/>
                  </a:cubicBezTo>
                  <a:cubicBezTo>
                    <a:pt x="1594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4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-5978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6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-5879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7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-5780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-5681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-5582850" y="-1790600"/>
              <a:ext cx="51350" cy="488275"/>
            </a:xfrm>
            <a:custGeom>
              <a:avLst/>
              <a:gdLst/>
              <a:ahLst/>
              <a:cxnLst/>
              <a:rect l="l" t="t" r="r" b="b"/>
              <a:pathLst>
                <a:path w="2054" h="19531" extrusionOk="0">
                  <a:moveTo>
                    <a:pt x="1026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-6315775" y="-1163075"/>
              <a:ext cx="896175" cy="392550"/>
            </a:xfrm>
            <a:custGeom>
              <a:avLst/>
              <a:gdLst/>
              <a:ahLst/>
              <a:cxnLst/>
              <a:rect l="l" t="t" r="r" b="b"/>
              <a:pathLst>
                <a:path w="35847" h="15702" extrusionOk="0">
                  <a:moveTo>
                    <a:pt x="2439" y="1"/>
                  </a:moveTo>
                  <a:cubicBezTo>
                    <a:pt x="1092" y="1"/>
                    <a:pt x="1" y="1092"/>
                    <a:pt x="1" y="2439"/>
                  </a:cubicBezTo>
                  <a:lnTo>
                    <a:pt x="1" y="6194"/>
                  </a:lnTo>
                  <a:cubicBezTo>
                    <a:pt x="1" y="8714"/>
                    <a:pt x="1002" y="11133"/>
                    <a:pt x="2785" y="12916"/>
                  </a:cubicBezTo>
                  <a:cubicBezTo>
                    <a:pt x="4568" y="14699"/>
                    <a:pt x="6986" y="15701"/>
                    <a:pt x="9508" y="15701"/>
                  </a:cubicBezTo>
                  <a:lnTo>
                    <a:pt x="35847" y="15701"/>
                  </a:lnTo>
                  <a:lnTo>
                    <a:pt x="35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-6151900" y="-1075900"/>
              <a:ext cx="397475" cy="42075"/>
            </a:xfrm>
            <a:custGeom>
              <a:avLst/>
              <a:gdLst/>
              <a:ahLst/>
              <a:cxnLst/>
              <a:rect l="l" t="t" r="r" b="b"/>
              <a:pathLst>
                <a:path w="15899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-6151900" y="-986850"/>
              <a:ext cx="397475" cy="42050"/>
            </a:xfrm>
            <a:custGeom>
              <a:avLst/>
              <a:gdLst/>
              <a:ahLst/>
              <a:cxnLst/>
              <a:rect l="l" t="t" r="r" b="b"/>
              <a:pathLst>
                <a:path w="15899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-6151900" y="-897850"/>
              <a:ext cx="397475" cy="42100"/>
            </a:xfrm>
            <a:custGeom>
              <a:avLst/>
              <a:gdLst/>
              <a:ahLst/>
              <a:cxnLst/>
              <a:rect l="l" t="t" r="r" b="b"/>
              <a:pathLst>
                <a:path w="15899" h="1684" extrusionOk="0">
                  <a:moveTo>
                    <a:pt x="1" y="1"/>
                  </a:moveTo>
                  <a:lnTo>
                    <a:pt x="1" y="1683"/>
                  </a:lnTo>
                  <a:lnTo>
                    <a:pt x="15899" y="1683"/>
                  </a:lnTo>
                  <a:lnTo>
                    <a:pt x="15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-6315775" y="-1392850"/>
              <a:ext cx="108700" cy="229800"/>
            </a:xfrm>
            <a:custGeom>
              <a:avLst/>
              <a:gdLst/>
              <a:ahLst/>
              <a:cxnLst/>
              <a:rect l="l" t="t" r="r" b="b"/>
              <a:pathLst>
                <a:path w="4348" h="9192" extrusionOk="0">
                  <a:moveTo>
                    <a:pt x="2508" y="1"/>
                  </a:moveTo>
                  <a:cubicBezTo>
                    <a:pt x="1123" y="1"/>
                    <a:pt x="1" y="1123"/>
                    <a:pt x="1" y="2508"/>
                  </a:cubicBezTo>
                  <a:lnTo>
                    <a:pt x="1" y="6684"/>
                  </a:lnTo>
                  <a:cubicBezTo>
                    <a:pt x="1" y="8069"/>
                    <a:pt x="1123" y="9192"/>
                    <a:pt x="2508" y="9192"/>
                  </a:cubicBezTo>
                  <a:lnTo>
                    <a:pt x="4347" y="919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-5978725" y="-2908025"/>
              <a:ext cx="1058200" cy="334800"/>
            </a:xfrm>
            <a:custGeom>
              <a:avLst/>
              <a:gdLst/>
              <a:ahLst/>
              <a:cxnLst/>
              <a:rect l="l" t="t" r="r" b="b"/>
              <a:pathLst>
                <a:path w="42328" h="13392" extrusionOk="0">
                  <a:moveTo>
                    <a:pt x="37982" y="1"/>
                  </a:moveTo>
                  <a:cubicBezTo>
                    <a:pt x="37481" y="1"/>
                    <a:pt x="36968" y="89"/>
                    <a:pt x="36461" y="277"/>
                  </a:cubicBezTo>
                  <a:lnTo>
                    <a:pt x="8257" y="10763"/>
                  </a:lnTo>
                  <a:cubicBezTo>
                    <a:pt x="6921" y="11261"/>
                    <a:pt x="5571" y="11717"/>
                    <a:pt x="4211" y="12143"/>
                  </a:cubicBezTo>
                  <a:cubicBezTo>
                    <a:pt x="2817" y="12583"/>
                    <a:pt x="1409" y="12992"/>
                    <a:pt x="1" y="13391"/>
                  </a:cubicBezTo>
                  <a:lnTo>
                    <a:pt x="42327" y="13391"/>
                  </a:lnTo>
                  <a:lnTo>
                    <a:pt x="42327" y="4357"/>
                  </a:lnTo>
                  <a:cubicBezTo>
                    <a:pt x="42327" y="1865"/>
                    <a:pt x="40287" y="1"/>
                    <a:pt x="37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-5978725" y="-2604450"/>
              <a:ext cx="1058200" cy="31225"/>
            </a:xfrm>
            <a:custGeom>
              <a:avLst/>
              <a:gdLst/>
              <a:ahLst/>
              <a:cxnLst/>
              <a:rect l="l" t="t" r="r" b="b"/>
              <a:pathLst>
                <a:path w="42328" h="1249" extrusionOk="0">
                  <a:moveTo>
                    <a:pt x="4211" y="0"/>
                  </a:moveTo>
                  <a:cubicBezTo>
                    <a:pt x="2817" y="440"/>
                    <a:pt x="1409" y="849"/>
                    <a:pt x="1" y="1248"/>
                  </a:cubicBezTo>
                  <a:lnTo>
                    <a:pt x="42327" y="1248"/>
                  </a:lnTo>
                  <a:lnTo>
                    <a:pt x="42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-5713925" y="-1870400"/>
              <a:ext cx="190150" cy="38300"/>
            </a:xfrm>
            <a:custGeom>
              <a:avLst/>
              <a:gdLst/>
              <a:ahLst/>
              <a:cxnLst/>
              <a:rect l="l" t="t" r="r" b="b"/>
              <a:pathLst>
                <a:path w="7606" h="1532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862"/>
                    <a:pt x="671" y="1532"/>
                    <a:pt x="1497" y="1532"/>
                  </a:cubicBezTo>
                  <a:lnTo>
                    <a:pt x="6109" y="1532"/>
                  </a:lnTo>
                  <a:cubicBezTo>
                    <a:pt x="6935" y="1532"/>
                    <a:pt x="7605" y="862"/>
                    <a:pt x="7605" y="36"/>
                  </a:cubicBezTo>
                  <a:lnTo>
                    <a:pt x="7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-6242075" y="-1392850"/>
              <a:ext cx="35000" cy="229800"/>
            </a:xfrm>
            <a:custGeom>
              <a:avLst/>
              <a:gdLst/>
              <a:ahLst/>
              <a:cxnLst/>
              <a:rect l="l" t="t" r="r" b="b"/>
              <a:pathLst>
                <a:path w="1400" h="9192" extrusionOk="0">
                  <a:moveTo>
                    <a:pt x="1" y="1"/>
                  </a:moveTo>
                  <a:lnTo>
                    <a:pt x="1" y="9192"/>
                  </a:lnTo>
                  <a:lnTo>
                    <a:pt x="1399" y="9192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-4884425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8" y="682"/>
                  </a:moveTo>
                  <a:cubicBezTo>
                    <a:pt x="12058" y="682"/>
                    <a:pt x="12640" y="1265"/>
                    <a:pt x="12642" y="1984"/>
                  </a:cubicBezTo>
                  <a:lnTo>
                    <a:pt x="12642" y="5671"/>
                  </a:lnTo>
                  <a:cubicBezTo>
                    <a:pt x="12640" y="6390"/>
                    <a:pt x="12058" y="6973"/>
                    <a:pt x="11338" y="6974"/>
                  </a:cubicBezTo>
                  <a:lnTo>
                    <a:pt x="1986" y="6974"/>
                  </a:lnTo>
                  <a:cubicBezTo>
                    <a:pt x="1266" y="6973"/>
                    <a:pt x="684" y="6390"/>
                    <a:pt x="683" y="5671"/>
                  </a:cubicBezTo>
                  <a:lnTo>
                    <a:pt x="683" y="1984"/>
                  </a:lnTo>
                  <a:cubicBezTo>
                    <a:pt x="684" y="1265"/>
                    <a:pt x="1266" y="682"/>
                    <a:pt x="1986" y="682"/>
                  </a:cubicBezTo>
                  <a:close/>
                  <a:moveTo>
                    <a:pt x="1986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6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2" y="0"/>
                    <a:pt x="1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-6200775" y="-2401325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0"/>
                  </a:moveTo>
                  <a:cubicBezTo>
                    <a:pt x="170" y="0"/>
                    <a:pt x="1" y="169"/>
                    <a:pt x="1" y="381"/>
                  </a:cubicBezTo>
                  <a:lnTo>
                    <a:pt x="1" y="639"/>
                  </a:lnTo>
                  <a:cubicBezTo>
                    <a:pt x="1" y="849"/>
                    <a:pt x="170" y="1019"/>
                    <a:pt x="381" y="1019"/>
                  </a:cubicBezTo>
                  <a:lnTo>
                    <a:pt x="4769" y="1019"/>
                  </a:lnTo>
                  <a:cubicBezTo>
                    <a:pt x="4980" y="1019"/>
                    <a:pt x="5150" y="849"/>
                    <a:pt x="5150" y="639"/>
                  </a:cubicBezTo>
                  <a:lnTo>
                    <a:pt x="5150" y="381"/>
                  </a:lnTo>
                  <a:cubicBezTo>
                    <a:pt x="5150" y="169"/>
                    <a:pt x="4980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-6200775" y="-1907800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1"/>
                  </a:moveTo>
                  <a:cubicBezTo>
                    <a:pt x="170" y="1"/>
                    <a:pt x="1" y="171"/>
                    <a:pt x="1" y="381"/>
                  </a:cubicBezTo>
                  <a:lnTo>
                    <a:pt x="1" y="639"/>
                  </a:lnTo>
                  <a:cubicBezTo>
                    <a:pt x="1" y="851"/>
                    <a:pt x="170" y="1020"/>
                    <a:pt x="381" y="1020"/>
                  </a:cubicBezTo>
                  <a:lnTo>
                    <a:pt x="4769" y="1020"/>
                  </a:lnTo>
                  <a:cubicBezTo>
                    <a:pt x="4980" y="1020"/>
                    <a:pt x="5150" y="851"/>
                    <a:pt x="5150" y="639"/>
                  </a:cubicBezTo>
                  <a:lnTo>
                    <a:pt x="5150" y="381"/>
                  </a:lnTo>
                  <a:cubicBezTo>
                    <a:pt x="5150" y="171"/>
                    <a:pt x="4980" y="1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-6242075" y="-2401325"/>
              <a:ext cx="77350" cy="519050"/>
            </a:xfrm>
            <a:custGeom>
              <a:avLst/>
              <a:gdLst/>
              <a:ahLst/>
              <a:cxnLst/>
              <a:rect l="l" t="t" r="r" b="b"/>
              <a:pathLst>
                <a:path w="3094" h="20762" extrusionOk="0">
                  <a:moveTo>
                    <a:pt x="1821" y="0"/>
                  </a:moveTo>
                  <a:cubicBezTo>
                    <a:pt x="816" y="0"/>
                    <a:pt x="1" y="816"/>
                    <a:pt x="1" y="1822"/>
                  </a:cubicBezTo>
                  <a:lnTo>
                    <a:pt x="1" y="18939"/>
                  </a:lnTo>
                  <a:cubicBezTo>
                    <a:pt x="1" y="19946"/>
                    <a:pt x="816" y="20762"/>
                    <a:pt x="1823" y="20762"/>
                  </a:cubicBezTo>
                  <a:lnTo>
                    <a:pt x="3094" y="20762"/>
                  </a:lnTo>
                  <a:lnTo>
                    <a:pt x="3094" y="0"/>
                  </a:lnTo>
                  <a:lnTo>
                    <a:pt x="1823" y="0"/>
                  </a:lnTo>
                  <a:cubicBezTo>
                    <a:pt x="1822" y="0"/>
                    <a:pt x="1822" y="0"/>
                    <a:pt x="1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-6168250" y="-2392925"/>
              <a:ext cx="78275" cy="119000"/>
            </a:xfrm>
            <a:custGeom>
              <a:avLst/>
              <a:gdLst/>
              <a:ahLst/>
              <a:cxnLst/>
              <a:rect l="l" t="t" r="r" b="b"/>
              <a:pathLst>
                <a:path w="3131" h="4760" extrusionOk="0">
                  <a:moveTo>
                    <a:pt x="2941" y="0"/>
                  </a:moveTo>
                  <a:lnTo>
                    <a:pt x="555" y="4282"/>
                  </a:lnTo>
                  <a:lnTo>
                    <a:pt x="1" y="4282"/>
                  </a:lnTo>
                  <a:lnTo>
                    <a:pt x="1" y="4759"/>
                  </a:lnTo>
                  <a:lnTo>
                    <a:pt x="666" y="4759"/>
                  </a:lnTo>
                  <a:lnTo>
                    <a:pt x="3130" y="338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-6168250" y="-2006625"/>
              <a:ext cx="78275" cy="118975"/>
            </a:xfrm>
            <a:custGeom>
              <a:avLst/>
              <a:gdLst/>
              <a:ahLst/>
              <a:cxnLst/>
              <a:rect l="l" t="t" r="r" b="b"/>
              <a:pathLst>
                <a:path w="3131" h="4759" extrusionOk="0">
                  <a:moveTo>
                    <a:pt x="1" y="1"/>
                  </a:moveTo>
                  <a:lnTo>
                    <a:pt x="1" y="478"/>
                  </a:lnTo>
                  <a:lnTo>
                    <a:pt x="555" y="478"/>
                  </a:lnTo>
                  <a:lnTo>
                    <a:pt x="2941" y="4758"/>
                  </a:lnTo>
                  <a:lnTo>
                    <a:pt x="3130" y="44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-5284750" y="-2454275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-5284750" y="-236800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2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-5284750" y="-228175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-5284750" y="-219550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-5284750" y="-210925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-5284750" y="-2022975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1" y="1"/>
                  </a:moveTo>
                  <a:cubicBezTo>
                    <a:pt x="444" y="1"/>
                    <a:pt x="1" y="445"/>
                    <a:pt x="1" y="992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2"/>
                  </a:cubicBezTo>
                  <a:cubicBezTo>
                    <a:pt x="7841" y="444"/>
                    <a:pt x="7396" y="1"/>
                    <a:pt x="6849" y="1"/>
                  </a:cubicBezTo>
                  <a:lnTo>
                    <a:pt x="993" y="1"/>
                  </a:lnTo>
                  <a:cubicBezTo>
                    <a:pt x="992" y="1"/>
                    <a:pt x="992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-6277075" y="-1780700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-6277075" y="-169992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-6277075" y="-1619125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-6277075" y="-1538350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-6277075" y="-145757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-5804675" y="-1195600"/>
              <a:ext cx="850475" cy="425250"/>
            </a:xfrm>
            <a:custGeom>
              <a:avLst/>
              <a:gdLst/>
              <a:ahLst/>
              <a:cxnLst/>
              <a:rect l="l" t="t" r="r" b="b"/>
              <a:pathLst>
                <a:path w="34019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34019" y="17010"/>
                  </a:lnTo>
                  <a:cubicBezTo>
                    <a:pt x="34019" y="7615"/>
                    <a:pt x="26401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-5734200" y="-1125100"/>
              <a:ext cx="709450" cy="709425"/>
            </a:xfrm>
            <a:custGeom>
              <a:avLst/>
              <a:gdLst/>
              <a:ahLst/>
              <a:cxnLst/>
              <a:rect l="l" t="t" r="r" b="b"/>
              <a:pathLst>
                <a:path w="28378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5"/>
                  </a:cubicBezTo>
                  <a:cubicBezTo>
                    <a:pt x="1496" y="6817"/>
                    <a:pt x="1" y="10425"/>
                    <a:pt x="1" y="14189"/>
                  </a:cubicBezTo>
                  <a:cubicBezTo>
                    <a:pt x="1" y="17952"/>
                    <a:pt x="1496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2" y="28377"/>
                    <a:pt x="21561" y="26882"/>
                    <a:pt x="24222" y="24221"/>
                  </a:cubicBezTo>
                  <a:cubicBezTo>
                    <a:pt x="26883" y="21560"/>
                    <a:pt x="28378" y="17952"/>
                    <a:pt x="28378" y="14189"/>
                  </a:cubicBezTo>
                  <a:cubicBezTo>
                    <a:pt x="28378" y="10425"/>
                    <a:pt x="26883" y="6817"/>
                    <a:pt x="24222" y="4155"/>
                  </a:cubicBezTo>
                  <a:cubicBezTo>
                    <a:pt x="21561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-5580300" y="-971225"/>
              <a:ext cx="401650" cy="401650"/>
            </a:xfrm>
            <a:custGeom>
              <a:avLst/>
              <a:gdLst/>
              <a:ahLst/>
              <a:cxnLst/>
              <a:rect l="l" t="t" r="r" b="b"/>
              <a:pathLst>
                <a:path w="16066" h="16066" extrusionOk="0">
                  <a:moveTo>
                    <a:pt x="8033" y="1"/>
                  </a:moveTo>
                  <a:cubicBezTo>
                    <a:pt x="5903" y="1"/>
                    <a:pt x="3859" y="847"/>
                    <a:pt x="2353" y="2353"/>
                  </a:cubicBezTo>
                  <a:cubicBezTo>
                    <a:pt x="847" y="3861"/>
                    <a:pt x="1" y="5903"/>
                    <a:pt x="1" y="8034"/>
                  </a:cubicBezTo>
                  <a:cubicBezTo>
                    <a:pt x="1" y="10164"/>
                    <a:pt x="847" y="12207"/>
                    <a:pt x="2353" y="13713"/>
                  </a:cubicBezTo>
                  <a:cubicBezTo>
                    <a:pt x="3859" y="15220"/>
                    <a:pt x="5903" y="16066"/>
                    <a:pt x="8033" y="16066"/>
                  </a:cubicBezTo>
                  <a:cubicBezTo>
                    <a:pt x="10163" y="16066"/>
                    <a:pt x="12207" y="15220"/>
                    <a:pt x="13713" y="13713"/>
                  </a:cubicBezTo>
                  <a:cubicBezTo>
                    <a:pt x="15219" y="12207"/>
                    <a:pt x="16065" y="10164"/>
                    <a:pt x="16065" y="8034"/>
                  </a:cubicBezTo>
                  <a:cubicBezTo>
                    <a:pt x="16065" y="5903"/>
                    <a:pt x="15219" y="3861"/>
                    <a:pt x="13713" y="2353"/>
                  </a:cubicBezTo>
                  <a:cubicBezTo>
                    <a:pt x="12207" y="847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-5559350" y="-950275"/>
              <a:ext cx="359750" cy="359775"/>
            </a:xfrm>
            <a:custGeom>
              <a:avLst/>
              <a:gdLst/>
              <a:ahLst/>
              <a:cxnLst/>
              <a:rect l="l" t="t" r="r" b="b"/>
              <a:pathLst>
                <a:path w="14390" h="14391" extrusionOk="0">
                  <a:moveTo>
                    <a:pt x="7195" y="1"/>
                  </a:moveTo>
                  <a:cubicBezTo>
                    <a:pt x="5287" y="1"/>
                    <a:pt x="3457" y="759"/>
                    <a:pt x="2107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7" y="12283"/>
                  </a:cubicBezTo>
                  <a:cubicBezTo>
                    <a:pt x="3457" y="13632"/>
                    <a:pt x="5287" y="14391"/>
                    <a:pt x="7195" y="14391"/>
                  </a:cubicBezTo>
                  <a:cubicBezTo>
                    <a:pt x="9103" y="14391"/>
                    <a:pt x="10933" y="13632"/>
                    <a:pt x="12283" y="12283"/>
                  </a:cubicBezTo>
                  <a:cubicBezTo>
                    <a:pt x="13632" y="10934"/>
                    <a:pt x="14389" y="9104"/>
                    <a:pt x="14389" y="7196"/>
                  </a:cubicBezTo>
                  <a:cubicBezTo>
                    <a:pt x="14389" y="5287"/>
                    <a:pt x="13632" y="3457"/>
                    <a:pt x="12283" y="2109"/>
                  </a:cubicBezTo>
                  <a:cubicBezTo>
                    <a:pt x="10933" y="759"/>
                    <a:pt x="9103" y="1"/>
                    <a:pt x="7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-546547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0" y="0"/>
                    <a:pt x="0" y="1540"/>
                    <a:pt x="0" y="3441"/>
                  </a:cubicBezTo>
                  <a:cubicBezTo>
                    <a:pt x="0" y="5340"/>
                    <a:pt x="1541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-538970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1"/>
                  </a:moveTo>
                  <a:cubicBezTo>
                    <a:pt x="184" y="1"/>
                    <a:pt x="1" y="183"/>
                    <a:pt x="2" y="408"/>
                  </a:cubicBezTo>
                  <a:lnTo>
                    <a:pt x="2" y="2388"/>
                  </a:lnTo>
                  <a:cubicBezTo>
                    <a:pt x="2" y="2614"/>
                    <a:pt x="184" y="2796"/>
                    <a:pt x="410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-538970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0"/>
                  </a:moveTo>
                  <a:cubicBezTo>
                    <a:pt x="184" y="0"/>
                    <a:pt x="1" y="183"/>
                    <a:pt x="2" y="407"/>
                  </a:cubicBezTo>
                  <a:lnTo>
                    <a:pt x="2" y="2388"/>
                  </a:lnTo>
                  <a:cubicBezTo>
                    <a:pt x="1" y="2613"/>
                    <a:pt x="184" y="2796"/>
                    <a:pt x="410" y="2796"/>
                  </a:cubicBezTo>
                  <a:cubicBezTo>
                    <a:pt x="634" y="2796"/>
                    <a:pt x="816" y="2612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-5282050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7" y="1"/>
                  </a:moveTo>
                  <a:cubicBezTo>
                    <a:pt x="182" y="1"/>
                    <a:pt x="0" y="184"/>
                    <a:pt x="1" y="409"/>
                  </a:cubicBezTo>
                  <a:cubicBezTo>
                    <a:pt x="0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1" y="1"/>
                  </a:cubicBezTo>
                  <a:cubicBezTo>
                    <a:pt x="2390" y="1"/>
                    <a:pt x="2389" y="1"/>
                    <a:pt x="2389" y="1"/>
                  </a:cubicBezTo>
                  <a:lnTo>
                    <a:pt x="409" y="1"/>
                  </a:lnTo>
                  <a:cubicBezTo>
                    <a:pt x="408" y="1"/>
                    <a:pt x="408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-5546800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406" y="1"/>
                  </a:moveTo>
                  <a:cubicBezTo>
                    <a:pt x="182" y="1"/>
                    <a:pt x="1" y="184"/>
                    <a:pt x="1" y="409"/>
                  </a:cubicBezTo>
                  <a:cubicBezTo>
                    <a:pt x="1" y="633"/>
                    <a:pt x="183" y="815"/>
                    <a:pt x="408" y="815"/>
                  </a:cubicBezTo>
                  <a:lnTo>
                    <a:pt x="2388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0" y="1"/>
                  </a:cubicBezTo>
                  <a:cubicBezTo>
                    <a:pt x="2390" y="1"/>
                    <a:pt x="2389" y="1"/>
                    <a:pt x="2388" y="1"/>
                  </a:cubicBezTo>
                  <a:lnTo>
                    <a:pt x="408" y="1"/>
                  </a:lnTo>
                  <a:cubicBezTo>
                    <a:pt x="408" y="1"/>
                    <a:pt x="407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-531457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40" y="40"/>
                    <a:pt x="1560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-55017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-53145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60" y="2096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-550177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-42564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6"/>
                  </a:cubicBezTo>
                  <a:cubicBezTo>
                    <a:pt x="1495" y="6817"/>
                    <a:pt x="1" y="10425"/>
                    <a:pt x="1" y="14189"/>
                  </a:cubicBezTo>
                  <a:cubicBezTo>
                    <a:pt x="1" y="17952"/>
                    <a:pt x="1495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1" y="28377"/>
                    <a:pt x="21560" y="26882"/>
                    <a:pt x="24221" y="24221"/>
                  </a:cubicBezTo>
                  <a:cubicBezTo>
                    <a:pt x="26882" y="21560"/>
                    <a:pt x="28377" y="17952"/>
                    <a:pt x="28377" y="14189"/>
                  </a:cubicBezTo>
                  <a:cubicBezTo>
                    <a:pt x="28377" y="10425"/>
                    <a:pt x="26882" y="6817"/>
                    <a:pt x="24221" y="4156"/>
                  </a:cubicBezTo>
                  <a:cubicBezTo>
                    <a:pt x="21560" y="1495"/>
                    <a:pt x="17951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-4102575" y="-971200"/>
              <a:ext cx="401650" cy="401625"/>
            </a:xfrm>
            <a:custGeom>
              <a:avLst/>
              <a:gdLst/>
              <a:ahLst/>
              <a:cxnLst/>
              <a:rect l="l" t="t" r="r" b="b"/>
              <a:pathLst>
                <a:path w="16066" h="16065" extrusionOk="0">
                  <a:moveTo>
                    <a:pt x="8034" y="1"/>
                  </a:moveTo>
                  <a:cubicBezTo>
                    <a:pt x="5903" y="1"/>
                    <a:pt x="3861" y="846"/>
                    <a:pt x="2354" y="2352"/>
                  </a:cubicBezTo>
                  <a:cubicBezTo>
                    <a:pt x="848" y="3860"/>
                    <a:pt x="1" y="5902"/>
                    <a:pt x="1" y="8033"/>
                  </a:cubicBezTo>
                  <a:cubicBezTo>
                    <a:pt x="1" y="10163"/>
                    <a:pt x="848" y="12206"/>
                    <a:pt x="2354" y="13712"/>
                  </a:cubicBezTo>
                  <a:cubicBezTo>
                    <a:pt x="3861" y="15219"/>
                    <a:pt x="5903" y="16065"/>
                    <a:pt x="8034" y="16065"/>
                  </a:cubicBezTo>
                  <a:cubicBezTo>
                    <a:pt x="10164" y="16065"/>
                    <a:pt x="12207" y="15219"/>
                    <a:pt x="13713" y="13712"/>
                  </a:cubicBezTo>
                  <a:cubicBezTo>
                    <a:pt x="15220" y="12206"/>
                    <a:pt x="16066" y="10163"/>
                    <a:pt x="16066" y="8033"/>
                  </a:cubicBezTo>
                  <a:cubicBezTo>
                    <a:pt x="16066" y="5902"/>
                    <a:pt x="15220" y="3860"/>
                    <a:pt x="13713" y="2352"/>
                  </a:cubicBezTo>
                  <a:cubicBezTo>
                    <a:pt x="12207" y="846"/>
                    <a:pt x="10164" y="1"/>
                    <a:pt x="8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-40816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8" y="1"/>
                    <a:pt x="3457" y="759"/>
                    <a:pt x="2109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9" y="12283"/>
                  </a:cubicBezTo>
                  <a:cubicBezTo>
                    <a:pt x="3457" y="13633"/>
                    <a:pt x="5288" y="14391"/>
                    <a:pt x="7196" y="14391"/>
                  </a:cubicBezTo>
                  <a:cubicBezTo>
                    <a:pt x="9104" y="14391"/>
                    <a:pt x="10934" y="13633"/>
                    <a:pt x="12283" y="12283"/>
                  </a:cubicBezTo>
                  <a:cubicBezTo>
                    <a:pt x="13632" y="10934"/>
                    <a:pt x="14391" y="9104"/>
                    <a:pt x="14391" y="7196"/>
                  </a:cubicBezTo>
                  <a:cubicBezTo>
                    <a:pt x="14391" y="5287"/>
                    <a:pt x="13632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-3987750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1" y="0"/>
                    <a:pt x="1" y="1541"/>
                    <a:pt x="1" y="3441"/>
                  </a:cubicBezTo>
                  <a:cubicBezTo>
                    <a:pt x="1" y="5340"/>
                    <a:pt x="1541" y="6880"/>
                    <a:pt x="3441" y="6880"/>
                  </a:cubicBezTo>
                  <a:cubicBezTo>
                    <a:pt x="5340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-3911925" y="-937725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1"/>
                  </a:moveTo>
                  <a:cubicBezTo>
                    <a:pt x="182" y="1"/>
                    <a:pt x="0" y="183"/>
                    <a:pt x="0" y="408"/>
                  </a:cubicBezTo>
                  <a:lnTo>
                    <a:pt x="0" y="2388"/>
                  </a:lnTo>
                  <a:cubicBezTo>
                    <a:pt x="0" y="2614"/>
                    <a:pt x="182" y="2796"/>
                    <a:pt x="408" y="2796"/>
                  </a:cubicBezTo>
                  <a:cubicBezTo>
                    <a:pt x="633" y="2796"/>
                    <a:pt x="815" y="2614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-3911925" y="-672950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2388"/>
                  </a:lnTo>
                  <a:cubicBezTo>
                    <a:pt x="0" y="2613"/>
                    <a:pt x="182" y="2796"/>
                    <a:pt x="408" y="2796"/>
                  </a:cubicBezTo>
                  <a:cubicBezTo>
                    <a:pt x="633" y="2796"/>
                    <a:pt x="815" y="2613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-3804325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9" y="1"/>
                  </a:moveTo>
                  <a:cubicBezTo>
                    <a:pt x="184" y="1"/>
                    <a:pt x="2" y="183"/>
                    <a:pt x="2" y="409"/>
                  </a:cubicBezTo>
                  <a:cubicBezTo>
                    <a:pt x="1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7" y="633"/>
                    <a:pt x="2797" y="409"/>
                  </a:cubicBezTo>
                  <a:cubicBezTo>
                    <a:pt x="2797" y="183"/>
                    <a:pt x="2613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-4069100" y="-780600"/>
              <a:ext cx="69950" cy="20400"/>
            </a:xfrm>
            <a:custGeom>
              <a:avLst/>
              <a:gdLst/>
              <a:ahLst/>
              <a:cxnLst/>
              <a:rect l="l" t="t" r="r" b="b"/>
              <a:pathLst>
                <a:path w="2798" h="816" extrusionOk="0">
                  <a:moveTo>
                    <a:pt x="408" y="1"/>
                  </a:moveTo>
                  <a:cubicBezTo>
                    <a:pt x="183" y="1"/>
                    <a:pt x="1" y="184"/>
                    <a:pt x="2" y="409"/>
                  </a:cubicBezTo>
                  <a:cubicBezTo>
                    <a:pt x="1" y="633"/>
                    <a:pt x="184" y="815"/>
                    <a:pt x="410" y="815"/>
                  </a:cubicBezTo>
                  <a:lnTo>
                    <a:pt x="2389" y="815"/>
                  </a:lnTo>
                  <a:cubicBezTo>
                    <a:pt x="2390" y="815"/>
                    <a:pt x="2391" y="815"/>
                    <a:pt x="2391" y="815"/>
                  </a:cubicBezTo>
                  <a:cubicBezTo>
                    <a:pt x="2616" y="815"/>
                    <a:pt x="2797" y="632"/>
                    <a:pt x="2797" y="409"/>
                  </a:cubicBezTo>
                  <a:cubicBezTo>
                    <a:pt x="2797" y="183"/>
                    <a:pt x="2615" y="1"/>
                    <a:pt x="2389" y="1"/>
                  </a:cubicBezTo>
                  <a:lnTo>
                    <a:pt x="410" y="1"/>
                  </a:lnTo>
                  <a:cubicBezTo>
                    <a:pt x="409" y="1"/>
                    <a:pt x="408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-38368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39" y="40"/>
                    <a:pt x="1560" y="120"/>
                  </a:cubicBezTo>
                  <a:lnTo>
                    <a:pt x="160" y="1520"/>
                  </a:lnTo>
                  <a:cubicBezTo>
                    <a:pt x="1" y="1679"/>
                    <a:pt x="1" y="1937"/>
                    <a:pt x="160" y="2097"/>
                  </a:cubicBezTo>
                  <a:cubicBezTo>
                    <a:pt x="239" y="2176"/>
                    <a:pt x="343" y="2216"/>
                    <a:pt x="448" y="2216"/>
                  </a:cubicBezTo>
                  <a:cubicBezTo>
                    <a:pt x="552" y="2216"/>
                    <a:pt x="656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7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-4024050" y="-704475"/>
              <a:ext cx="57425" cy="55400"/>
            </a:xfrm>
            <a:custGeom>
              <a:avLst/>
              <a:gdLst/>
              <a:ahLst/>
              <a:cxnLst/>
              <a:rect l="l" t="t" r="r" b="b"/>
              <a:pathLst>
                <a:path w="2297" h="2216" extrusionOk="0">
                  <a:moveTo>
                    <a:pt x="1848" y="0"/>
                  </a:moveTo>
                  <a:cubicBezTo>
                    <a:pt x="1744" y="0"/>
                    <a:pt x="1640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40" y="2176"/>
                    <a:pt x="344" y="2216"/>
                    <a:pt x="449" y="2216"/>
                  </a:cubicBezTo>
                  <a:cubicBezTo>
                    <a:pt x="553" y="2216"/>
                    <a:pt x="657" y="2176"/>
                    <a:pt x="737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-38368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3" y="0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5"/>
                  </a:cubicBezTo>
                  <a:lnTo>
                    <a:pt x="1560" y="2096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6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-4024050" y="-891700"/>
              <a:ext cx="57425" cy="55425"/>
            </a:xfrm>
            <a:custGeom>
              <a:avLst/>
              <a:gdLst/>
              <a:ahLst/>
              <a:cxnLst/>
              <a:rect l="l" t="t" r="r" b="b"/>
              <a:pathLst>
                <a:path w="2297" h="2217" extrusionOk="0">
                  <a:moveTo>
                    <a:pt x="449" y="1"/>
                  </a:moveTo>
                  <a:cubicBezTo>
                    <a:pt x="344" y="1"/>
                    <a:pt x="240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1" y="2097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6" y="1937"/>
                    <a:pt x="2296" y="1679"/>
                    <a:pt x="2137" y="1520"/>
                  </a:cubicBezTo>
                  <a:lnTo>
                    <a:pt x="737" y="120"/>
                  </a:lnTo>
                  <a:cubicBezTo>
                    <a:pt x="657" y="40"/>
                    <a:pt x="553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-4920550" y="-2392925"/>
              <a:ext cx="310043" cy="920375"/>
            </a:xfrm>
            <a:custGeom>
              <a:avLst/>
              <a:gdLst/>
              <a:ahLst/>
              <a:cxnLst/>
              <a:rect l="l" t="t" r="r" b="b"/>
              <a:pathLst>
                <a:path w="11427" h="36815" extrusionOk="0">
                  <a:moveTo>
                    <a:pt x="0" y="0"/>
                  </a:moveTo>
                  <a:lnTo>
                    <a:pt x="0" y="36815"/>
                  </a:lnTo>
                  <a:lnTo>
                    <a:pt x="11427" y="36815"/>
                  </a:lnTo>
                  <a:lnTo>
                    <a:pt x="11427" y="9293"/>
                  </a:lnTo>
                  <a:cubicBezTo>
                    <a:pt x="11427" y="6829"/>
                    <a:pt x="10447" y="4465"/>
                    <a:pt x="8705" y="2722"/>
                  </a:cubicBezTo>
                  <a:cubicBezTo>
                    <a:pt x="6961" y="979"/>
                    <a:pt x="4598" y="0"/>
                    <a:pt x="2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-4634925" y="-1783550"/>
              <a:ext cx="71650" cy="339875"/>
            </a:xfrm>
            <a:custGeom>
              <a:avLst/>
              <a:gdLst/>
              <a:ahLst/>
              <a:cxnLst/>
              <a:rect l="l" t="t" r="r" b="b"/>
              <a:pathLst>
                <a:path w="2866" h="13595" extrusionOk="0">
                  <a:moveTo>
                    <a:pt x="1" y="1"/>
                  </a:moveTo>
                  <a:lnTo>
                    <a:pt x="1" y="13595"/>
                  </a:lnTo>
                  <a:lnTo>
                    <a:pt x="2865" y="1359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-4920550" y="-1472550"/>
              <a:ext cx="469575" cy="309475"/>
            </a:xfrm>
            <a:custGeom>
              <a:avLst/>
              <a:gdLst/>
              <a:ahLst/>
              <a:cxnLst/>
              <a:rect l="l" t="t" r="r" b="b"/>
              <a:pathLst>
                <a:path w="18783" h="12379" extrusionOk="0">
                  <a:moveTo>
                    <a:pt x="0" y="0"/>
                  </a:moveTo>
                  <a:lnTo>
                    <a:pt x="0" y="12379"/>
                  </a:lnTo>
                  <a:lnTo>
                    <a:pt x="18782" y="12379"/>
                  </a:lnTo>
                  <a:lnTo>
                    <a:pt x="18782" y="5604"/>
                  </a:lnTo>
                  <a:cubicBezTo>
                    <a:pt x="18782" y="4118"/>
                    <a:pt x="18191" y="2693"/>
                    <a:pt x="17141" y="1642"/>
                  </a:cubicBezTo>
                  <a:cubicBezTo>
                    <a:pt x="16090" y="591"/>
                    <a:pt x="14664" y="0"/>
                    <a:pt x="1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-34380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5" y="1"/>
                    <a:pt x="6817" y="1495"/>
                    <a:pt x="4156" y="4156"/>
                  </a:cubicBezTo>
                  <a:cubicBezTo>
                    <a:pt x="1496" y="6817"/>
                    <a:pt x="0" y="10425"/>
                    <a:pt x="0" y="14189"/>
                  </a:cubicBezTo>
                  <a:cubicBezTo>
                    <a:pt x="0" y="17952"/>
                    <a:pt x="1496" y="21560"/>
                    <a:pt x="4156" y="24221"/>
                  </a:cubicBezTo>
                  <a:cubicBezTo>
                    <a:pt x="6817" y="26882"/>
                    <a:pt x="10425" y="28377"/>
                    <a:pt x="14189" y="28377"/>
                  </a:cubicBezTo>
                  <a:cubicBezTo>
                    <a:pt x="17952" y="28377"/>
                    <a:pt x="21560" y="26882"/>
                    <a:pt x="24221" y="24221"/>
                  </a:cubicBezTo>
                  <a:cubicBezTo>
                    <a:pt x="26883" y="21560"/>
                    <a:pt x="28377" y="17952"/>
                    <a:pt x="28377" y="14189"/>
                  </a:cubicBezTo>
                  <a:cubicBezTo>
                    <a:pt x="28377" y="10425"/>
                    <a:pt x="26883" y="6817"/>
                    <a:pt x="24221" y="4156"/>
                  </a:cubicBezTo>
                  <a:cubicBezTo>
                    <a:pt x="21560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-3284150" y="-971200"/>
              <a:ext cx="401625" cy="401625"/>
            </a:xfrm>
            <a:custGeom>
              <a:avLst/>
              <a:gdLst/>
              <a:ahLst/>
              <a:cxnLst/>
              <a:rect l="l" t="t" r="r" b="b"/>
              <a:pathLst>
                <a:path w="16065" h="16065" extrusionOk="0">
                  <a:moveTo>
                    <a:pt x="8033" y="1"/>
                  </a:moveTo>
                  <a:cubicBezTo>
                    <a:pt x="5902" y="1"/>
                    <a:pt x="3859" y="846"/>
                    <a:pt x="2353" y="2352"/>
                  </a:cubicBezTo>
                  <a:cubicBezTo>
                    <a:pt x="846" y="3860"/>
                    <a:pt x="1" y="5902"/>
                    <a:pt x="1" y="8033"/>
                  </a:cubicBezTo>
                  <a:cubicBezTo>
                    <a:pt x="1" y="10163"/>
                    <a:pt x="846" y="12206"/>
                    <a:pt x="2353" y="13712"/>
                  </a:cubicBezTo>
                  <a:cubicBezTo>
                    <a:pt x="3859" y="15219"/>
                    <a:pt x="5902" y="16065"/>
                    <a:pt x="8033" y="16065"/>
                  </a:cubicBezTo>
                  <a:cubicBezTo>
                    <a:pt x="10163" y="16065"/>
                    <a:pt x="12206" y="15219"/>
                    <a:pt x="13713" y="13712"/>
                  </a:cubicBezTo>
                  <a:cubicBezTo>
                    <a:pt x="15219" y="12206"/>
                    <a:pt x="16064" y="10163"/>
                    <a:pt x="16064" y="8033"/>
                  </a:cubicBezTo>
                  <a:cubicBezTo>
                    <a:pt x="16064" y="5902"/>
                    <a:pt x="15219" y="3860"/>
                    <a:pt x="13713" y="2352"/>
                  </a:cubicBezTo>
                  <a:cubicBezTo>
                    <a:pt x="12206" y="846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-32632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7" y="1"/>
                    <a:pt x="3457" y="759"/>
                    <a:pt x="2108" y="2109"/>
                  </a:cubicBezTo>
                  <a:cubicBezTo>
                    <a:pt x="760" y="3457"/>
                    <a:pt x="1" y="5287"/>
                    <a:pt x="1" y="7196"/>
                  </a:cubicBezTo>
                  <a:cubicBezTo>
                    <a:pt x="1" y="9104"/>
                    <a:pt x="760" y="10934"/>
                    <a:pt x="2108" y="12283"/>
                  </a:cubicBezTo>
                  <a:cubicBezTo>
                    <a:pt x="3457" y="13632"/>
                    <a:pt x="5287" y="14391"/>
                    <a:pt x="7196" y="14391"/>
                  </a:cubicBezTo>
                  <a:cubicBezTo>
                    <a:pt x="9104" y="14391"/>
                    <a:pt x="10934" y="13632"/>
                    <a:pt x="12283" y="12283"/>
                  </a:cubicBezTo>
                  <a:cubicBezTo>
                    <a:pt x="13633" y="10934"/>
                    <a:pt x="14390" y="9104"/>
                    <a:pt x="14390" y="7196"/>
                  </a:cubicBezTo>
                  <a:cubicBezTo>
                    <a:pt x="14390" y="5287"/>
                    <a:pt x="13633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-316932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0" y="0"/>
                  </a:moveTo>
                  <a:cubicBezTo>
                    <a:pt x="1540" y="0"/>
                    <a:pt x="0" y="1541"/>
                    <a:pt x="0" y="3441"/>
                  </a:cubicBezTo>
                  <a:cubicBezTo>
                    <a:pt x="0" y="5340"/>
                    <a:pt x="1540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39" y="0"/>
                    <a:pt x="3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-309355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2388"/>
                  </a:lnTo>
                  <a:cubicBezTo>
                    <a:pt x="1" y="2614"/>
                    <a:pt x="183" y="2796"/>
                    <a:pt x="409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-309355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0"/>
                  </a:moveTo>
                  <a:cubicBezTo>
                    <a:pt x="183" y="0"/>
                    <a:pt x="1" y="183"/>
                    <a:pt x="1" y="407"/>
                  </a:cubicBezTo>
                  <a:lnTo>
                    <a:pt x="1" y="2388"/>
                  </a:lnTo>
                  <a:cubicBezTo>
                    <a:pt x="1" y="2613"/>
                    <a:pt x="183" y="2796"/>
                    <a:pt x="409" y="2796"/>
                  </a:cubicBezTo>
                  <a:cubicBezTo>
                    <a:pt x="634" y="2796"/>
                    <a:pt x="816" y="2613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-2985925" y="-780550"/>
              <a:ext cx="69925" cy="20375"/>
            </a:xfrm>
            <a:custGeom>
              <a:avLst/>
              <a:gdLst/>
              <a:ahLst/>
              <a:cxnLst/>
              <a:rect l="l" t="t" r="r" b="b"/>
              <a:pathLst>
                <a:path w="2797" h="815" extrusionOk="0">
                  <a:moveTo>
                    <a:pt x="407" y="0"/>
                  </a:moveTo>
                  <a:cubicBezTo>
                    <a:pt x="183" y="0"/>
                    <a:pt x="1" y="182"/>
                    <a:pt x="1" y="407"/>
                  </a:cubicBezTo>
                  <a:cubicBezTo>
                    <a:pt x="0" y="632"/>
                    <a:pt x="182" y="814"/>
                    <a:pt x="407" y="814"/>
                  </a:cubicBezTo>
                  <a:cubicBezTo>
                    <a:pt x="408" y="814"/>
                    <a:pt x="408" y="814"/>
                    <a:pt x="409" y="814"/>
                  </a:cubicBezTo>
                  <a:lnTo>
                    <a:pt x="2389" y="814"/>
                  </a:lnTo>
                  <a:cubicBezTo>
                    <a:pt x="2614" y="814"/>
                    <a:pt x="2796" y="632"/>
                    <a:pt x="2796" y="408"/>
                  </a:cubicBezTo>
                  <a:cubicBezTo>
                    <a:pt x="2796" y="182"/>
                    <a:pt x="2614" y="0"/>
                    <a:pt x="2389" y="0"/>
                  </a:cubicBezTo>
                  <a:lnTo>
                    <a:pt x="409" y="0"/>
                  </a:lnTo>
                  <a:cubicBezTo>
                    <a:pt x="408" y="0"/>
                    <a:pt x="40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-3250675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2391" y="1"/>
                  </a:moveTo>
                  <a:cubicBezTo>
                    <a:pt x="2391" y="1"/>
                    <a:pt x="2390" y="1"/>
                    <a:pt x="2389" y="1"/>
                  </a:cubicBezTo>
                  <a:lnTo>
                    <a:pt x="408" y="1"/>
                  </a:lnTo>
                  <a:cubicBezTo>
                    <a:pt x="184" y="1"/>
                    <a:pt x="1" y="183"/>
                    <a:pt x="1" y="409"/>
                  </a:cubicBezTo>
                  <a:cubicBezTo>
                    <a:pt x="1" y="633"/>
                    <a:pt x="184" y="815"/>
                    <a:pt x="408" y="815"/>
                  </a:cubicBezTo>
                  <a:lnTo>
                    <a:pt x="2389" y="815"/>
                  </a:lnTo>
                  <a:cubicBezTo>
                    <a:pt x="2614" y="815"/>
                    <a:pt x="2796" y="633"/>
                    <a:pt x="2796" y="409"/>
                  </a:cubicBezTo>
                  <a:cubicBezTo>
                    <a:pt x="2796" y="184"/>
                    <a:pt x="2615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-30184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3" y="1"/>
                    <a:pt x="1639" y="40"/>
                    <a:pt x="1559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5" y="537"/>
                    <a:pt x="2295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-3205625" y="-704475"/>
              <a:ext cx="57375" cy="55400"/>
            </a:xfrm>
            <a:custGeom>
              <a:avLst/>
              <a:gdLst/>
              <a:ahLst/>
              <a:cxnLst/>
              <a:rect l="l" t="t" r="r" b="b"/>
              <a:pathLst>
                <a:path w="2295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5" y="537"/>
                    <a:pt x="2295" y="279"/>
                    <a:pt x="2137" y="120"/>
                  </a:cubicBezTo>
                  <a:cubicBezTo>
                    <a:pt x="2057" y="40"/>
                    <a:pt x="1952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-30184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59" y="2096"/>
                  </a:lnTo>
                  <a:cubicBezTo>
                    <a:pt x="1639" y="2176"/>
                    <a:pt x="1743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5" y="1937"/>
                    <a:pt x="2295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-320562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-4809925" y="-1731025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3363" y="114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-4809925" y="-1731025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1682" y="11431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-4809925" y="-2222050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3363" y="11430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-4809925" y="-2222050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1682" y="1143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-4827025" y="-1445275"/>
              <a:ext cx="118275" cy="282225"/>
            </a:xfrm>
            <a:custGeom>
              <a:avLst/>
              <a:gdLst/>
              <a:ahLst/>
              <a:cxnLst/>
              <a:rect l="l" t="t" r="r" b="b"/>
              <a:pathLst>
                <a:path w="4731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4730" y="1128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-4827025" y="-1445275"/>
              <a:ext cx="59150" cy="282225"/>
            </a:xfrm>
            <a:custGeom>
              <a:avLst/>
              <a:gdLst/>
              <a:ahLst/>
              <a:cxnLst/>
              <a:rect l="l" t="t" r="r" b="b"/>
              <a:pathLst>
                <a:path w="2366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2366" y="1128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4863025" y="-2133700"/>
              <a:ext cx="190300" cy="545575"/>
            </a:xfrm>
            <a:custGeom>
              <a:avLst/>
              <a:gdLst/>
              <a:ahLst/>
              <a:cxnLst/>
              <a:rect l="l" t="t" r="r" b="b"/>
              <a:pathLst>
                <a:path w="7612" h="21823" extrusionOk="0">
                  <a:moveTo>
                    <a:pt x="686" y="1"/>
                  </a:moveTo>
                  <a:cubicBezTo>
                    <a:pt x="306" y="1"/>
                    <a:pt x="0" y="308"/>
                    <a:pt x="0" y="688"/>
                  </a:cubicBezTo>
                  <a:lnTo>
                    <a:pt x="0" y="21136"/>
                  </a:lnTo>
                  <a:cubicBezTo>
                    <a:pt x="0" y="21517"/>
                    <a:pt x="306" y="21823"/>
                    <a:pt x="686" y="21823"/>
                  </a:cubicBezTo>
                  <a:lnTo>
                    <a:pt x="6924" y="21823"/>
                  </a:lnTo>
                  <a:cubicBezTo>
                    <a:pt x="7306" y="21823"/>
                    <a:pt x="7611" y="21517"/>
                    <a:pt x="7611" y="21136"/>
                  </a:cubicBezTo>
                  <a:lnTo>
                    <a:pt x="7611" y="688"/>
                  </a:lnTo>
                  <a:cubicBezTo>
                    <a:pt x="7611" y="308"/>
                    <a:pt x="7306" y="1"/>
                    <a:pt x="6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-48381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-48381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-4838100" y="-1935675"/>
              <a:ext cx="58550" cy="56350"/>
            </a:xfrm>
            <a:custGeom>
              <a:avLst/>
              <a:gdLst/>
              <a:ahLst/>
              <a:cxnLst/>
              <a:rect l="l" t="t" r="r" b="b"/>
              <a:pathLst>
                <a:path w="2342" h="2254" extrusionOk="0">
                  <a:moveTo>
                    <a:pt x="1126" y="1"/>
                  </a:moveTo>
                  <a:cubicBezTo>
                    <a:pt x="981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583" y="2253"/>
                    <a:pt x="1992" y="1979"/>
                    <a:pt x="2167" y="1558"/>
                  </a:cubicBezTo>
                  <a:cubicBezTo>
                    <a:pt x="2341" y="1137"/>
                    <a:pt x="2245" y="653"/>
                    <a:pt x="1923" y="331"/>
                  </a:cubicBezTo>
                  <a:cubicBezTo>
                    <a:pt x="1708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-48381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-48381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-48381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4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4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-47540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-47540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-4754000" y="-1935675"/>
              <a:ext cx="58525" cy="56350"/>
            </a:xfrm>
            <a:custGeom>
              <a:avLst/>
              <a:gdLst/>
              <a:ahLst/>
              <a:cxnLst/>
              <a:rect l="l" t="t" r="r" b="b"/>
              <a:pathLst>
                <a:path w="2341" h="2254" extrusionOk="0">
                  <a:moveTo>
                    <a:pt x="1126" y="1"/>
                  </a:moveTo>
                  <a:cubicBezTo>
                    <a:pt x="982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582" y="2253"/>
                    <a:pt x="1993" y="1979"/>
                    <a:pt x="2166" y="1558"/>
                  </a:cubicBezTo>
                  <a:cubicBezTo>
                    <a:pt x="2341" y="1137"/>
                    <a:pt x="2244" y="653"/>
                    <a:pt x="1922" y="331"/>
                  </a:cubicBezTo>
                  <a:cubicBezTo>
                    <a:pt x="1707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-47540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-47540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-47540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4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4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-2457425" y="-1050475"/>
              <a:ext cx="69875" cy="100225"/>
            </a:xfrm>
            <a:custGeom>
              <a:avLst/>
              <a:gdLst/>
              <a:ahLst/>
              <a:cxnLst/>
              <a:rect l="l" t="t" r="r" b="b"/>
              <a:pathLst>
                <a:path w="2795" h="4009" extrusionOk="0">
                  <a:moveTo>
                    <a:pt x="0" y="0"/>
                  </a:moveTo>
                  <a:lnTo>
                    <a:pt x="0" y="1890"/>
                  </a:lnTo>
                  <a:cubicBezTo>
                    <a:pt x="0" y="3060"/>
                    <a:pt x="949" y="4009"/>
                    <a:pt x="2119" y="4009"/>
                  </a:cubicBezTo>
                  <a:lnTo>
                    <a:pt x="2794" y="4009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-2457425" y="-1081150"/>
              <a:ext cx="69875" cy="30700"/>
            </a:xfrm>
            <a:custGeom>
              <a:avLst/>
              <a:gdLst/>
              <a:ahLst/>
              <a:cxnLst/>
              <a:rect l="l" t="t" r="r" b="b"/>
              <a:pathLst>
                <a:path w="279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794" y="1227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32"/>
          <p:cNvSpPr txBox="1">
            <a:spLocks noGrp="1"/>
          </p:cNvSpPr>
          <p:nvPr>
            <p:ph type="title"/>
          </p:nvPr>
        </p:nvSpPr>
        <p:spPr>
          <a:xfrm>
            <a:off x="1259350" y="2152000"/>
            <a:ext cx="3348000" cy="14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-- </a:t>
            </a:r>
            <a:r>
              <a:rPr lang="en">
                <a:solidFill>
                  <a:srgbClr val="EFEFEF"/>
                </a:solidFill>
              </a:rPr>
              <a:t>Exploratory Data Analysis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95" name="Google Shape;895;p32"/>
          <p:cNvSpPr txBox="1">
            <a:spLocks noGrp="1"/>
          </p:cNvSpPr>
          <p:nvPr>
            <p:ph type="subTitle" idx="1"/>
          </p:nvPr>
        </p:nvSpPr>
        <p:spPr>
          <a:xfrm>
            <a:off x="6114925" y="1806675"/>
            <a:ext cx="19767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untold story behind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Kickstarter</a:t>
            </a:r>
            <a:r>
              <a:rPr lang="en"/>
              <a:t> stats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3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[ </a:t>
            </a:r>
            <a:r>
              <a:rPr lang="en"/>
              <a:t>Kickstarter Overview </a:t>
            </a:r>
            <a:r>
              <a:rPr lang="en">
                <a:solidFill>
                  <a:schemeClr val="accent3"/>
                </a:solidFill>
              </a:rPr>
              <a:t>]</a:t>
            </a:r>
            <a:endParaRPr/>
          </a:p>
        </p:txBody>
      </p:sp>
      <p:sp>
        <p:nvSpPr>
          <p:cNvPr id="901" name="Google Shape;901;p33"/>
          <p:cNvSpPr/>
          <p:nvPr/>
        </p:nvSpPr>
        <p:spPr>
          <a:xfrm>
            <a:off x="3333750" y="1562100"/>
            <a:ext cx="2476500" cy="12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3"/>
          <p:cNvSpPr/>
          <p:nvPr/>
        </p:nvSpPr>
        <p:spPr>
          <a:xfrm>
            <a:off x="6372225" y="1562100"/>
            <a:ext cx="371400" cy="21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7000875" y="1562100"/>
            <a:ext cx="371400" cy="21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7629525" y="1562100"/>
            <a:ext cx="371400" cy="21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6372225" y="2790955"/>
            <a:ext cx="371400" cy="87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7000875" y="3171644"/>
            <a:ext cx="371400" cy="49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7629525" y="3463777"/>
            <a:ext cx="371400" cy="19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33"/>
          <p:cNvGrpSpPr/>
          <p:nvPr/>
        </p:nvGrpSpPr>
        <p:grpSpPr>
          <a:xfrm rot="-1601596">
            <a:off x="854064" y="1292107"/>
            <a:ext cx="2187622" cy="2187622"/>
            <a:chOff x="3909209" y="499709"/>
            <a:chExt cx="1140300" cy="1140300"/>
          </a:xfrm>
        </p:grpSpPr>
        <p:sp>
          <p:nvSpPr>
            <p:cNvPr id="909" name="Google Shape;909;p33"/>
            <p:cNvSpPr/>
            <p:nvPr/>
          </p:nvSpPr>
          <p:spPr>
            <a:xfrm rot="-1489192">
              <a:off x="4049834" y="640335"/>
              <a:ext cx="859049" cy="859049"/>
            </a:xfrm>
            <a:prstGeom prst="donut">
              <a:avLst>
                <a:gd name="adj" fmla="val 8100"/>
              </a:avLst>
            </a:prstGeom>
            <a:solidFill>
              <a:schemeClr val="accent6"/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6294630"/>
                <a:gd name="adj2" fmla="val 790411"/>
                <a:gd name="adj3" fmla="val 8135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33"/>
          <p:cNvSpPr txBox="1">
            <a:spLocks noGrp="1"/>
          </p:cNvSpPr>
          <p:nvPr>
            <p:ph type="title" idx="4294967295"/>
          </p:nvPr>
        </p:nvSpPr>
        <p:spPr>
          <a:xfrm>
            <a:off x="1123875" y="3541625"/>
            <a:ext cx="16479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</a:t>
            </a:r>
            <a:endParaRPr/>
          </a:p>
        </p:txBody>
      </p:sp>
      <p:sp>
        <p:nvSpPr>
          <p:cNvPr id="912" name="Google Shape;912;p33"/>
          <p:cNvSpPr txBox="1">
            <a:spLocks noGrp="1"/>
          </p:cNvSpPr>
          <p:nvPr>
            <p:ph type="subTitle" idx="4294967295"/>
          </p:nvPr>
        </p:nvSpPr>
        <p:spPr>
          <a:xfrm>
            <a:off x="880850" y="4027400"/>
            <a:ext cx="20448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9 out of 10 failed projects did not reach 30% of their funding goals</a:t>
            </a:r>
            <a:endParaRPr sz="1200"/>
          </a:p>
        </p:txBody>
      </p:sp>
      <p:sp>
        <p:nvSpPr>
          <p:cNvPr id="913" name="Google Shape;913;p33"/>
          <p:cNvSpPr txBox="1">
            <a:spLocks noGrp="1"/>
          </p:cNvSpPr>
          <p:nvPr>
            <p:ph type="title" idx="4294967295"/>
          </p:nvPr>
        </p:nvSpPr>
        <p:spPr>
          <a:xfrm>
            <a:off x="3517763" y="1836275"/>
            <a:ext cx="971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25%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4" name="Google Shape;914;p33"/>
          <p:cNvSpPr txBox="1">
            <a:spLocks noGrp="1"/>
          </p:cNvSpPr>
          <p:nvPr>
            <p:ph type="subTitle" idx="4294967295"/>
          </p:nvPr>
        </p:nvSpPr>
        <p:spPr>
          <a:xfrm>
            <a:off x="4458925" y="1696778"/>
            <a:ext cx="12075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Only 25% of </a:t>
            </a:r>
            <a:r>
              <a:rPr lang="en" sz="1200" dirty="0" smtClean="0"/>
              <a:t>projects </a:t>
            </a:r>
            <a:r>
              <a:rPr lang="en" sz="1200" dirty="0"/>
              <a:t>delivered on time</a:t>
            </a:r>
            <a:endParaRPr sz="1200" dirty="0"/>
          </a:p>
        </p:txBody>
      </p:sp>
      <p:sp>
        <p:nvSpPr>
          <p:cNvPr id="915" name="Google Shape;915;p33"/>
          <p:cNvSpPr/>
          <p:nvPr/>
        </p:nvSpPr>
        <p:spPr>
          <a:xfrm>
            <a:off x="3336200" y="3050050"/>
            <a:ext cx="2476500" cy="120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3"/>
          <p:cNvSpPr txBox="1">
            <a:spLocks noGrp="1"/>
          </p:cNvSpPr>
          <p:nvPr>
            <p:ph type="title" idx="4294967295"/>
          </p:nvPr>
        </p:nvSpPr>
        <p:spPr>
          <a:xfrm>
            <a:off x="3520213" y="3463775"/>
            <a:ext cx="971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75%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7" name="Google Shape;917;p33"/>
          <p:cNvSpPr txBox="1">
            <a:spLocks noGrp="1"/>
          </p:cNvSpPr>
          <p:nvPr>
            <p:ph type="subTitle" idx="4294967295"/>
          </p:nvPr>
        </p:nvSpPr>
        <p:spPr>
          <a:xfrm>
            <a:off x="4561575" y="3171650"/>
            <a:ext cx="1294200" cy="1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After 8 months </a:t>
            </a:r>
            <a:r>
              <a:rPr lang="en" sz="1200" dirty="0" smtClean="0"/>
              <a:t>75</a:t>
            </a:r>
            <a:r>
              <a:rPr lang="en" sz="1200" dirty="0"/>
              <a:t>% </a:t>
            </a:r>
            <a:r>
              <a:rPr lang="en" sz="1200" dirty="0" smtClean="0"/>
              <a:t>of all projects </a:t>
            </a:r>
            <a:r>
              <a:rPr lang="en" sz="1200" dirty="0"/>
              <a:t>are delivered</a:t>
            </a:r>
            <a:endParaRPr sz="1200" dirty="0"/>
          </a:p>
        </p:txBody>
      </p:sp>
      <p:sp>
        <p:nvSpPr>
          <p:cNvPr id="918" name="Google Shape;918;p33"/>
          <p:cNvSpPr txBox="1">
            <a:spLocks noGrp="1"/>
          </p:cNvSpPr>
          <p:nvPr>
            <p:ph type="subTitle" idx="4294967295"/>
          </p:nvPr>
        </p:nvSpPr>
        <p:spPr>
          <a:xfrm rot="-1630519">
            <a:off x="984216" y="2239583"/>
            <a:ext cx="1927242" cy="52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When You Fail, </a:t>
            </a:r>
            <a:endParaRPr sz="120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You Fail Big</a:t>
            </a:r>
            <a:endParaRPr sz="1200">
              <a:solidFill>
                <a:schemeClr val="accent4"/>
              </a:solidFill>
            </a:endParaRPr>
          </a:p>
        </p:txBody>
      </p:sp>
      <p:grpSp>
        <p:nvGrpSpPr>
          <p:cNvPr id="919" name="Google Shape;919;p33"/>
          <p:cNvGrpSpPr/>
          <p:nvPr/>
        </p:nvGrpSpPr>
        <p:grpSpPr>
          <a:xfrm rot="-1536632">
            <a:off x="1310926" y="2149181"/>
            <a:ext cx="508566" cy="321057"/>
            <a:chOff x="-6315775" y="-2908025"/>
            <a:chExt cx="3946650" cy="2492350"/>
          </a:xfrm>
        </p:grpSpPr>
        <p:sp>
          <p:nvSpPr>
            <p:cNvPr id="920" name="Google Shape;920;p33"/>
            <p:cNvSpPr/>
            <p:nvPr/>
          </p:nvSpPr>
          <p:spPr>
            <a:xfrm>
              <a:off x="-3604900" y="-1294200"/>
              <a:ext cx="788800" cy="131150"/>
            </a:xfrm>
            <a:custGeom>
              <a:avLst/>
              <a:gdLst/>
              <a:ahLst/>
              <a:cxnLst/>
              <a:rect l="l" t="t" r="r" b="b"/>
              <a:pathLst>
                <a:path w="31552" h="5246" extrusionOk="0">
                  <a:moveTo>
                    <a:pt x="3940" y="0"/>
                  </a:moveTo>
                  <a:cubicBezTo>
                    <a:pt x="1764" y="0"/>
                    <a:pt x="0" y="1764"/>
                    <a:pt x="0" y="3940"/>
                  </a:cubicBezTo>
                  <a:lnTo>
                    <a:pt x="0" y="5246"/>
                  </a:lnTo>
                  <a:lnTo>
                    <a:pt x="31552" y="5246"/>
                  </a:lnTo>
                  <a:lnTo>
                    <a:pt x="31552" y="3940"/>
                  </a:lnTo>
                  <a:cubicBezTo>
                    <a:pt x="31552" y="1764"/>
                    <a:pt x="2978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-3400800" y="-1356775"/>
              <a:ext cx="380600" cy="62600"/>
            </a:xfrm>
            <a:custGeom>
              <a:avLst/>
              <a:gdLst/>
              <a:ahLst/>
              <a:cxnLst/>
              <a:rect l="l" t="t" r="r" b="b"/>
              <a:pathLst>
                <a:path w="15224" h="2504" extrusionOk="0">
                  <a:moveTo>
                    <a:pt x="0" y="1"/>
                  </a:moveTo>
                  <a:lnTo>
                    <a:pt x="0" y="2503"/>
                  </a:lnTo>
                  <a:lnTo>
                    <a:pt x="15224" y="2503"/>
                  </a:lnTo>
                  <a:lnTo>
                    <a:pt x="1522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-3517550" y="-1416225"/>
              <a:ext cx="614100" cy="59475"/>
            </a:xfrm>
            <a:custGeom>
              <a:avLst/>
              <a:gdLst/>
              <a:ahLst/>
              <a:cxnLst/>
              <a:rect l="l" t="t" r="r" b="b"/>
              <a:pathLst>
                <a:path w="24564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24563" y="2379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-5419650" y="-1172175"/>
              <a:ext cx="3032075" cy="401657"/>
            </a:xfrm>
            <a:custGeom>
              <a:avLst/>
              <a:gdLst/>
              <a:ahLst/>
              <a:cxnLst/>
              <a:rect l="l" t="t" r="r" b="b"/>
              <a:pathLst>
                <a:path w="121283" h="15702" extrusionOk="0">
                  <a:moveTo>
                    <a:pt x="1" y="1"/>
                  </a:moveTo>
                  <a:lnTo>
                    <a:pt x="1" y="15701"/>
                  </a:lnTo>
                  <a:lnTo>
                    <a:pt x="112963" y="15701"/>
                  </a:lnTo>
                  <a:cubicBezTo>
                    <a:pt x="115169" y="15701"/>
                    <a:pt x="117286" y="14824"/>
                    <a:pt x="118846" y="13264"/>
                  </a:cubicBezTo>
                  <a:cubicBezTo>
                    <a:pt x="120406" y="11704"/>
                    <a:pt x="121282" y="9588"/>
                    <a:pt x="121282" y="7381"/>
                  </a:cubicBezTo>
                  <a:lnTo>
                    <a:pt x="121282" y="2749"/>
                  </a:lnTo>
                  <a:cubicBezTo>
                    <a:pt x="121282" y="1231"/>
                    <a:pt x="120052" y="1"/>
                    <a:pt x="118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-5086600" y="-844325"/>
              <a:ext cx="984050" cy="106200"/>
            </a:xfrm>
            <a:custGeom>
              <a:avLst/>
              <a:gdLst/>
              <a:ahLst/>
              <a:cxnLst/>
              <a:rect l="l" t="t" r="r" b="b"/>
              <a:pathLst>
                <a:path w="39362" h="4248" extrusionOk="0">
                  <a:moveTo>
                    <a:pt x="1" y="1"/>
                  </a:moveTo>
                  <a:lnTo>
                    <a:pt x="1" y="4248"/>
                  </a:lnTo>
                  <a:lnTo>
                    <a:pt x="39362" y="4248"/>
                  </a:lnTo>
                  <a:lnTo>
                    <a:pt x="39362" y="1"/>
                  </a:ln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-3353200" y="-844325"/>
              <a:ext cx="984075" cy="106200"/>
            </a:xfrm>
            <a:custGeom>
              <a:avLst/>
              <a:gdLst/>
              <a:ahLst/>
              <a:cxnLst/>
              <a:rect l="l" t="t" r="r" b="b"/>
              <a:pathLst>
                <a:path w="39363" h="4248" extrusionOk="0">
                  <a:moveTo>
                    <a:pt x="1761" y="1"/>
                  </a:moveTo>
                  <a:cubicBezTo>
                    <a:pt x="786" y="1"/>
                    <a:pt x="0" y="786"/>
                    <a:pt x="0" y="1761"/>
                  </a:cubicBezTo>
                  <a:lnTo>
                    <a:pt x="0" y="2488"/>
                  </a:lnTo>
                  <a:cubicBezTo>
                    <a:pt x="0" y="3463"/>
                    <a:pt x="786" y="4248"/>
                    <a:pt x="1761" y="4248"/>
                  </a:cubicBezTo>
                  <a:lnTo>
                    <a:pt x="37603" y="4248"/>
                  </a:lnTo>
                  <a:cubicBezTo>
                    <a:pt x="38578" y="4248"/>
                    <a:pt x="39362" y="3463"/>
                    <a:pt x="39362" y="2488"/>
                  </a:cubicBezTo>
                  <a:lnTo>
                    <a:pt x="39362" y="1761"/>
                  </a:lnTo>
                  <a:cubicBezTo>
                    <a:pt x="39362" y="786"/>
                    <a:pt x="38578" y="1"/>
                    <a:pt x="37603" y="1"/>
                  </a:cubicBezTo>
                  <a:close/>
                </a:path>
              </a:pathLst>
            </a:custGeom>
            <a:solidFill>
              <a:srgbClr val="3B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-4516150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9" y="682"/>
                  </a:moveTo>
                  <a:cubicBezTo>
                    <a:pt x="12057" y="682"/>
                    <a:pt x="12641" y="1265"/>
                    <a:pt x="12642" y="1984"/>
                  </a:cubicBezTo>
                  <a:lnTo>
                    <a:pt x="12642" y="5671"/>
                  </a:lnTo>
                  <a:cubicBezTo>
                    <a:pt x="12641" y="6390"/>
                    <a:pt x="12057" y="6973"/>
                    <a:pt x="11339" y="6974"/>
                  </a:cubicBezTo>
                  <a:lnTo>
                    <a:pt x="1985" y="6974"/>
                  </a:lnTo>
                  <a:cubicBezTo>
                    <a:pt x="1266" y="6973"/>
                    <a:pt x="683" y="6390"/>
                    <a:pt x="683" y="5671"/>
                  </a:cubicBezTo>
                  <a:lnTo>
                    <a:pt x="683" y="1984"/>
                  </a:lnTo>
                  <a:cubicBezTo>
                    <a:pt x="683" y="1265"/>
                    <a:pt x="1266" y="682"/>
                    <a:pt x="1985" y="682"/>
                  </a:cubicBezTo>
                  <a:close/>
                  <a:moveTo>
                    <a:pt x="1985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5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3" y="0"/>
                    <a:pt x="1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-4326950" y="-1195600"/>
              <a:ext cx="1668900" cy="425250"/>
            </a:xfrm>
            <a:custGeom>
              <a:avLst/>
              <a:gdLst/>
              <a:ahLst/>
              <a:cxnLst/>
              <a:rect l="l" t="t" r="r" b="b"/>
              <a:pathLst>
                <a:path w="66756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66756" y="17010"/>
                  </a:lnTo>
                  <a:cubicBezTo>
                    <a:pt x="66756" y="7615"/>
                    <a:pt x="59137" y="1"/>
                    <a:pt x="49747" y="1"/>
                  </a:cubicBezTo>
                  <a:cubicBezTo>
                    <a:pt x="46455" y="1"/>
                    <a:pt x="43385" y="936"/>
                    <a:pt x="40781" y="2553"/>
                  </a:cubicBezTo>
                  <a:cubicBezTo>
                    <a:pt x="38508" y="3967"/>
                    <a:pt x="35943" y="4674"/>
                    <a:pt x="33378" y="4674"/>
                  </a:cubicBezTo>
                  <a:cubicBezTo>
                    <a:pt x="30813" y="4674"/>
                    <a:pt x="28247" y="3967"/>
                    <a:pt x="25973" y="2553"/>
                  </a:cubicBezTo>
                  <a:cubicBezTo>
                    <a:pt x="23371" y="935"/>
                    <a:pt x="20299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-6207075" y="-2908025"/>
              <a:ext cx="1286550" cy="1744950"/>
            </a:xfrm>
            <a:custGeom>
              <a:avLst/>
              <a:gdLst/>
              <a:ahLst/>
              <a:cxnLst/>
              <a:rect l="l" t="t" r="r" b="b"/>
              <a:pathLst>
                <a:path w="51462" h="69798" extrusionOk="0">
                  <a:moveTo>
                    <a:pt x="47116" y="1"/>
                  </a:moveTo>
                  <a:cubicBezTo>
                    <a:pt x="46615" y="1"/>
                    <a:pt x="46102" y="89"/>
                    <a:pt x="45595" y="277"/>
                  </a:cubicBezTo>
                  <a:lnTo>
                    <a:pt x="17392" y="10763"/>
                  </a:lnTo>
                  <a:cubicBezTo>
                    <a:pt x="16056" y="11261"/>
                    <a:pt x="14705" y="11717"/>
                    <a:pt x="13346" y="12143"/>
                  </a:cubicBezTo>
                  <a:cubicBezTo>
                    <a:pt x="11952" y="12582"/>
                    <a:pt x="10543" y="12992"/>
                    <a:pt x="9136" y="13391"/>
                  </a:cubicBezTo>
                  <a:lnTo>
                    <a:pt x="9133" y="13391"/>
                  </a:lnTo>
                  <a:cubicBezTo>
                    <a:pt x="8502" y="13571"/>
                    <a:pt x="7867" y="13746"/>
                    <a:pt x="7237" y="13919"/>
                  </a:cubicBezTo>
                  <a:cubicBezTo>
                    <a:pt x="3064" y="15064"/>
                    <a:pt x="0" y="18886"/>
                    <a:pt x="0" y="23422"/>
                  </a:cubicBezTo>
                  <a:lnTo>
                    <a:pt x="0" y="69798"/>
                  </a:lnTo>
                  <a:lnTo>
                    <a:pt x="51461" y="69798"/>
                  </a:lnTo>
                  <a:lnTo>
                    <a:pt x="51461" y="4357"/>
                  </a:lnTo>
                  <a:cubicBezTo>
                    <a:pt x="51461" y="1865"/>
                    <a:pt x="49421" y="1"/>
                    <a:pt x="47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-6148950" y="-2503325"/>
              <a:ext cx="688550" cy="1267550"/>
            </a:xfrm>
            <a:custGeom>
              <a:avLst/>
              <a:gdLst/>
              <a:ahLst/>
              <a:cxnLst/>
              <a:rect l="l" t="t" r="r" b="b"/>
              <a:pathLst>
                <a:path w="27542" h="50702" extrusionOk="0">
                  <a:moveTo>
                    <a:pt x="9858" y="0"/>
                  </a:moveTo>
                  <a:lnTo>
                    <a:pt x="9858" y="1"/>
                  </a:lnTo>
                  <a:cubicBezTo>
                    <a:pt x="7243" y="1"/>
                    <a:pt x="4737" y="1040"/>
                    <a:pt x="2888" y="2888"/>
                  </a:cubicBezTo>
                  <a:cubicBezTo>
                    <a:pt x="1040" y="4736"/>
                    <a:pt x="1" y="7243"/>
                    <a:pt x="1" y="9857"/>
                  </a:cubicBezTo>
                  <a:lnTo>
                    <a:pt x="1" y="47127"/>
                  </a:lnTo>
                  <a:cubicBezTo>
                    <a:pt x="1" y="49101"/>
                    <a:pt x="1601" y="50702"/>
                    <a:pt x="3576" y="50702"/>
                  </a:cubicBezTo>
                  <a:lnTo>
                    <a:pt x="23966" y="50702"/>
                  </a:lnTo>
                  <a:cubicBezTo>
                    <a:pt x="25941" y="50702"/>
                    <a:pt x="27541" y="49101"/>
                    <a:pt x="27541" y="47127"/>
                  </a:cubicBezTo>
                  <a:lnTo>
                    <a:pt x="27541" y="2477"/>
                  </a:lnTo>
                  <a:cubicBezTo>
                    <a:pt x="27541" y="1110"/>
                    <a:pt x="26432" y="0"/>
                    <a:pt x="2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-6065375" y="-2411150"/>
              <a:ext cx="541600" cy="443675"/>
            </a:xfrm>
            <a:custGeom>
              <a:avLst/>
              <a:gdLst/>
              <a:ahLst/>
              <a:cxnLst/>
              <a:rect l="l" t="t" r="r" b="b"/>
              <a:pathLst>
                <a:path w="21664" h="17747" extrusionOk="0">
                  <a:moveTo>
                    <a:pt x="4532" y="1"/>
                  </a:moveTo>
                  <a:cubicBezTo>
                    <a:pt x="2022" y="1"/>
                    <a:pt x="1" y="2022"/>
                    <a:pt x="1" y="4533"/>
                  </a:cubicBezTo>
                  <a:lnTo>
                    <a:pt x="1" y="13214"/>
                  </a:lnTo>
                  <a:cubicBezTo>
                    <a:pt x="1" y="15725"/>
                    <a:pt x="2022" y="17746"/>
                    <a:pt x="4532" y="17746"/>
                  </a:cubicBezTo>
                  <a:lnTo>
                    <a:pt x="17131" y="17746"/>
                  </a:lnTo>
                  <a:cubicBezTo>
                    <a:pt x="19642" y="17746"/>
                    <a:pt x="21663" y="15725"/>
                    <a:pt x="21663" y="13214"/>
                  </a:cubicBezTo>
                  <a:lnTo>
                    <a:pt x="21663" y="4533"/>
                  </a:lnTo>
                  <a:cubicBezTo>
                    <a:pt x="21663" y="2022"/>
                    <a:pt x="19642" y="1"/>
                    <a:pt x="17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-5713925" y="-1907025"/>
              <a:ext cx="190150" cy="74925"/>
            </a:xfrm>
            <a:custGeom>
              <a:avLst/>
              <a:gdLst/>
              <a:ahLst/>
              <a:cxnLst/>
              <a:rect l="l" t="t" r="r" b="b"/>
              <a:pathLst>
                <a:path w="7606" h="2997" extrusionOk="0">
                  <a:moveTo>
                    <a:pt x="1497" y="0"/>
                  </a:moveTo>
                  <a:cubicBezTo>
                    <a:pt x="684" y="3"/>
                    <a:pt x="20" y="653"/>
                    <a:pt x="0" y="1466"/>
                  </a:cubicBezTo>
                  <a:lnTo>
                    <a:pt x="0" y="1501"/>
                  </a:lnTo>
                  <a:cubicBezTo>
                    <a:pt x="0" y="2327"/>
                    <a:pt x="671" y="2997"/>
                    <a:pt x="1497" y="2997"/>
                  </a:cubicBezTo>
                  <a:lnTo>
                    <a:pt x="6109" y="2997"/>
                  </a:lnTo>
                  <a:cubicBezTo>
                    <a:pt x="6935" y="2997"/>
                    <a:pt x="7605" y="2327"/>
                    <a:pt x="7605" y="1501"/>
                  </a:cubicBezTo>
                  <a:lnTo>
                    <a:pt x="7605" y="1466"/>
                  </a:lnTo>
                  <a:cubicBezTo>
                    <a:pt x="7587" y="652"/>
                    <a:pt x="6922" y="1"/>
                    <a:pt x="6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-5178400" y="-1870400"/>
              <a:ext cx="105725" cy="41675"/>
            </a:xfrm>
            <a:custGeom>
              <a:avLst/>
              <a:gdLst/>
              <a:ahLst/>
              <a:cxnLst/>
              <a:rect l="l" t="t" r="r" b="b"/>
              <a:pathLst>
                <a:path w="4229" h="1667" extrusionOk="0">
                  <a:moveTo>
                    <a:pt x="833" y="1"/>
                  </a:moveTo>
                  <a:cubicBezTo>
                    <a:pt x="373" y="1"/>
                    <a:pt x="0" y="374"/>
                    <a:pt x="0" y="834"/>
                  </a:cubicBezTo>
                  <a:cubicBezTo>
                    <a:pt x="0" y="1293"/>
                    <a:pt x="373" y="1666"/>
                    <a:pt x="833" y="1666"/>
                  </a:cubicBezTo>
                  <a:lnTo>
                    <a:pt x="3396" y="1666"/>
                  </a:lnTo>
                  <a:cubicBezTo>
                    <a:pt x="3856" y="1666"/>
                    <a:pt x="4229" y="1293"/>
                    <a:pt x="4229" y="834"/>
                  </a:cubicBezTo>
                  <a:cubicBezTo>
                    <a:pt x="4229" y="374"/>
                    <a:pt x="3856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-6277075" y="-1851150"/>
              <a:ext cx="70000" cy="688100"/>
            </a:xfrm>
            <a:custGeom>
              <a:avLst/>
              <a:gdLst/>
              <a:ahLst/>
              <a:cxnLst/>
              <a:rect l="l" t="t" r="r" b="b"/>
              <a:pathLst>
                <a:path w="2800" h="27524" extrusionOk="0">
                  <a:moveTo>
                    <a:pt x="2799" y="1"/>
                  </a:moveTo>
                  <a:cubicBezTo>
                    <a:pt x="1254" y="1"/>
                    <a:pt x="1" y="1253"/>
                    <a:pt x="1" y="2799"/>
                  </a:cubicBezTo>
                  <a:lnTo>
                    <a:pt x="1" y="24725"/>
                  </a:lnTo>
                  <a:cubicBezTo>
                    <a:pt x="1" y="26270"/>
                    <a:pt x="1254" y="27524"/>
                    <a:pt x="2799" y="27524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-5341750" y="-2503325"/>
              <a:ext cx="310050" cy="553975"/>
            </a:xfrm>
            <a:custGeom>
              <a:avLst/>
              <a:gdLst/>
              <a:ahLst/>
              <a:cxnLst/>
              <a:rect l="l" t="t" r="r" b="b"/>
              <a:pathLst>
                <a:path w="12402" h="22159" extrusionOk="0">
                  <a:moveTo>
                    <a:pt x="2336" y="0"/>
                  </a:moveTo>
                  <a:cubicBezTo>
                    <a:pt x="1042" y="0"/>
                    <a:pt x="1" y="1042"/>
                    <a:pt x="1" y="2337"/>
                  </a:cubicBezTo>
                  <a:lnTo>
                    <a:pt x="1" y="19823"/>
                  </a:lnTo>
                  <a:cubicBezTo>
                    <a:pt x="1" y="21117"/>
                    <a:pt x="1042" y="22159"/>
                    <a:pt x="2336" y="22159"/>
                  </a:cubicBezTo>
                  <a:lnTo>
                    <a:pt x="10066" y="22159"/>
                  </a:lnTo>
                  <a:cubicBezTo>
                    <a:pt x="11360" y="22159"/>
                    <a:pt x="12401" y="21117"/>
                    <a:pt x="12401" y="19823"/>
                  </a:cubicBezTo>
                  <a:lnTo>
                    <a:pt x="12401" y="2337"/>
                  </a:lnTo>
                  <a:cubicBezTo>
                    <a:pt x="12401" y="1042"/>
                    <a:pt x="11360" y="0"/>
                    <a:pt x="10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-6077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7" y="19531"/>
                  </a:cubicBezTo>
                  <a:cubicBezTo>
                    <a:pt x="1594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4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-5978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6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-5879825" y="-1790600"/>
              <a:ext cx="51325" cy="488275"/>
            </a:xfrm>
            <a:custGeom>
              <a:avLst/>
              <a:gdLst/>
              <a:ahLst/>
              <a:cxnLst/>
              <a:rect l="l" t="t" r="r" b="b"/>
              <a:pathLst>
                <a:path w="2053" h="19531" extrusionOk="0">
                  <a:moveTo>
                    <a:pt x="1027" y="1"/>
                  </a:moveTo>
                  <a:cubicBezTo>
                    <a:pt x="460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60" y="19531"/>
                    <a:pt x="1027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-5780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-5681825" y="-1790600"/>
              <a:ext cx="51300" cy="488275"/>
            </a:xfrm>
            <a:custGeom>
              <a:avLst/>
              <a:gdLst/>
              <a:ahLst/>
              <a:cxnLst/>
              <a:rect l="l" t="t" r="r" b="b"/>
              <a:pathLst>
                <a:path w="2052" h="19531" extrusionOk="0">
                  <a:moveTo>
                    <a:pt x="1026" y="1"/>
                  </a:moveTo>
                  <a:cubicBezTo>
                    <a:pt x="459" y="1"/>
                    <a:pt x="0" y="461"/>
                    <a:pt x="0" y="1027"/>
                  </a:cubicBezTo>
                  <a:lnTo>
                    <a:pt x="0" y="18505"/>
                  </a:lnTo>
                  <a:cubicBezTo>
                    <a:pt x="0" y="19072"/>
                    <a:pt x="459" y="19531"/>
                    <a:pt x="1026" y="19531"/>
                  </a:cubicBezTo>
                  <a:cubicBezTo>
                    <a:pt x="1593" y="19531"/>
                    <a:pt x="2052" y="19072"/>
                    <a:pt x="2052" y="18505"/>
                  </a:cubicBezTo>
                  <a:lnTo>
                    <a:pt x="2052" y="1027"/>
                  </a:lnTo>
                  <a:cubicBezTo>
                    <a:pt x="2052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-5582850" y="-1790600"/>
              <a:ext cx="51350" cy="488275"/>
            </a:xfrm>
            <a:custGeom>
              <a:avLst/>
              <a:gdLst/>
              <a:ahLst/>
              <a:cxnLst/>
              <a:rect l="l" t="t" r="r" b="b"/>
              <a:pathLst>
                <a:path w="2054" h="19531" extrusionOk="0">
                  <a:moveTo>
                    <a:pt x="1026" y="1"/>
                  </a:moveTo>
                  <a:cubicBezTo>
                    <a:pt x="460" y="1"/>
                    <a:pt x="1" y="461"/>
                    <a:pt x="1" y="1027"/>
                  </a:cubicBezTo>
                  <a:lnTo>
                    <a:pt x="1" y="18505"/>
                  </a:lnTo>
                  <a:cubicBezTo>
                    <a:pt x="1" y="19072"/>
                    <a:pt x="460" y="19531"/>
                    <a:pt x="1026" y="19531"/>
                  </a:cubicBezTo>
                  <a:cubicBezTo>
                    <a:pt x="1593" y="19531"/>
                    <a:pt x="2053" y="19072"/>
                    <a:pt x="2053" y="18505"/>
                  </a:cubicBezTo>
                  <a:lnTo>
                    <a:pt x="2053" y="1027"/>
                  </a:lnTo>
                  <a:cubicBezTo>
                    <a:pt x="2053" y="461"/>
                    <a:pt x="1593" y="1"/>
                    <a:pt x="1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-6315775" y="-1163075"/>
              <a:ext cx="896175" cy="392550"/>
            </a:xfrm>
            <a:custGeom>
              <a:avLst/>
              <a:gdLst/>
              <a:ahLst/>
              <a:cxnLst/>
              <a:rect l="l" t="t" r="r" b="b"/>
              <a:pathLst>
                <a:path w="35847" h="15702" extrusionOk="0">
                  <a:moveTo>
                    <a:pt x="2439" y="1"/>
                  </a:moveTo>
                  <a:cubicBezTo>
                    <a:pt x="1092" y="1"/>
                    <a:pt x="1" y="1092"/>
                    <a:pt x="1" y="2439"/>
                  </a:cubicBezTo>
                  <a:lnTo>
                    <a:pt x="1" y="6194"/>
                  </a:lnTo>
                  <a:cubicBezTo>
                    <a:pt x="1" y="8714"/>
                    <a:pt x="1002" y="11133"/>
                    <a:pt x="2785" y="12916"/>
                  </a:cubicBezTo>
                  <a:cubicBezTo>
                    <a:pt x="4568" y="14699"/>
                    <a:pt x="6986" y="15701"/>
                    <a:pt x="9508" y="15701"/>
                  </a:cubicBezTo>
                  <a:lnTo>
                    <a:pt x="35847" y="15701"/>
                  </a:lnTo>
                  <a:lnTo>
                    <a:pt x="35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-6151900" y="-1075900"/>
              <a:ext cx="397475" cy="42075"/>
            </a:xfrm>
            <a:custGeom>
              <a:avLst/>
              <a:gdLst/>
              <a:ahLst/>
              <a:cxnLst/>
              <a:rect l="l" t="t" r="r" b="b"/>
              <a:pathLst>
                <a:path w="15899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-6151900" y="-986850"/>
              <a:ext cx="397475" cy="42050"/>
            </a:xfrm>
            <a:custGeom>
              <a:avLst/>
              <a:gdLst/>
              <a:ahLst/>
              <a:cxnLst/>
              <a:rect l="l" t="t" r="r" b="b"/>
              <a:pathLst>
                <a:path w="15899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15899" y="1682"/>
                  </a:lnTo>
                  <a:lnTo>
                    <a:pt x="1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-6151900" y="-897850"/>
              <a:ext cx="397475" cy="42100"/>
            </a:xfrm>
            <a:custGeom>
              <a:avLst/>
              <a:gdLst/>
              <a:ahLst/>
              <a:cxnLst/>
              <a:rect l="l" t="t" r="r" b="b"/>
              <a:pathLst>
                <a:path w="15899" h="1684" extrusionOk="0">
                  <a:moveTo>
                    <a:pt x="1" y="1"/>
                  </a:moveTo>
                  <a:lnTo>
                    <a:pt x="1" y="1683"/>
                  </a:lnTo>
                  <a:lnTo>
                    <a:pt x="15899" y="1683"/>
                  </a:lnTo>
                  <a:lnTo>
                    <a:pt x="15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-6315775" y="-1392850"/>
              <a:ext cx="108700" cy="229800"/>
            </a:xfrm>
            <a:custGeom>
              <a:avLst/>
              <a:gdLst/>
              <a:ahLst/>
              <a:cxnLst/>
              <a:rect l="l" t="t" r="r" b="b"/>
              <a:pathLst>
                <a:path w="4348" h="9192" extrusionOk="0">
                  <a:moveTo>
                    <a:pt x="2508" y="1"/>
                  </a:moveTo>
                  <a:cubicBezTo>
                    <a:pt x="1123" y="1"/>
                    <a:pt x="1" y="1123"/>
                    <a:pt x="1" y="2508"/>
                  </a:cubicBezTo>
                  <a:lnTo>
                    <a:pt x="1" y="6684"/>
                  </a:lnTo>
                  <a:cubicBezTo>
                    <a:pt x="1" y="8069"/>
                    <a:pt x="1123" y="9192"/>
                    <a:pt x="2508" y="9192"/>
                  </a:cubicBezTo>
                  <a:lnTo>
                    <a:pt x="4347" y="919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-5978725" y="-2908025"/>
              <a:ext cx="1058200" cy="334800"/>
            </a:xfrm>
            <a:custGeom>
              <a:avLst/>
              <a:gdLst/>
              <a:ahLst/>
              <a:cxnLst/>
              <a:rect l="l" t="t" r="r" b="b"/>
              <a:pathLst>
                <a:path w="42328" h="13392" extrusionOk="0">
                  <a:moveTo>
                    <a:pt x="37982" y="1"/>
                  </a:moveTo>
                  <a:cubicBezTo>
                    <a:pt x="37481" y="1"/>
                    <a:pt x="36968" y="89"/>
                    <a:pt x="36461" y="277"/>
                  </a:cubicBezTo>
                  <a:lnTo>
                    <a:pt x="8257" y="10763"/>
                  </a:lnTo>
                  <a:cubicBezTo>
                    <a:pt x="6921" y="11261"/>
                    <a:pt x="5571" y="11717"/>
                    <a:pt x="4211" y="12143"/>
                  </a:cubicBezTo>
                  <a:cubicBezTo>
                    <a:pt x="2817" y="12583"/>
                    <a:pt x="1409" y="12992"/>
                    <a:pt x="1" y="13391"/>
                  </a:cubicBezTo>
                  <a:lnTo>
                    <a:pt x="42327" y="13391"/>
                  </a:lnTo>
                  <a:lnTo>
                    <a:pt x="42327" y="4357"/>
                  </a:lnTo>
                  <a:cubicBezTo>
                    <a:pt x="42327" y="1865"/>
                    <a:pt x="40287" y="1"/>
                    <a:pt x="37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5978725" y="-2604450"/>
              <a:ext cx="1058200" cy="31225"/>
            </a:xfrm>
            <a:custGeom>
              <a:avLst/>
              <a:gdLst/>
              <a:ahLst/>
              <a:cxnLst/>
              <a:rect l="l" t="t" r="r" b="b"/>
              <a:pathLst>
                <a:path w="42328" h="1249" extrusionOk="0">
                  <a:moveTo>
                    <a:pt x="4211" y="0"/>
                  </a:moveTo>
                  <a:cubicBezTo>
                    <a:pt x="2817" y="440"/>
                    <a:pt x="1409" y="849"/>
                    <a:pt x="1" y="1248"/>
                  </a:cubicBezTo>
                  <a:lnTo>
                    <a:pt x="42327" y="1248"/>
                  </a:lnTo>
                  <a:lnTo>
                    <a:pt x="42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5713925" y="-1870400"/>
              <a:ext cx="190150" cy="38300"/>
            </a:xfrm>
            <a:custGeom>
              <a:avLst/>
              <a:gdLst/>
              <a:ahLst/>
              <a:cxnLst/>
              <a:rect l="l" t="t" r="r" b="b"/>
              <a:pathLst>
                <a:path w="7606" h="1532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862"/>
                    <a:pt x="671" y="1532"/>
                    <a:pt x="1497" y="1532"/>
                  </a:cubicBezTo>
                  <a:lnTo>
                    <a:pt x="6109" y="1532"/>
                  </a:lnTo>
                  <a:cubicBezTo>
                    <a:pt x="6935" y="1532"/>
                    <a:pt x="7605" y="862"/>
                    <a:pt x="7605" y="36"/>
                  </a:cubicBezTo>
                  <a:lnTo>
                    <a:pt x="7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6242075" y="-1392850"/>
              <a:ext cx="35000" cy="229800"/>
            </a:xfrm>
            <a:custGeom>
              <a:avLst/>
              <a:gdLst/>
              <a:ahLst/>
              <a:cxnLst/>
              <a:rect l="l" t="t" r="r" b="b"/>
              <a:pathLst>
                <a:path w="1400" h="9192" extrusionOk="0">
                  <a:moveTo>
                    <a:pt x="1" y="1"/>
                  </a:moveTo>
                  <a:lnTo>
                    <a:pt x="1" y="9192"/>
                  </a:lnTo>
                  <a:lnTo>
                    <a:pt x="1399" y="9192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4884425" y="-1062500"/>
              <a:ext cx="333100" cy="191400"/>
            </a:xfrm>
            <a:custGeom>
              <a:avLst/>
              <a:gdLst/>
              <a:ahLst/>
              <a:cxnLst/>
              <a:rect l="l" t="t" r="r" b="b"/>
              <a:pathLst>
                <a:path w="13324" h="7656" extrusionOk="0">
                  <a:moveTo>
                    <a:pt x="11338" y="682"/>
                  </a:moveTo>
                  <a:cubicBezTo>
                    <a:pt x="12058" y="682"/>
                    <a:pt x="12640" y="1265"/>
                    <a:pt x="12642" y="1984"/>
                  </a:cubicBezTo>
                  <a:lnTo>
                    <a:pt x="12642" y="5671"/>
                  </a:lnTo>
                  <a:cubicBezTo>
                    <a:pt x="12640" y="6390"/>
                    <a:pt x="12058" y="6973"/>
                    <a:pt x="11338" y="6974"/>
                  </a:cubicBezTo>
                  <a:lnTo>
                    <a:pt x="1986" y="6974"/>
                  </a:lnTo>
                  <a:cubicBezTo>
                    <a:pt x="1266" y="6973"/>
                    <a:pt x="684" y="6390"/>
                    <a:pt x="683" y="5671"/>
                  </a:cubicBezTo>
                  <a:lnTo>
                    <a:pt x="683" y="1984"/>
                  </a:lnTo>
                  <a:cubicBezTo>
                    <a:pt x="684" y="1265"/>
                    <a:pt x="1266" y="682"/>
                    <a:pt x="1986" y="682"/>
                  </a:cubicBezTo>
                  <a:close/>
                  <a:moveTo>
                    <a:pt x="1986" y="0"/>
                  </a:moveTo>
                  <a:cubicBezTo>
                    <a:pt x="891" y="0"/>
                    <a:pt x="1" y="890"/>
                    <a:pt x="1" y="1985"/>
                  </a:cubicBezTo>
                  <a:lnTo>
                    <a:pt x="1" y="5672"/>
                  </a:lnTo>
                  <a:cubicBezTo>
                    <a:pt x="1" y="6766"/>
                    <a:pt x="891" y="7656"/>
                    <a:pt x="1986" y="7656"/>
                  </a:cubicBezTo>
                  <a:lnTo>
                    <a:pt x="11339" y="7656"/>
                  </a:lnTo>
                  <a:cubicBezTo>
                    <a:pt x="12433" y="7656"/>
                    <a:pt x="13324" y="6766"/>
                    <a:pt x="13324" y="5672"/>
                  </a:cubicBezTo>
                  <a:lnTo>
                    <a:pt x="13324" y="1985"/>
                  </a:lnTo>
                  <a:cubicBezTo>
                    <a:pt x="13324" y="890"/>
                    <a:pt x="12432" y="0"/>
                    <a:pt x="1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-6200775" y="-2401325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0"/>
                  </a:moveTo>
                  <a:cubicBezTo>
                    <a:pt x="170" y="0"/>
                    <a:pt x="1" y="169"/>
                    <a:pt x="1" y="381"/>
                  </a:cubicBezTo>
                  <a:lnTo>
                    <a:pt x="1" y="639"/>
                  </a:lnTo>
                  <a:cubicBezTo>
                    <a:pt x="1" y="849"/>
                    <a:pt x="170" y="1019"/>
                    <a:pt x="381" y="1019"/>
                  </a:cubicBezTo>
                  <a:lnTo>
                    <a:pt x="4769" y="1019"/>
                  </a:lnTo>
                  <a:cubicBezTo>
                    <a:pt x="4980" y="1019"/>
                    <a:pt x="5150" y="849"/>
                    <a:pt x="5150" y="639"/>
                  </a:cubicBezTo>
                  <a:lnTo>
                    <a:pt x="5150" y="381"/>
                  </a:lnTo>
                  <a:cubicBezTo>
                    <a:pt x="5150" y="169"/>
                    <a:pt x="4980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-6200775" y="-1907800"/>
              <a:ext cx="128750" cy="25500"/>
            </a:xfrm>
            <a:custGeom>
              <a:avLst/>
              <a:gdLst/>
              <a:ahLst/>
              <a:cxnLst/>
              <a:rect l="l" t="t" r="r" b="b"/>
              <a:pathLst>
                <a:path w="5150" h="1020" extrusionOk="0">
                  <a:moveTo>
                    <a:pt x="381" y="1"/>
                  </a:moveTo>
                  <a:cubicBezTo>
                    <a:pt x="170" y="1"/>
                    <a:pt x="1" y="171"/>
                    <a:pt x="1" y="381"/>
                  </a:cubicBezTo>
                  <a:lnTo>
                    <a:pt x="1" y="639"/>
                  </a:lnTo>
                  <a:cubicBezTo>
                    <a:pt x="1" y="851"/>
                    <a:pt x="170" y="1020"/>
                    <a:pt x="381" y="1020"/>
                  </a:cubicBezTo>
                  <a:lnTo>
                    <a:pt x="4769" y="1020"/>
                  </a:lnTo>
                  <a:cubicBezTo>
                    <a:pt x="4980" y="1020"/>
                    <a:pt x="5150" y="851"/>
                    <a:pt x="5150" y="639"/>
                  </a:cubicBezTo>
                  <a:lnTo>
                    <a:pt x="5150" y="381"/>
                  </a:lnTo>
                  <a:cubicBezTo>
                    <a:pt x="5150" y="171"/>
                    <a:pt x="4980" y="1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-6242075" y="-2401325"/>
              <a:ext cx="77350" cy="519050"/>
            </a:xfrm>
            <a:custGeom>
              <a:avLst/>
              <a:gdLst/>
              <a:ahLst/>
              <a:cxnLst/>
              <a:rect l="l" t="t" r="r" b="b"/>
              <a:pathLst>
                <a:path w="3094" h="20762" extrusionOk="0">
                  <a:moveTo>
                    <a:pt x="1821" y="0"/>
                  </a:moveTo>
                  <a:cubicBezTo>
                    <a:pt x="816" y="0"/>
                    <a:pt x="1" y="816"/>
                    <a:pt x="1" y="1822"/>
                  </a:cubicBezTo>
                  <a:lnTo>
                    <a:pt x="1" y="18939"/>
                  </a:lnTo>
                  <a:cubicBezTo>
                    <a:pt x="1" y="19946"/>
                    <a:pt x="816" y="20762"/>
                    <a:pt x="1823" y="20762"/>
                  </a:cubicBezTo>
                  <a:lnTo>
                    <a:pt x="3094" y="20762"/>
                  </a:lnTo>
                  <a:lnTo>
                    <a:pt x="3094" y="0"/>
                  </a:lnTo>
                  <a:lnTo>
                    <a:pt x="1823" y="0"/>
                  </a:lnTo>
                  <a:cubicBezTo>
                    <a:pt x="1822" y="0"/>
                    <a:pt x="1822" y="0"/>
                    <a:pt x="1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-6168250" y="-2392925"/>
              <a:ext cx="78275" cy="119000"/>
            </a:xfrm>
            <a:custGeom>
              <a:avLst/>
              <a:gdLst/>
              <a:ahLst/>
              <a:cxnLst/>
              <a:rect l="l" t="t" r="r" b="b"/>
              <a:pathLst>
                <a:path w="3131" h="4760" extrusionOk="0">
                  <a:moveTo>
                    <a:pt x="2941" y="0"/>
                  </a:moveTo>
                  <a:lnTo>
                    <a:pt x="555" y="4282"/>
                  </a:lnTo>
                  <a:lnTo>
                    <a:pt x="1" y="4282"/>
                  </a:lnTo>
                  <a:lnTo>
                    <a:pt x="1" y="4759"/>
                  </a:lnTo>
                  <a:lnTo>
                    <a:pt x="666" y="4759"/>
                  </a:lnTo>
                  <a:lnTo>
                    <a:pt x="3130" y="338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-6168250" y="-2006625"/>
              <a:ext cx="78275" cy="118975"/>
            </a:xfrm>
            <a:custGeom>
              <a:avLst/>
              <a:gdLst/>
              <a:ahLst/>
              <a:cxnLst/>
              <a:rect l="l" t="t" r="r" b="b"/>
              <a:pathLst>
                <a:path w="3131" h="4759" extrusionOk="0">
                  <a:moveTo>
                    <a:pt x="1" y="1"/>
                  </a:moveTo>
                  <a:lnTo>
                    <a:pt x="1" y="478"/>
                  </a:lnTo>
                  <a:lnTo>
                    <a:pt x="555" y="478"/>
                  </a:lnTo>
                  <a:lnTo>
                    <a:pt x="2941" y="4758"/>
                  </a:lnTo>
                  <a:lnTo>
                    <a:pt x="3130" y="44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-5284750" y="-2454275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-5284750" y="-236800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2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-5284750" y="-2281750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3"/>
                  </a:cubicBezTo>
                  <a:cubicBezTo>
                    <a:pt x="7841" y="444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-5284750" y="-219550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4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-5284750" y="-2109250"/>
              <a:ext cx="196025" cy="49625"/>
            </a:xfrm>
            <a:custGeom>
              <a:avLst/>
              <a:gdLst/>
              <a:ahLst/>
              <a:cxnLst/>
              <a:rect l="l" t="t" r="r" b="b"/>
              <a:pathLst>
                <a:path w="7841" h="1985" extrusionOk="0">
                  <a:moveTo>
                    <a:pt x="993" y="1"/>
                  </a:moveTo>
                  <a:cubicBezTo>
                    <a:pt x="445" y="1"/>
                    <a:pt x="1" y="445"/>
                    <a:pt x="1" y="993"/>
                  </a:cubicBezTo>
                  <a:cubicBezTo>
                    <a:pt x="1" y="1540"/>
                    <a:pt x="445" y="1985"/>
                    <a:pt x="993" y="1985"/>
                  </a:cubicBezTo>
                  <a:lnTo>
                    <a:pt x="6849" y="1985"/>
                  </a:lnTo>
                  <a:cubicBezTo>
                    <a:pt x="7396" y="1985"/>
                    <a:pt x="7841" y="1540"/>
                    <a:pt x="7841" y="993"/>
                  </a:cubicBezTo>
                  <a:cubicBezTo>
                    <a:pt x="7841" y="445"/>
                    <a:pt x="7396" y="1"/>
                    <a:pt x="6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-5284750" y="-2022975"/>
              <a:ext cx="196025" cy="49600"/>
            </a:xfrm>
            <a:custGeom>
              <a:avLst/>
              <a:gdLst/>
              <a:ahLst/>
              <a:cxnLst/>
              <a:rect l="l" t="t" r="r" b="b"/>
              <a:pathLst>
                <a:path w="7841" h="1984" extrusionOk="0">
                  <a:moveTo>
                    <a:pt x="991" y="1"/>
                  </a:moveTo>
                  <a:cubicBezTo>
                    <a:pt x="444" y="1"/>
                    <a:pt x="1" y="445"/>
                    <a:pt x="1" y="992"/>
                  </a:cubicBezTo>
                  <a:cubicBezTo>
                    <a:pt x="1" y="1540"/>
                    <a:pt x="445" y="1984"/>
                    <a:pt x="993" y="1984"/>
                  </a:cubicBezTo>
                  <a:lnTo>
                    <a:pt x="6849" y="1984"/>
                  </a:lnTo>
                  <a:cubicBezTo>
                    <a:pt x="7396" y="1984"/>
                    <a:pt x="7841" y="1540"/>
                    <a:pt x="7841" y="992"/>
                  </a:cubicBezTo>
                  <a:cubicBezTo>
                    <a:pt x="7841" y="444"/>
                    <a:pt x="7396" y="1"/>
                    <a:pt x="6849" y="1"/>
                  </a:cubicBezTo>
                  <a:lnTo>
                    <a:pt x="993" y="1"/>
                  </a:lnTo>
                  <a:cubicBezTo>
                    <a:pt x="992" y="1"/>
                    <a:pt x="992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-6277075" y="-1780700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-6277075" y="-169992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-6277075" y="-1619125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-6277075" y="-1538350"/>
              <a:ext cx="52500" cy="36725"/>
            </a:xfrm>
            <a:custGeom>
              <a:avLst/>
              <a:gdLst/>
              <a:ahLst/>
              <a:cxnLst/>
              <a:rect l="l" t="t" r="r" b="b"/>
              <a:pathLst>
                <a:path w="2100" h="1469" extrusionOk="0">
                  <a:moveTo>
                    <a:pt x="1" y="1"/>
                  </a:moveTo>
                  <a:lnTo>
                    <a:pt x="1" y="1469"/>
                  </a:lnTo>
                  <a:lnTo>
                    <a:pt x="2100" y="146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-6277075" y="-1457575"/>
              <a:ext cx="52500" cy="36750"/>
            </a:xfrm>
            <a:custGeom>
              <a:avLst/>
              <a:gdLst/>
              <a:ahLst/>
              <a:cxnLst/>
              <a:rect l="l" t="t" r="r" b="b"/>
              <a:pathLst>
                <a:path w="2100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2100" y="1470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-5804675" y="-1195600"/>
              <a:ext cx="850475" cy="425250"/>
            </a:xfrm>
            <a:custGeom>
              <a:avLst/>
              <a:gdLst/>
              <a:ahLst/>
              <a:cxnLst/>
              <a:rect l="l" t="t" r="r" b="b"/>
              <a:pathLst>
                <a:path w="34019" h="17010" extrusionOk="0">
                  <a:moveTo>
                    <a:pt x="17010" y="1"/>
                  </a:moveTo>
                  <a:cubicBezTo>
                    <a:pt x="7615" y="1"/>
                    <a:pt x="1" y="7615"/>
                    <a:pt x="1" y="17010"/>
                  </a:cubicBezTo>
                  <a:lnTo>
                    <a:pt x="34019" y="17010"/>
                  </a:lnTo>
                  <a:cubicBezTo>
                    <a:pt x="34019" y="7615"/>
                    <a:pt x="26401" y="1"/>
                    <a:pt x="17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-5734200" y="-1125100"/>
              <a:ext cx="709450" cy="709425"/>
            </a:xfrm>
            <a:custGeom>
              <a:avLst/>
              <a:gdLst/>
              <a:ahLst/>
              <a:cxnLst/>
              <a:rect l="l" t="t" r="r" b="b"/>
              <a:pathLst>
                <a:path w="28378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5"/>
                  </a:cubicBezTo>
                  <a:cubicBezTo>
                    <a:pt x="1496" y="6817"/>
                    <a:pt x="1" y="10425"/>
                    <a:pt x="1" y="14189"/>
                  </a:cubicBezTo>
                  <a:cubicBezTo>
                    <a:pt x="1" y="17952"/>
                    <a:pt x="1496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2" y="28377"/>
                    <a:pt x="21561" y="26882"/>
                    <a:pt x="24222" y="24221"/>
                  </a:cubicBezTo>
                  <a:cubicBezTo>
                    <a:pt x="26883" y="21560"/>
                    <a:pt x="28378" y="17952"/>
                    <a:pt x="28378" y="14189"/>
                  </a:cubicBezTo>
                  <a:cubicBezTo>
                    <a:pt x="28378" y="10425"/>
                    <a:pt x="26883" y="6817"/>
                    <a:pt x="24222" y="4155"/>
                  </a:cubicBezTo>
                  <a:cubicBezTo>
                    <a:pt x="21561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-5580300" y="-971225"/>
              <a:ext cx="401650" cy="401650"/>
            </a:xfrm>
            <a:custGeom>
              <a:avLst/>
              <a:gdLst/>
              <a:ahLst/>
              <a:cxnLst/>
              <a:rect l="l" t="t" r="r" b="b"/>
              <a:pathLst>
                <a:path w="16066" h="16066" extrusionOk="0">
                  <a:moveTo>
                    <a:pt x="8033" y="1"/>
                  </a:moveTo>
                  <a:cubicBezTo>
                    <a:pt x="5903" y="1"/>
                    <a:pt x="3859" y="847"/>
                    <a:pt x="2353" y="2353"/>
                  </a:cubicBezTo>
                  <a:cubicBezTo>
                    <a:pt x="847" y="3861"/>
                    <a:pt x="1" y="5903"/>
                    <a:pt x="1" y="8034"/>
                  </a:cubicBezTo>
                  <a:cubicBezTo>
                    <a:pt x="1" y="10164"/>
                    <a:pt x="847" y="12207"/>
                    <a:pt x="2353" y="13713"/>
                  </a:cubicBezTo>
                  <a:cubicBezTo>
                    <a:pt x="3859" y="15220"/>
                    <a:pt x="5903" y="16066"/>
                    <a:pt x="8033" y="16066"/>
                  </a:cubicBezTo>
                  <a:cubicBezTo>
                    <a:pt x="10163" y="16066"/>
                    <a:pt x="12207" y="15220"/>
                    <a:pt x="13713" y="13713"/>
                  </a:cubicBezTo>
                  <a:cubicBezTo>
                    <a:pt x="15219" y="12207"/>
                    <a:pt x="16065" y="10164"/>
                    <a:pt x="16065" y="8034"/>
                  </a:cubicBezTo>
                  <a:cubicBezTo>
                    <a:pt x="16065" y="5903"/>
                    <a:pt x="15219" y="3861"/>
                    <a:pt x="13713" y="2353"/>
                  </a:cubicBezTo>
                  <a:cubicBezTo>
                    <a:pt x="12207" y="847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-5559350" y="-950275"/>
              <a:ext cx="359750" cy="359775"/>
            </a:xfrm>
            <a:custGeom>
              <a:avLst/>
              <a:gdLst/>
              <a:ahLst/>
              <a:cxnLst/>
              <a:rect l="l" t="t" r="r" b="b"/>
              <a:pathLst>
                <a:path w="14390" h="14391" extrusionOk="0">
                  <a:moveTo>
                    <a:pt x="7195" y="1"/>
                  </a:moveTo>
                  <a:cubicBezTo>
                    <a:pt x="5287" y="1"/>
                    <a:pt x="3457" y="759"/>
                    <a:pt x="2107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7" y="12283"/>
                  </a:cubicBezTo>
                  <a:cubicBezTo>
                    <a:pt x="3457" y="13632"/>
                    <a:pt x="5287" y="14391"/>
                    <a:pt x="7195" y="14391"/>
                  </a:cubicBezTo>
                  <a:cubicBezTo>
                    <a:pt x="9103" y="14391"/>
                    <a:pt x="10933" y="13632"/>
                    <a:pt x="12283" y="12283"/>
                  </a:cubicBezTo>
                  <a:cubicBezTo>
                    <a:pt x="13632" y="10934"/>
                    <a:pt x="14389" y="9104"/>
                    <a:pt x="14389" y="7196"/>
                  </a:cubicBezTo>
                  <a:cubicBezTo>
                    <a:pt x="14389" y="5287"/>
                    <a:pt x="13632" y="3457"/>
                    <a:pt x="12283" y="2109"/>
                  </a:cubicBezTo>
                  <a:cubicBezTo>
                    <a:pt x="10933" y="759"/>
                    <a:pt x="9103" y="1"/>
                    <a:pt x="7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-546547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0" y="0"/>
                    <a:pt x="0" y="1540"/>
                    <a:pt x="0" y="3441"/>
                  </a:cubicBezTo>
                  <a:cubicBezTo>
                    <a:pt x="0" y="5340"/>
                    <a:pt x="1541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-538970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1"/>
                  </a:moveTo>
                  <a:cubicBezTo>
                    <a:pt x="184" y="1"/>
                    <a:pt x="1" y="183"/>
                    <a:pt x="2" y="408"/>
                  </a:cubicBezTo>
                  <a:lnTo>
                    <a:pt x="2" y="2388"/>
                  </a:lnTo>
                  <a:cubicBezTo>
                    <a:pt x="2" y="2614"/>
                    <a:pt x="184" y="2796"/>
                    <a:pt x="410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-538970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10" y="0"/>
                  </a:moveTo>
                  <a:cubicBezTo>
                    <a:pt x="184" y="0"/>
                    <a:pt x="1" y="183"/>
                    <a:pt x="2" y="407"/>
                  </a:cubicBezTo>
                  <a:lnTo>
                    <a:pt x="2" y="2388"/>
                  </a:lnTo>
                  <a:cubicBezTo>
                    <a:pt x="1" y="2613"/>
                    <a:pt x="184" y="2796"/>
                    <a:pt x="410" y="2796"/>
                  </a:cubicBezTo>
                  <a:cubicBezTo>
                    <a:pt x="634" y="2796"/>
                    <a:pt x="816" y="2612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-5282050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7" y="1"/>
                  </a:moveTo>
                  <a:cubicBezTo>
                    <a:pt x="182" y="1"/>
                    <a:pt x="0" y="184"/>
                    <a:pt x="1" y="409"/>
                  </a:cubicBezTo>
                  <a:cubicBezTo>
                    <a:pt x="0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1" y="1"/>
                  </a:cubicBezTo>
                  <a:cubicBezTo>
                    <a:pt x="2390" y="1"/>
                    <a:pt x="2389" y="1"/>
                    <a:pt x="2389" y="1"/>
                  </a:cubicBezTo>
                  <a:lnTo>
                    <a:pt x="409" y="1"/>
                  </a:lnTo>
                  <a:cubicBezTo>
                    <a:pt x="408" y="1"/>
                    <a:pt x="408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-5546800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406" y="1"/>
                  </a:moveTo>
                  <a:cubicBezTo>
                    <a:pt x="182" y="1"/>
                    <a:pt x="1" y="184"/>
                    <a:pt x="1" y="409"/>
                  </a:cubicBezTo>
                  <a:cubicBezTo>
                    <a:pt x="1" y="633"/>
                    <a:pt x="183" y="815"/>
                    <a:pt x="408" y="815"/>
                  </a:cubicBezTo>
                  <a:lnTo>
                    <a:pt x="2388" y="815"/>
                  </a:lnTo>
                  <a:cubicBezTo>
                    <a:pt x="2613" y="815"/>
                    <a:pt x="2796" y="633"/>
                    <a:pt x="2796" y="409"/>
                  </a:cubicBezTo>
                  <a:cubicBezTo>
                    <a:pt x="2796" y="184"/>
                    <a:pt x="2614" y="1"/>
                    <a:pt x="2390" y="1"/>
                  </a:cubicBezTo>
                  <a:cubicBezTo>
                    <a:pt x="2390" y="1"/>
                    <a:pt x="2389" y="1"/>
                    <a:pt x="2388" y="1"/>
                  </a:cubicBezTo>
                  <a:lnTo>
                    <a:pt x="408" y="1"/>
                  </a:lnTo>
                  <a:cubicBezTo>
                    <a:pt x="408" y="1"/>
                    <a:pt x="407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-531457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40" y="40"/>
                    <a:pt x="1560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-55017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-531457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60" y="2096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-550177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-42564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6" y="1"/>
                    <a:pt x="6817" y="1495"/>
                    <a:pt x="4156" y="4156"/>
                  </a:cubicBezTo>
                  <a:cubicBezTo>
                    <a:pt x="1495" y="6817"/>
                    <a:pt x="1" y="10425"/>
                    <a:pt x="1" y="14189"/>
                  </a:cubicBezTo>
                  <a:cubicBezTo>
                    <a:pt x="1" y="17952"/>
                    <a:pt x="1495" y="21560"/>
                    <a:pt x="4156" y="24221"/>
                  </a:cubicBezTo>
                  <a:cubicBezTo>
                    <a:pt x="6817" y="26882"/>
                    <a:pt x="10426" y="28377"/>
                    <a:pt x="14189" y="28377"/>
                  </a:cubicBezTo>
                  <a:cubicBezTo>
                    <a:pt x="17951" y="28377"/>
                    <a:pt x="21560" y="26882"/>
                    <a:pt x="24221" y="24221"/>
                  </a:cubicBezTo>
                  <a:cubicBezTo>
                    <a:pt x="26882" y="21560"/>
                    <a:pt x="28377" y="17952"/>
                    <a:pt x="28377" y="14189"/>
                  </a:cubicBezTo>
                  <a:cubicBezTo>
                    <a:pt x="28377" y="10425"/>
                    <a:pt x="26882" y="6817"/>
                    <a:pt x="24221" y="4156"/>
                  </a:cubicBezTo>
                  <a:cubicBezTo>
                    <a:pt x="21560" y="1495"/>
                    <a:pt x="17951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-4102575" y="-971200"/>
              <a:ext cx="401650" cy="401625"/>
            </a:xfrm>
            <a:custGeom>
              <a:avLst/>
              <a:gdLst/>
              <a:ahLst/>
              <a:cxnLst/>
              <a:rect l="l" t="t" r="r" b="b"/>
              <a:pathLst>
                <a:path w="16066" h="16065" extrusionOk="0">
                  <a:moveTo>
                    <a:pt x="8034" y="1"/>
                  </a:moveTo>
                  <a:cubicBezTo>
                    <a:pt x="5903" y="1"/>
                    <a:pt x="3861" y="846"/>
                    <a:pt x="2354" y="2352"/>
                  </a:cubicBezTo>
                  <a:cubicBezTo>
                    <a:pt x="848" y="3860"/>
                    <a:pt x="1" y="5902"/>
                    <a:pt x="1" y="8033"/>
                  </a:cubicBezTo>
                  <a:cubicBezTo>
                    <a:pt x="1" y="10163"/>
                    <a:pt x="848" y="12206"/>
                    <a:pt x="2354" y="13712"/>
                  </a:cubicBezTo>
                  <a:cubicBezTo>
                    <a:pt x="3861" y="15219"/>
                    <a:pt x="5903" y="16065"/>
                    <a:pt x="8034" y="16065"/>
                  </a:cubicBezTo>
                  <a:cubicBezTo>
                    <a:pt x="10164" y="16065"/>
                    <a:pt x="12207" y="15219"/>
                    <a:pt x="13713" y="13712"/>
                  </a:cubicBezTo>
                  <a:cubicBezTo>
                    <a:pt x="15220" y="12206"/>
                    <a:pt x="16066" y="10163"/>
                    <a:pt x="16066" y="8033"/>
                  </a:cubicBezTo>
                  <a:cubicBezTo>
                    <a:pt x="16066" y="5902"/>
                    <a:pt x="15220" y="3860"/>
                    <a:pt x="13713" y="2352"/>
                  </a:cubicBezTo>
                  <a:cubicBezTo>
                    <a:pt x="12207" y="846"/>
                    <a:pt x="10164" y="1"/>
                    <a:pt x="8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-40816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8" y="1"/>
                    <a:pt x="3457" y="759"/>
                    <a:pt x="2109" y="2109"/>
                  </a:cubicBezTo>
                  <a:cubicBezTo>
                    <a:pt x="759" y="3457"/>
                    <a:pt x="1" y="5287"/>
                    <a:pt x="1" y="7196"/>
                  </a:cubicBezTo>
                  <a:cubicBezTo>
                    <a:pt x="1" y="9104"/>
                    <a:pt x="759" y="10934"/>
                    <a:pt x="2109" y="12283"/>
                  </a:cubicBezTo>
                  <a:cubicBezTo>
                    <a:pt x="3457" y="13633"/>
                    <a:pt x="5288" y="14391"/>
                    <a:pt x="7196" y="14391"/>
                  </a:cubicBezTo>
                  <a:cubicBezTo>
                    <a:pt x="9104" y="14391"/>
                    <a:pt x="10934" y="13633"/>
                    <a:pt x="12283" y="12283"/>
                  </a:cubicBezTo>
                  <a:cubicBezTo>
                    <a:pt x="13632" y="10934"/>
                    <a:pt x="14391" y="9104"/>
                    <a:pt x="14391" y="7196"/>
                  </a:cubicBezTo>
                  <a:cubicBezTo>
                    <a:pt x="14391" y="5287"/>
                    <a:pt x="13632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-3987750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1" y="0"/>
                  </a:moveTo>
                  <a:cubicBezTo>
                    <a:pt x="1541" y="0"/>
                    <a:pt x="1" y="1541"/>
                    <a:pt x="1" y="3441"/>
                  </a:cubicBezTo>
                  <a:cubicBezTo>
                    <a:pt x="1" y="5340"/>
                    <a:pt x="1541" y="6880"/>
                    <a:pt x="3441" y="6880"/>
                  </a:cubicBezTo>
                  <a:cubicBezTo>
                    <a:pt x="5340" y="6880"/>
                    <a:pt x="6880" y="5340"/>
                    <a:pt x="6880" y="3441"/>
                  </a:cubicBezTo>
                  <a:cubicBezTo>
                    <a:pt x="6880" y="1541"/>
                    <a:pt x="5340" y="0"/>
                    <a:pt x="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-3911925" y="-937725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1"/>
                  </a:moveTo>
                  <a:cubicBezTo>
                    <a:pt x="182" y="1"/>
                    <a:pt x="0" y="183"/>
                    <a:pt x="0" y="408"/>
                  </a:cubicBezTo>
                  <a:lnTo>
                    <a:pt x="0" y="2388"/>
                  </a:lnTo>
                  <a:cubicBezTo>
                    <a:pt x="0" y="2614"/>
                    <a:pt x="182" y="2796"/>
                    <a:pt x="408" y="2796"/>
                  </a:cubicBezTo>
                  <a:cubicBezTo>
                    <a:pt x="633" y="2796"/>
                    <a:pt x="815" y="2614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-3911925" y="-672950"/>
              <a:ext cx="20400" cy="69900"/>
            </a:xfrm>
            <a:custGeom>
              <a:avLst/>
              <a:gdLst/>
              <a:ahLst/>
              <a:cxnLst/>
              <a:rect l="l" t="t" r="r" b="b"/>
              <a:pathLst>
                <a:path w="816" h="2796" extrusionOk="0">
                  <a:moveTo>
                    <a:pt x="408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2388"/>
                  </a:lnTo>
                  <a:cubicBezTo>
                    <a:pt x="0" y="2613"/>
                    <a:pt x="182" y="2796"/>
                    <a:pt x="408" y="2796"/>
                  </a:cubicBezTo>
                  <a:cubicBezTo>
                    <a:pt x="633" y="2796"/>
                    <a:pt x="815" y="2613"/>
                    <a:pt x="815" y="2388"/>
                  </a:cubicBezTo>
                  <a:lnTo>
                    <a:pt x="815" y="408"/>
                  </a:lnTo>
                  <a:cubicBezTo>
                    <a:pt x="815" y="183"/>
                    <a:pt x="63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-3804325" y="-780600"/>
              <a:ext cx="69925" cy="20400"/>
            </a:xfrm>
            <a:custGeom>
              <a:avLst/>
              <a:gdLst/>
              <a:ahLst/>
              <a:cxnLst/>
              <a:rect l="l" t="t" r="r" b="b"/>
              <a:pathLst>
                <a:path w="2797" h="816" extrusionOk="0">
                  <a:moveTo>
                    <a:pt x="409" y="1"/>
                  </a:moveTo>
                  <a:cubicBezTo>
                    <a:pt x="184" y="1"/>
                    <a:pt x="2" y="183"/>
                    <a:pt x="2" y="409"/>
                  </a:cubicBezTo>
                  <a:cubicBezTo>
                    <a:pt x="1" y="633"/>
                    <a:pt x="184" y="815"/>
                    <a:pt x="409" y="815"/>
                  </a:cubicBezTo>
                  <a:lnTo>
                    <a:pt x="2389" y="815"/>
                  </a:lnTo>
                  <a:cubicBezTo>
                    <a:pt x="2613" y="815"/>
                    <a:pt x="2797" y="633"/>
                    <a:pt x="2797" y="409"/>
                  </a:cubicBezTo>
                  <a:cubicBezTo>
                    <a:pt x="2797" y="183"/>
                    <a:pt x="2613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-4069100" y="-780600"/>
              <a:ext cx="69950" cy="20400"/>
            </a:xfrm>
            <a:custGeom>
              <a:avLst/>
              <a:gdLst/>
              <a:ahLst/>
              <a:cxnLst/>
              <a:rect l="l" t="t" r="r" b="b"/>
              <a:pathLst>
                <a:path w="2798" h="816" extrusionOk="0">
                  <a:moveTo>
                    <a:pt x="408" y="1"/>
                  </a:moveTo>
                  <a:cubicBezTo>
                    <a:pt x="183" y="1"/>
                    <a:pt x="1" y="184"/>
                    <a:pt x="2" y="409"/>
                  </a:cubicBezTo>
                  <a:cubicBezTo>
                    <a:pt x="1" y="633"/>
                    <a:pt x="184" y="815"/>
                    <a:pt x="410" y="815"/>
                  </a:cubicBezTo>
                  <a:lnTo>
                    <a:pt x="2389" y="815"/>
                  </a:lnTo>
                  <a:cubicBezTo>
                    <a:pt x="2390" y="815"/>
                    <a:pt x="2391" y="815"/>
                    <a:pt x="2391" y="815"/>
                  </a:cubicBezTo>
                  <a:cubicBezTo>
                    <a:pt x="2616" y="815"/>
                    <a:pt x="2797" y="632"/>
                    <a:pt x="2797" y="409"/>
                  </a:cubicBezTo>
                  <a:cubicBezTo>
                    <a:pt x="2797" y="183"/>
                    <a:pt x="2615" y="1"/>
                    <a:pt x="2389" y="1"/>
                  </a:cubicBezTo>
                  <a:lnTo>
                    <a:pt x="410" y="1"/>
                  </a:lnTo>
                  <a:cubicBezTo>
                    <a:pt x="409" y="1"/>
                    <a:pt x="408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-38368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4" y="1"/>
                    <a:pt x="1639" y="40"/>
                    <a:pt x="1560" y="120"/>
                  </a:cubicBezTo>
                  <a:lnTo>
                    <a:pt x="160" y="1520"/>
                  </a:lnTo>
                  <a:cubicBezTo>
                    <a:pt x="1" y="1679"/>
                    <a:pt x="1" y="1937"/>
                    <a:pt x="160" y="2097"/>
                  </a:cubicBezTo>
                  <a:cubicBezTo>
                    <a:pt x="239" y="2176"/>
                    <a:pt x="343" y="2216"/>
                    <a:pt x="448" y="2216"/>
                  </a:cubicBezTo>
                  <a:cubicBezTo>
                    <a:pt x="552" y="2216"/>
                    <a:pt x="656" y="2176"/>
                    <a:pt x="736" y="2097"/>
                  </a:cubicBezTo>
                  <a:lnTo>
                    <a:pt x="2136" y="697"/>
                  </a:lnTo>
                  <a:cubicBezTo>
                    <a:pt x="2296" y="537"/>
                    <a:pt x="2296" y="279"/>
                    <a:pt x="2136" y="120"/>
                  </a:cubicBezTo>
                  <a:cubicBezTo>
                    <a:pt x="2057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-4024050" y="-704475"/>
              <a:ext cx="57425" cy="55400"/>
            </a:xfrm>
            <a:custGeom>
              <a:avLst/>
              <a:gdLst/>
              <a:ahLst/>
              <a:cxnLst/>
              <a:rect l="l" t="t" r="r" b="b"/>
              <a:pathLst>
                <a:path w="2297" h="2216" extrusionOk="0">
                  <a:moveTo>
                    <a:pt x="1848" y="0"/>
                  </a:moveTo>
                  <a:cubicBezTo>
                    <a:pt x="1744" y="0"/>
                    <a:pt x="1640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40" y="2176"/>
                    <a:pt x="344" y="2216"/>
                    <a:pt x="449" y="2216"/>
                  </a:cubicBezTo>
                  <a:cubicBezTo>
                    <a:pt x="553" y="2216"/>
                    <a:pt x="657" y="2176"/>
                    <a:pt x="737" y="2096"/>
                  </a:cubicBezTo>
                  <a:lnTo>
                    <a:pt x="2137" y="695"/>
                  </a:lnTo>
                  <a:cubicBezTo>
                    <a:pt x="2296" y="537"/>
                    <a:pt x="2296" y="279"/>
                    <a:pt x="2137" y="120"/>
                  </a:cubicBezTo>
                  <a:cubicBezTo>
                    <a:pt x="2057" y="40"/>
                    <a:pt x="1953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-38368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3" y="0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5"/>
                  </a:cubicBezTo>
                  <a:lnTo>
                    <a:pt x="1560" y="2096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6" y="2096"/>
                  </a:cubicBezTo>
                  <a:cubicBezTo>
                    <a:pt x="2296" y="1937"/>
                    <a:pt x="2296" y="1679"/>
                    <a:pt x="2136" y="1519"/>
                  </a:cubicBezTo>
                  <a:lnTo>
                    <a:pt x="736" y="120"/>
                  </a:lnTo>
                  <a:cubicBezTo>
                    <a:pt x="656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-4024050" y="-891700"/>
              <a:ext cx="57425" cy="55425"/>
            </a:xfrm>
            <a:custGeom>
              <a:avLst/>
              <a:gdLst/>
              <a:ahLst/>
              <a:cxnLst/>
              <a:rect l="l" t="t" r="r" b="b"/>
              <a:pathLst>
                <a:path w="2297" h="2217" extrusionOk="0">
                  <a:moveTo>
                    <a:pt x="449" y="1"/>
                  </a:moveTo>
                  <a:cubicBezTo>
                    <a:pt x="344" y="1"/>
                    <a:pt x="240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1" y="2097"/>
                  </a:lnTo>
                  <a:cubicBezTo>
                    <a:pt x="1640" y="2176"/>
                    <a:pt x="1744" y="2216"/>
                    <a:pt x="1848" y="2216"/>
                  </a:cubicBezTo>
                  <a:cubicBezTo>
                    <a:pt x="1953" y="2216"/>
                    <a:pt x="2057" y="2176"/>
                    <a:pt x="2137" y="2097"/>
                  </a:cubicBezTo>
                  <a:cubicBezTo>
                    <a:pt x="2296" y="1937"/>
                    <a:pt x="2296" y="1679"/>
                    <a:pt x="2137" y="1520"/>
                  </a:cubicBezTo>
                  <a:lnTo>
                    <a:pt x="737" y="120"/>
                  </a:lnTo>
                  <a:cubicBezTo>
                    <a:pt x="657" y="40"/>
                    <a:pt x="553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-4920550" y="-2392925"/>
              <a:ext cx="310043" cy="920375"/>
            </a:xfrm>
            <a:custGeom>
              <a:avLst/>
              <a:gdLst/>
              <a:ahLst/>
              <a:cxnLst/>
              <a:rect l="l" t="t" r="r" b="b"/>
              <a:pathLst>
                <a:path w="11427" h="36815" extrusionOk="0">
                  <a:moveTo>
                    <a:pt x="0" y="0"/>
                  </a:moveTo>
                  <a:lnTo>
                    <a:pt x="0" y="36815"/>
                  </a:lnTo>
                  <a:lnTo>
                    <a:pt x="11427" y="36815"/>
                  </a:lnTo>
                  <a:lnTo>
                    <a:pt x="11427" y="9293"/>
                  </a:lnTo>
                  <a:cubicBezTo>
                    <a:pt x="11427" y="6829"/>
                    <a:pt x="10447" y="4465"/>
                    <a:pt x="8705" y="2722"/>
                  </a:cubicBezTo>
                  <a:cubicBezTo>
                    <a:pt x="6961" y="979"/>
                    <a:pt x="4598" y="0"/>
                    <a:pt x="2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-4634925" y="-1783550"/>
              <a:ext cx="71650" cy="339875"/>
            </a:xfrm>
            <a:custGeom>
              <a:avLst/>
              <a:gdLst/>
              <a:ahLst/>
              <a:cxnLst/>
              <a:rect l="l" t="t" r="r" b="b"/>
              <a:pathLst>
                <a:path w="2866" h="13595" extrusionOk="0">
                  <a:moveTo>
                    <a:pt x="1" y="1"/>
                  </a:moveTo>
                  <a:lnTo>
                    <a:pt x="1" y="13595"/>
                  </a:lnTo>
                  <a:lnTo>
                    <a:pt x="2865" y="1359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-4920550" y="-1472550"/>
              <a:ext cx="469575" cy="309475"/>
            </a:xfrm>
            <a:custGeom>
              <a:avLst/>
              <a:gdLst/>
              <a:ahLst/>
              <a:cxnLst/>
              <a:rect l="l" t="t" r="r" b="b"/>
              <a:pathLst>
                <a:path w="18783" h="12379" extrusionOk="0">
                  <a:moveTo>
                    <a:pt x="0" y="0"/>
                  </a:moveTo>
                  <a:lnTo>
                    <a:pt x="0" y="12379"/>
                  </a:lnTo>
                  <a:lnTo>
                    <a:pt x="18782" y="12379"/>
                  </a:lnTo>
                  <a:lnTo>
                    <a:pt x="18782" y="5604"/>
                  </a:lnTo>
                  <a:cubicBezTo>
                    <a:pt x="18782" y="4118"/>
                    <a:pt x="18191" y="2693"/>
                    <a:pt x="17141" y="1642"/>
                  </a:cubicBezTo>
                  <a:cubicBezTo>
                    <a:pt x="16090" y="591"/>
                    <a:pt x="14664" y="0"/>
                    <a:pt x="1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-3438050" y="-1125100"/>
              <a:ext cx="709425" cy="709425"/>
            </a:xfrm>
            <a:custGeom>
              <a:avLst/>
              <a:gdLst/>
              <a:ahLst/>
              <a:cxnLst/>
              <a:rect l="l" t="t" r="r" b="b"/>
              <a:pathLst>
                <a:path w="28377" h="28377" extrusionOk="0">
                  <a:moveTo>
                    <a:pt x="14189" y="1"/>
                  </a:moveTo>
                  <a:cubicBezTo>
                    <a:pt x="10425" y="1"/>
                    <a:pt x="6817" y="1495"/>
                    <a:pt x="4156" y="4156"/>
                  </a:cubicBezTo>
                  <a:cubicBezTo>
                    <a:pt x="1496" y="6817"/>
                    <a:pt x="0" y="10425"/>
                    <a:pt x="0" y="14189"/>
                  </a:cubicBezTo>
                  <a:cubicBezTo>
                    <a:pt x="0" y="17952"/>
                    <a:pt x="1496" y="21560"/>
                    <a:pt x="4156" y="24221"/>
                  </a:cubicBezTo>
                  <a:cubicBezTo>
                    <a:pt x="6817" y="26882"/>
                    <a:pt x="10425" y="28377"/>
                    <a:pt x="14189" y="28377"/>
                  </a:cubicBezTo>
                  <a:cubicBezTo>
                    <a:pt x="17952" y="28377"/>
                    <a:pt x="21560" y="26882"/>
                    <a:pt x="24221" y="24221"/>
                  </a:cubicBezTo>
                  <a:cubicBezTo>
                    <a:pt x="26883" y="21560"/>
                    <a:pt x="28377" y="17952"/>
                    <a:pt x="28377" y="14189"/>
                  </a:cubicBezTo>
                  <a:cubicBezTo>
                    <a:pt x="28377" y="10425"/>
                    <a:pt x="26883" y="6817"/>
                    <a:pt x="24221" y="4156"/>
                  </a:cubicBezTo>
                  <a:cubicBezTo>
                    <a:pt x="21560" y="1495"/>
                    <a:pt x="1795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-3284150" y="-971200"/>
              <a:ext cx="401625" cy="401625"/>
            </a:xfrm>
            <a:custGeom>
              <a:avLst/>
              <a:gdLst/>
              <a:ahLst/>
              <a:cxnLst/>
              <a:rect l="l" t="t" r="r" b="b"/>
              <a:pathLst>
                <a:path w="16065" h="16065" extrusionOk="0">
                  <a:moveTo>
                    <a:pt x="8033" y="1"/>
                  </a:moveTo>
                  <a:cubicBezTo>
                    <a:pt x="5902" y="1"/>
                    <a:pt x="3859" y="846"/>
                    <a:pt x="2353" y="2352"/>
                  </a:cubicBezTo>
                  <a:cubicBezTo>
                    <a:pt x="846" y="3860"/>
                    <a:pt x="1" y="5902"/>
                    <a:pt x="1" y="8033"/>
                  </a:cubicBezTo>
                  <a:cubicBezTo>
                    <a:pt x="1" y="10163"/>
                    <a:pt x="846" y="12206"/>
                    <a:pt x="2353" y="13712"/>
                  </a:cubicBezTo>
                  <a:cubicBezTo>
                    <a:pt x="3859" y="15219"/>
                    <a:pt x="5902" y="16065"/>
                    <a:pt x="8033" y="16065"/>
                  </a:cubicBezTo>
                  <a:cubicBezTo>
                    <a:pt x="10163" y="16065"/>
                    <a:pt x="12206" y="15219"/>
                    <a:pt x="13713" y="13712"/>
                  </a:cubicBezTo>
                  <a:cubicBezTo>
                    <a:pt x="15219" y="12206"/>
                    <a:pt x="16064" y="10163"/>
                    <a:pt x="16064" y="8033"/>
                  </a:cubicBezTo>
                  <a:cubicBezTo>
                    <a:pt x="16064" y="5902"/>
                    <a:pt x="15219" y="3860"/>
                    <a:pt x="13713" y="2352"/>
                  </a:cubicBezTo>
                  <a:cubicBezTo>
                    <a:pt x="12206" y="846"/>
                    <a:pt x="10163" y="1"/>
                    <a:pt x="8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-3263225" y="-950275"/>
              <a:ext cx="359775" cy="359775"/>
            </a:xfrm>
            <a:custGeom>
              <a:avLst/>
              <a:gdLst/>
              <a:ahLst/>
              <a:cxnLst/>
              <a:rect l="l" t="t" r="r" b="b"/>
              <a:pathLst>
                <a:path w="14391" h="14391" extrusionOk="0">
                  <a:moveTo>
                    <a:pt x="7196" y="1"/>
                  </a:moveTo>
                  <a:cubicBezTo>
                    <a:pt x="5287" y="1"/>
                    <a:pt x="3457" y="759"/>
                    <a:pt x="2108" y="2109"/>
                  </a:cubicBezTo>
                  <a:cubicBezTo>
                    <a:pt x="760" y="3457"/>
                    <a:pt x="1" y="5287"/>
                    <a:pt x="1" y="7196"/>
                  </a:cubicBezTo>
                  <a:cubicBezTo>
                    <a:pt x="1" y="9104"/>
                    <a:pt x="760" y="10934"/>
                    <a:pt x="2108" y="12283"/>
                  </a:cubicBezTo>
                  <a:cubicBezTo>
                    <a:pt x="3457" y="13632"/>
                    <a:pt x="5287" y="14391"/>
                    <a:pt x="7196" y="14391"/>
                  </a:cubicBezTo>
                  <a:cubicBezTo>
                    <a:pt x="9104" y="14391"/>
                    <a:pt x="10934" y="13632"/>
                    <a:pt x="12283" y="12283"/>
                  </a:cubicBezTo>
                  <a:cubicBezTo>
                    <a:pt x="13633" y="10934"/>
                    <a:pt x="14390" y="9104"/>
                    <a:pt x="14390" y="7196"/>
                  </a:cubicBezTo>
                  <a:cubicBezTo>
                    <a:pt x="14390" y="5287"/>
                    <a:pt x="13633" y="3457"/>
                    <a:pt x="12283" y="2109"/>
                  </a:cubicBezTo>
                  <a:cubicBezTo>
                    <a:pt x="10934" y="759"/>
                    <a:pt x="9104" y="1"/>
                    <a:pt x="7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-3169325" y="-856400"/>
              <a:ext cx="172000" cy="172000"/>
            </a:xfrm>
            <a:custGeom>
              <a:avLst/>
              <a:gdLst/>
              <a:ahLst/>
              <a:cxnLst/>
              <a:rect l="l" t="t" r="r" b="b"/>
              <a:pathLst>
                <a:path w="6880" h="6880" extrusionOk="0">
                  <a:moveTo>
                    <a:pt x="3440" y="0"/>
                  </a:moveTo>
                  <a:cubicBezTo>
                    <a:pt x="1540" y="0"/>
                    <a:pt x="0" y="1541"/>
                    <a:pt x="0" y="3441"/>
                  </a:cubicBezTo>
                  <a:cubicBezTo>
                    <a:pt x="0" y="5340"/>
                    <a:pt x="1540" y="6880"/>
                    <a:pt x="3440" y="6880"/>
                  </a:cubicBezTo>
                  <a:cubicBezTo>
                    <a:pt x="5339" y="6880"/>
                    <a:pt x="6880" y="5340"/>
                    <a:pt x="6880" y="3441"/>
                  </a:cubicBezTo>
                  <a:cubicBezTo>
                    <a:pt x="6880" y="1541"/>
                    <a:pt x="5339" y="0"/>
                    <a:pt x="3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-3093550" y="-937725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1"/>
                  </a:moveTo>
                  <a:cubicBezTo>
                    <a:pt x="183" y="1"/>
                    <a:pt x="1" y="183"/>
                    <a:pt x="1" y="408"/>
                  </a:cubicBezTo>
                  <a:lnTo>
                    <a:pt x="1" y="2388"/>
                  </a:lnTo>
                  <a:cubicBezTo>
                    <a:pt x="1" y="2614"/>
                    <a:pt x="183" y="2796"/>
                    <a:pt x="409" y="2796"/>
                  </a:cubicBezTo>
                  <a:cubicBezTo>
                    <a:pt x="634" y="2796"/>
                    <a:pt x="816" y="2614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-3093550" y="-672950"/>
              <a:ext cx="20425" cy="69900"/>
            </a:xfrm>
            <a:custGeom>
              <a:avLst/>
              <a:gdLst/>
              <a:ahLst/>
              <a:cxnLst/>
              <a:rect l="l" t="t" r="r" b="b"/>
              <a:pathLst>
                <a:path w="817" h="2796" extrusionOk="0">
                  <a:moveTo>
                    <a:pt x="409" y="0"/>
                  </a:moveTo>
                  <a:cubicBezTo>
                    <a:pt x="183" y="0"/>
                    <a:pt x="1" y="183"/>
                    <a:pt x="1" y="407"/>
                  </a:cubicBezTo>
                  <a:lnTo>
                    <a:pt x="1" y="2388"/>
                  </a:lnTo>
                  <a:cubicBezTo>
                    <a:pt x="1" y="2613"/>
                    <a:pt x="183" y="2796"/>
                    <a:pt x="409" y="2796"/>
                  </a:cubicBezTo>
                  <a:cubicBezTo>
                    <a:pt x="634" y="2796"/>
                    <a:pt x="816" y="2613"/>
                    <a:pt x="816" y="2388"/>
                  </a:cubicBezTo>
                  <a:lnTo>
                    <a:pt x="816" y="408"/>
                  </a:lnTo>
                  <a:cubicBezTo>
                    <a:pt x="816" y="183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-2985925" y="-780550"/>
              <a:ext cx="69925" cy="20375"/>
            </a:xfrm>
            <a:custGeom>
              <a:avLst/>
              <a:gdLst/>
              <a:ahLst/>
              <a:cxnLst/>
              <a:rect l="l" t="t" r="r" b="b"/>
              <a:pathLst>
                <a:path w="2797" h="815" extrusionOk="0">
                  <a:moveTo>
                    <a:pt x="407" y="0"/>
                  </a:moveTo>
                  <a:cubicBezTo>
                    <a:pt x="183" y="0"/>
                    <a:pt x="1" y="182"/>
                    <a:pt x="1" y="407"/>
                  </a:cubicBezTo>
                  <a:cubicBezTo>
                    <a:pt x="0" y="632"/>
                    <a:pt x="182" y="814"/>
                    <a:pt x="407" y="814"/>
                  </a:cubicBezTo>
                  <a:cubicBezTo>
                    <a:pt x="408" y="814"/>
                    <a:pt x="408" y="814"/>
                    <a:pt x="409" y="814"/>
                  </a:cubicBezTo>
                  <a:lnTo>
                    <a:pt x="2389" y="814"/>
                  </a:lnTo>
                  <a:cubicBezTo>
                    <a:pt x="2614" y="814"/>
                    <a:pt x="2796" y="632"/>
                    <a:pt x="2796" y="408"/>
                  </a:cubicBezTo>
                  <a:cubicBezTo>
                    <a:pt x="2796" y="182"/>
                    <a:pt x="2614" y="0"/>
                    <a:pt x="2389" y="0"/>
                  </a:cubicBezTo>
                  <a:lnTo>
                    <a:pt x="409" y="0"/>
                  </a:lnTo>
                  <a:cubicBezTo>
                    <a:pt x="408" y="0"/>
                    <a:pt x="40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-3250675" y="-780600"/>
              <a:ext cx="69900" cy="20400"/>
            </a:xfrm>
            <a:custGeom>
              <a:avLst/>
              <a:gdLst/>
              <a:ahLst/>
              <a:cxnLst/>
              <a:rect l="l" t="t" r="r" b="b"/>
              <a:pathLst>
                <a:path w="2796" h="816" extrusionOk="0">
                  <a:moveTo>
                    <a:pt x="2391" y="1"/>
                  </a:moveTo>
                  <a:cubicBezTo>
                    <a:pt x="2391" y="1"/>
                    <a:pt x="2390" y="1"/>
                    <a:pt x="2389" y="1"/>
                  </a:cubicBezTo>
                  <a:lnTo>
                    <a:pt x="408" y="1"/>
                  </a:lnTo>
                  <a:cubicBezTo>
                    <a:pt x="184" y="1"/>
                    <a:pt x="1" y="183"/>
                    <a:pt x="1" y="409"/>
                  </a:cubicBezTo>
                  <a:cubicBezTo>
                    <a:pt x="1" y="633"/>
                    <a:pt x="184" y="815"/>
                    <a:pt x="408" y="815"/>
                  </a:cubicBezTo>
                  <a:lnTo>
                    <a:pt x="2389" y="815"/>
                  </a:lnTo>
                  <a:cubicBezTo>
                    <a:pt x="2614" y="815"/>
                    <a:pt x="2796" y="633"/>
                    <a:pt x="2796" y="409"/>
                  </a:cubicBezTo>
                  <a:cubicBezTo>
                    <a:pt x="2796" y="184"/>
                    <a:pt x="2615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-3018425" y="-891700"/>
              <a:ext cx="57400" cy="55425"/>
            </a:xfrm>
            <a:custGeom>
              <a:avLst/>
              <a:gdLst/>
              <a:ahLst/>
              <a:cxnLst/>
              <a:rect l="l" t="t" r="r" b="b"/>
              <a:pathLst>
                <a:path w="2296" h="2217" extrusionOk="0">
                  <a:moveTo>
                    <a:pt x="1848" y="1"/>
                  </a:moveTo>
                  <a:cubicBezTo>
                    <a:pt x="1743" y="1"/>
                    <a:pt x="1639" y="40"/>
                    <a:pt x="1559" y="120"/>
                  </a:cubicBezTo>
                  <a:lnTo>
                    <a:pt x="160" y="1520"/>
                  </a:lnTo>
                  <a:cubicBezTo>
                    <a:pt x="0" y="1679"/>
                    <a:pt x="0" y="1937"/>
                    <a:pt x="160" y="2097"/>
                  </a:cubicBezTo>
                  <a:cubicBezTo>
                    <a:pt x="239" y="2176"/>
                    <a:pt x="344" y="2216"/>
                    <a:pt x="448" y="2216"/>
                  </a:cubicBezTo>
                  <a:cubicBezTo>
                    <a:pt x="552" y="2216"/>
                    <a:pt x="657" y="2176"/>
                    <a:pt x="736" y="2097"/>
                  </a:cubicBezTo>
                  <a:lnTo>
                    <a:pt x="2136" y="697"/>
                  </a:lnTo>
                  <a:cubicBezTo>
                    <a:pt x="2295" y="537"/>
                    <a:pt x="2295" y="279"/>
                    <a:pt x="2136" y="120"/>
                  </a:cubicBezTo>
                  <a:cubicBezTo>
                    <a:pt x="2056" y="40"/>
                    <a:pt x="1952" y="1"/>
                    <a:pt x="1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-3205625" y="-704475"/>
              <a:ext cx="57375" cy="55400"/>
            </a:xfrm>
            <a:custGeom>
              <a:avLst/>
              <a:gdLst/>
              <a:ahLst/>
              <a:cxnLst/>
              <a:rect l="l" t="t" r="r" b="b"/>
              <a:pathLst>
                <a:path w="2295" h="2216" extrusionOk="0">
                  <a:moveTo>
                    <a:pt x="1848" y="0"/>
                  </a:moveTo>
                  <a:cubicBezTo>
                    <a:pt x="1744" y="0"/>
                    <a:pt x="1639" y="40"/>
                    <a:pt x="1560" y="120"/>
                  </a:cubicBezTo>
                  <a:lnTo>
                    <a:pt x="160" y="1519"/>
                  </a:lnTo>
                  <a:cubicBezTo>
                    <a:pt x="1" y="1679"/>
                    <a:pt x="1" y="1937"/>
                    <a:pt x="160" y="2096"/>
                  </a:cubicBezTo>
                  <a:cubicBezTo>
                    <a:pt x="239" y="2176"/>
                    <a:pt x="343" y="2216"/>
                    <a:pt x="447" y="2216"/>
                  </a:cubicBezTo>
                  <a:cubicBezTo>
                    <a:pt x="552" y="2216"/>
                    <a:pt x="656" y="2176"/>
                    <a:pt x="736" y="2096"/>
                  </a:cubicBezTo>
                  <a:lnTo>
                    <a:pt x="2137" y="695"/>
                  </a:lnTo>
                  <a:cubicBezTo>
                    <a:pt x="2295" y="537"/>
                    <a:pt x="2295" y="279"/>
                    <a:pt x="2137" y="120"/>
                  </a:cubicBezTo>
                  <a:cubicBezTo>
                    <a:pt x="2057" y="40"/>
                    <a:pt x="1952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-3018425" y="-704475"/>
              <a:ext cx="57400" cy="55400"/>
            </a:xfrm>
            <a:custGeom>
              <a:avLst/>
              <a:gdLst/>
              <a:ahLst/>
              <a:cxnLst/>
              <a:rect l="l" t="t" r="r" b="b"/>
              <a:pathLst>
                <a:path w="2296" h="2216" extrusionOk="0">
                  <a:moveTo>
                    <a:pt x="448" y="0"/>
                  </a:moveTo>
                  <a:cubicBezTo>
                    <a:pt x="344" y="0"/>
                    <a:pt x="239" y="40"/>
                    <a:pt x="160" y="120"/>
                  </a:cubicBezTo>
                  <a:cubicBezTo>
                    <a:pt x="0" y="279"/>
                    <a:pt x="0" y="537"/>
                    <a:pt x="160" y="695"/>
                  </a:cubicBezTo>
                  <a:lnTo>
                    <a:pt x="1559" y="2096"/>
                  </a:lnTo>
                  <a:cubicBezTo>
                    <a:pt x="1639" y="2176"/>
                    <a:pt x="1743" y="2216"/>
                    <a:pt x="1848" y="2216"/>
                  </a:cubicBezTo>
                  <a:cubicBezTo>
                    <a:pt x="1952" y="2216"/>
                    <a:pt x="2056" y="2176"/>
                    <a:pt x="2136" y="2096"/>
                  </a:cubicBezTo>
                  <a:cubicBezTo>
                    <a:pt x="2295" y="1937"/>
                    <a:pt x="2295" y="1679"/>
                    <a:pt x="2136" y="1519"/>
                  </a:cubicBezTo>
                  <a:lnTo>
                    <a:pt x="736" y="120"/>
                  </a:lnTo>
                  <a:cubicBezTo>
                    <a:pt x="657" y="40"/>
                    <a:pt x="552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-3205625" y="-891700"/>
              <a:ext cx="57375" cy="55425"/>
            </a:xfrm>
            <a:custGeom>
              <a:avLst/>
              <a:gdLst/>
              <a:ahLst/>
              <a:cxnLst/>
              <a:rect l="l" t="t" r="r" b="b"/>
              <a:pathLst>
                <a:path w="2295" h="2217" extrusionOk="0">
                  <a:moveTo>
                    <a:pt x="447" y="1"/>
                  </a:moveTo>
                  <a:cubicBezTo>
                    <a:pt x="343" y="1"/>
                    <a:pt x="239" y="40"/>
                    <a:pt x="160" y="120"/>
                  </a:cubicBezTo>
                  <a:cubicBezTo>
                    <a:pt x="1" y="279"/>
                    <a:pt x="1" y="537"/>
                    <a:pt x="160" y="697"/>
                  </a:cubicBezTo>
                  <a:lnTo>
                    <a:pt x="1560" y="2097"/>
                  </a:lnTo>
                  <a:cubicBezTo>
                    <a:pt x="1639" y="2176"/>
                    <a:pt x="1744" y="2216"/>
                    <a:pt x="1848" y="2216"/>
                  </a:cubicBezTo>
                  <a:cubicBezTo>
                    <a:pt x="1952" y="2216"/>
                    <a:pt x="2057" y="2176"/>
                    <a:pt x="2137" y="2097"/>
                  </a:cubicBezTo>
                  <a:cubicBezTo>
                    <a:pt x="2295" y="1937"/>
                    <a:pt x="2295" y="1679"/>
                    <a:pt x="2137" y="1520"/>
                  </a:cubicBezTo>
                  <a:lnTo>
                    <a:pt x="736" y="120"/>
                  </a:lnTo>
                  <a:cubicBezTo>
                    <a:pt x="656" y="40"/>
                    <a:pt x="552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-4809925" y="-1731025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3363" y="114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-4809925" y="-1731025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1"/>
                  </a:moveTo>
                  <a:lnTo>
                    <a:pt x="0" y="11431"/>
                  </a:lnTo>
                  <a:lnTo>
                    <a:pt x="1682" y="11431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-4809925" y="-2222050"/>
              <a:ext cx="84100" cy="285775"/>
            </a:xfrm>
            <a:custGeom>
              <a:avLst/>
              <a:gdLst/>
              <a:ahLst/>
              <a:cxnLst/>
              <a:rect l="l" t="t" r="r" b="b"/>
              <a:pathLst>
                <a:path w="3364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3363" y="11430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-4809925" y="-2222050"/>
              <a:ext cx="42050" cy="285775"/>
            </a:xfrm>
            <a:custGeom>
              <a:avLst/>
              <a:gdLst/>
              <a:ahLst/>
              <a:cxnLst/>
              <a:rect l="l" t="t" r="r" b="b"/>
              <a:pathLst>
                <a:path w="1682" h="11431" extrusionOk="0">
                  <a:moveTo>
                    <a:pt x="0" y="0"/>
                  </a:moveTo>
                  <a:lnTo>
                    <a:pt x="0" y="11430"/>
                  </a:lnTo>
                  <a:lnTo>
                    <a:pt x="1682" y="1143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-4827025" y="-1445275"/>
              <a:ext cx="118275" cy="282225"/>
            </a:xfrm>
            <a:custGeom>
              <a:avLst/>
              <a:gdLst/>
              <a:ahLst/>
              <a:cxnLst/>
              <a:rect l="l" t="t" r="r" b="b"/>
              <a:pathLst>
                <a:path w="4731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4730" y="1128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-4827025" y="-1445275"/>
              <a:ext cx="59150" cy="282225"/>
            </a:xfrm>
            <a:custGeom>
              <a:avLst/>
              <a:gdLst/>
              <a:ahLst/>
              <a:cxnLst/>
              <a:rect l="l" t="t" r="r" b="b"/>
              <a:pathLst>
                <a:path w="2366" h="11289" extrusionOk="0">
                  <a:moveTo>
                    <a:pt x="0" y="1"/>
                  </a:moveTo>
                  <a:lnTo>
                    <a:pt x="0" y="11289"/>
                  </a:lnTo>
                  <a:lnTo>
                    <a:pt x="2366" y="1128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-4863025" y="-2133700"/>
              <a:ext cx="190300" cy="545575"/>
            </a:xfrm>
            <a:custGeom>
              <a:avLst/>
              <a:gdLst/>
              <a:ahLst/>
              <a:cxnLst/>
              <a:rect l="l" t="t" r="r" b="b"/>
              <a:pathLst>
                <a:path w="7612" h="21823" extrusionOk="0">
                  <a:moveTo>
                    <a:pt x="686" y="1"/>
                  </a:moveTo>
                  <a:cubicBezTo>
                    <a:pt x="306" y="1"/>
                    <a:pt x="0" y="308"/>
                    <a:pt x="0" y="688"/>
                  </a:cubicBezTo>
                  <a:lnTo>
                    <a:pt x="0" y="21136"/>
                  </a:lnTo>
                  <a:cubicBezTo>
                    <a:pt x="0" y="21517"/>
                    <a:pt x="306" y="21823"/>
                    <a:pt x="686" y="21823"/>
                  </a:cubicBezTo>
                  <a:lnTo>
                    <a:pt x="6924" y="21823"/>
                  </a:lnTo>
                  <a:cubicBezTo>
                    <a:pt x="7306" y="21823"/>
                    <a:pt x="7611" y="21517"/>
                    <a:pt x="7611" y="21136"/>
                  </a:cubicBezTo>
                  <a:lnTo>
                    <a:pt x="7611" y="688"/>
                  </a:lnTo>
                  <a:cubicBezTo>
                    <a:pt x="7611" y="308"/>
                    <a:pt x="7306" y="1"/>
                    <a:pt x="6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48381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-48381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-4838100" y="-1935675"/>
              <a:ext cx="58550" cy="56350"/>
            </a:xfrm>
            <a:custGeom>
              <a:avLst/>
              <a:gdLst/>
              <a:ahLst/>
              <a:cxnLst/>
              <a:rect l="l" t="t" r="r" b="b"/>
              <a:pathLst>
                <a:path w="2342" h="2254" extrusionOk="0">
                  <a:moveTo>
                    <a:pt x="1126" y="1"/>
                  </a:moveTo>
                  <a:cubicBezTo>
                    <a:pt x="981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583" y="2253"/>
                    <a:pt x="1992" y="1979"/>
                    <a:pt x="2167" y="1558"/>
                  </a:cubicBezTo>
                  <a:cubicBezTo>
                    <a:pt x="2341" y="1137"/>
                    <a:pt x="2245" y="653"/>
                    <a:pt x="1923" y="331"/>
                  </a:cubicBezTo>
                  <a:cubicBezTo>
                    <a:pt x="1708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48381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5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5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-48381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1"/>
                  </a:moveTo>
                  <a:cubicBezTo>
                    <a:pt x="505" y="1"/>
                    <a:pt x="1" y="505"/>
                    <a:pt x="1" y="1126"/>
                  </a:cubicBezTo>
                  <a:cubicBezTo>
                    <a:pt x="1" y="1749"/>
                    <a:pt x="505" y="2253"/>
                    <a:pt x="1127" y="2253"/>
                  </a:cubicBezTo>
                  <a:cubicBezTo>
                    <a:pt x="1748" y="2253"/>
                    <a:pt x="2253" y="1749"/>
                    <a:pt x="2253" y="1126"/>
                  </a:cubicBezTo>
                  <a:cubicBezTo>
                    <a:pt x="2253" y="505"/>
                    <a:pt x="1748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-48381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7" y="0"/>
                  </a:moveTo>
                  <a:cubicBezTo>
                    <a:pt x="505" y="0"/>
                    <a:pt x="1" y="504"/>
                    <a:pt x="1" y="1126"/>
                  </a:cubicBezTo>
                  <a:cubicBezTo>
                    <a:pt x="1" y="1748"/>
                    <a:pt x="505" y="2252"/>
                    <a:pt x="1127" y="2252"/>
                  </a:cubicBezTo>
                  <a:cubicBezTo>
                    <a:pt x="1748" y="2252"/>
                    <a:pt x="2253" y="1748"/>
                    <a:pt x="2253" y="1126"/>
                  </a:cubicBezTo>
                  <a:cubicBezTo>
                    <a:pt x="2253" y="504"/>
                    <a:pt x="1748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4754000" y="-20877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-4754000" y="-201172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-4754000" y="-1935675"/>
              <a:ext cx="58525" cy="56350"/>
            </a:xfrm>
            <a:custGeom>
              <a:avLst/>
              <a:gdLst/>
              <a:ahLst/>
              <a:cxnLst/>
              <a:rect l="l" t="t" r="r" b="b"/>
              <a:pathLst>
                <a:path w="2341" h="2254" extrusionOk="0">
                  <a:moveTo>
                    <a:pt x="1126" y="1"/>
                  </a:moveTo>
                  <a:cubicBezTo>
                    <a:pt x="982" y="1"/>
                    <a:pt x="835" y="29"/>
                    <a:pt x="696" y="87"/>
                  </a:cubicBezTo>
                  <a:cubicBezTo>
                    <a:pt x="275" y="261"/>
                    <a:pt x="1" y="671"/>
                    <a:pt x="1" y="1127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582" y="2253"/>
                    <a:pt x="1993" y="1979"/>
                    <a:pt x="2166" y="1558"/>
                  </a:cubicBezTo>
                  <a:cubicBezTo>
                    <a:pt x="2341" y="1137"/>
                    <a:pt x="2244" y="653"/>
                    <a:pt x="1922" y="331"/>
                  </a:cubicBezTo>
                  <a:cubicBezTo>
                    <a:pt x="1707" y="115"/>
                    <a:pt x="141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-4754000" y="-185960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5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5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-4754000" y="-1783550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1"/>
                  </a:moveTo>
                  <a:cubicBezTo>
                    <a:pt x="504" y="1"/>
                    <a:pt x="1" y="505"/>
                    <a:pt x="1" y="1126"/>
                  </a:cubicBezTo>
                  <a:cubicBezTo>
                    <a:pt x="1" y="1749"/>
                    <a:pt x="504" y="2253"/>
                    <a:pt x="1126" y="2253"/>
                  </a:cubicBezTo>
                  <a:cubicBezTo>
                    <a:pt x="1749" y="2253"/>
                    <a:pt x="2253" y="1749"/>
                    <a:pt x="2253" y="1126"/>
                  </a:cubicBezTo>
                  <a:cubicBezTo>
                    <a:pt x="2253" y="505"/>
                    <a:pt x="1749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-4754000" y="-1707475"/>
              <a:ext cx="56325" cy="56325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6" y="0"/>
                  </a:moveTo>
                  <a:cubicBezTo>
                    <a:pt x="504" y="0"/>
                    <a:pt x="1" y="504"/>
                    <a:pt x="1" y="1126"/>
                  </a:cubicBezTo>
                  <a:cubicBezTo>
                    <a:pt x="1" y="1748"/>
                    <a:pt x="504" y="2252"/>
                    <a:pt x="1126" y="2252"/>
                  </a:cubicBezTo>
                  <a:cubicBezTo>
                    <a:pt x="1749" y="2252"/>
                    <a:pt x="2253" y="1748"/>
                    <a:pt x="2253" y="1126"/>
                  </a:cubicBezTo>
                  <a:cubicBezTo>
                    <a:pt x="2253" y="504"/>
                    <a:pt x="1749" y="0"/>
                    <a:pt x="1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-2457425" y="-1050475"/>
              <a:ext cx="69875" cy="100225"/>
            </a:xfrm>
            <a:custGeom>
              <a:avLst/>
              <a:gdLst/>
              <a:ahLst/>
              <a:cxnLst/>
              <a:rect l="l" t="t" r="r" b="b"/>
              <a:pathLst>
                <a:path w="2795" h="4009" extrusionOk="0">
                  <a:moveTo>
                    <a:pt x="0" y="0"/>
                  </a:moveTo>
                  <a:lnTo>
                    <a:pt x="0" y="1890"/>
                  </a:lnTo>
                  <a:cubicBezTo>
                    <a:pt x="0" y="3060"/>
                    <a:pt x="949" y="4009"/>
                    <a:pt x="2119" y="4009"/>
                  </a:cubicBezTo>
                  <a:lnTo>
                    <a:pt x="2794" y="4009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-2457425" y="-1081150"/>
              <a:ext cx="69875" cy="30700"/>
            </a:xfrm>
            <a:custGeom>
              <a:avLst/>
              <a:gdLst/>
              <a:ahLst/>
              <a:cxnLst/>
              <a:rect l="l" t="t" r="r" b="b"/>
              <a:pathLst>
                <a:path w="279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794" y="1227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33"/>
          <p:cNvSpPr txBox="1">
            <a:spLocks noGrp="1"/>
          </p:cNvSpPr>
          <p:nvPr>
            <p:ph type="title" idx="4294967295"/>
          </p:nvPr>
        </p:nvSpPr>
        <p:spPr>
          <a:xfrm>
            <a:off x="3138325" y="3050050"/>
            <a:ext cx="17355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8 Mths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9" name="Google Shape;1029;p33"/>
          <p:cNvSpPr txBox="1">
            <a:spLocks noGrp="1"/>
          </p:cNvSpPr>
          <p:nvPr>
            <p:ph type="subTitle" idx="4294967295"/>
          </p:nvPr>
        </p:nvSpPr>
        <p:spPr>
          <a:xfrm>
            <a:off x="6164175" y="3720288"/>
            <a:ext cx="692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$10K</a:t>
            </a:r>
            <a:endParaRPr sz="1700"/>
          </a:p>
        </p:txBody>
      </p:sp>
      <p:sp>
        <p:nvSpPr>
          <p:cNvPr id="1030" name="Google Shape;1030;p33"/>
          <p:cNvSpPr txBox="1">
            <a:spLocks noGrp="1"/>
          </p:cNvSpPr>
          <p:nvPr>
            <p:ph type="subTitle" idx="4294967295"/>
          </p:nvPr>
        </p:nvSpPr>
        <p:spPr>
          <a:xfrm>
            <a:off x="6164175" y="4086525"/>
            <a:ext cx="20448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larger the project, the more likely that it will fail</a:t>
            </a:r>
            <a:endParaRPr sz="1200"/>
          </a:p>
        </p:txBody>
      </p:sp>
      <p:sp>
        <p:nvSpPr>
          <p:cNvPr id="1031" name="Google Shape;1031;p33"/>
          <p:cNvSpPr txBox="1">
            <a:spLocks noGrp="1"/>
          </p:cNvSpPr>
          <p:nvPr>
            <p:ph type="subTitle" idx="4294967295"/>
          </p:nvPr>
        </p:nvSpPr>
        <p:spPr>
          <a:xfrm>
            <a:off x="6820700" y="3720288"/>
            <a:ext cx="692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$50K</a:t>
            </a:r>
            <a:endParaRPr sz="1700"/>
          </a:p>
        </p:txBody>
      </p:sp>
      <p:sp>
        <p:nvSpPr>
          <p:cNvPr id="1032" name="Google Shape;1032;p33"/>
          <p:cNvSpPr txBox="1">
            <a:spLocks noGrp="1"/>
          </p:cNvSpPr>
          <p:nvPr>
            <p:ph type="subTitle" idx="4294967295"/>
          </p:nvPr>
        </p:nvSpPr>
        <p:spPr>
          <a:xfrm>
            <a:off x="7408875" y="3720300"/>
            <a:ext cx="8481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$100K</a:t>
            </a:r>
            <a:endParaRPr sz="1700"/>
          </a:p>
        </p:txBody>
      </p:sp>
      <p:sp>
        <p:nvSpPr>
          <p:cNvPr id="1033" name="Google Shape;1033;p3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6196583" y="3209525"/>
            <a:ext cx="627600" cy="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38 %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Success</a:t>
            </a:r>
            <a:endParaRPr sz="800"/>
          </a:p>
        </p:txBody>
      </p:sp>
      <p:sp>
        <p:nvSpPr>
          <p:cNvPr id="1034" name="Google Shape;1034;p3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6872783" y="3209525"/>
            <a:ext cx="627600" cy="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18 %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Success</a:t>
            </a:r>
            <a:endParaRPr sz="800"/>
          </a:p>
        </p:txBody>
      </p:sp>
      <p:sp>
        <p:nvSpPr>
          <p:cNvPr id="1035" name="Google Shape;1035;p3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7464058" y="3209525"/>
            <a:ext cx="627600" cy="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7 %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Success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4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[ </a:t>
            </a:r>
            <a:r>
              <a:rPr lang="en"/>
              <a:t>Backers </a:t>
            </a:r>
            <a:r>
              <a:rPr lang="en">
                <a:solidFill>
                  <a:schemeClr val="accent3"/>
                </a:solidFill>
              </a:rPr>
              <a:t>][ </a:t>
            </a:r>
            <a:r>
              <a:rPr lang="en"/>
              <a:t>Goals </a:t>
            </a:r>
            <a:r>
              <a:rPr lang="en">
                <a:solidFill>
                  <a:schemeClr val="accent3"/>
                </a:solidFill>
              </a:rPr>
              <a:t>]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1" name="Google Shape;1041;p34"/>
          <p:cNvSpPr txBox="1"/>
          <p:nvPr/>
        </p:nvSpPr>
        <p:spPr>
          <a:xfrm>
            <a:off x="891313" y="3949875"/>
            <a:ext cx="3339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" b="1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Backers</a:t>
            </a: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 Matters?</a:t>
            </a:r>
            <a:endParaRPr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Yes !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Higher number of backers will lead to a 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greater chance of Kickstarter success.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42" name="Google Shape;1042;p34"/>
          <p:cNvSpPr txBox="1"/>
          <p:nvPr/>
        </p:nvSpPr>
        <p:spPr>
          <a:xfrm>
            <a:off x="4538175" y="3949875"/>
            <a:ext cx="3339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" b="1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Goals</a:t>
            </a: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 Matters?</a:t>
            </a:r>
            <a:endParaRPr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Yes !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The higher the goal amount set,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the less likely a project is successfully funded.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Set Realistic Goals !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43" name="Google Shape;10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175" y="1462225"/>
            <a:ext cx="3282850" cy="253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01" y="1615070"/>
            <a:ext cx="3581625" cy="233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5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[ </a:t>
            </a:r>
            <a:r>
              <a:rPr lang="en">
                <a:solidFill>
                  <a:schemeClr val="lt2"/>
                </a:solidFill>
              </a:rPr>
              <a:t>Projects per Country </a:t>
            </a:r>
            <a:r>
              <a:rPr lang="en">
                <a:solidFill>
                  <a:schemeClr val="accent3"/>
                </a:solidFill>
              </a:rPr>
              <a:t>]</a:t>
            </a:r>
            <a:endParaRPr/>
          </a:p>
        </p:txBody>
      </p:sp>
      <p:sp>
        <p:nvSpPr>
          <p:cNvPr id="1050" name="Google Shape;1050;p35"/>
          <p:cNvSpPr txBox="1"/>
          <p:nvPr/>
        </p:nvSpPr>
        <p:spPr>
          <a:xfrm>
            <a:off x="1965400" y="3949875"/>
            <a:ext cx="51021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Does </a:t>
            </a:r>
            <a:r>
              <a:rPr lang="en" b="1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Launch Country</a:t>
            </a: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 Matter?</a:t>
            </a:r>
            <a:endParaRPr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 Strong Correlation!</a:t>
            </a: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No one country stands out as being exceptional at having successful Kickstarter,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Generally English speaking countries have more projects.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51" name="Google Shape;10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37" y="990599"/>
            <a:ext cx="6940025" cy="29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6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[ </a:t>
            </a:r>
            <a:r>
              <a:rPr lang="en">
                <a:solidFill>
                  <a:schemeClr val="lt2"/>
                </a:solidFill>
              </a:rPr>
              <a:t>Categories </a:t>
            </a:r>
            <a:r>
              <a:rPr lang="en">
                <a:solidFill>
                  <a:schemeClr val="accent3"/>
                </a:solidFill>
              </a:rPr>
              <a:t>]</a:t>
            </a:r>
            <a:endParaRPr/>
          </a:p>
        </p:txBody>
      </p:sp>
      <p:sp>
        <p:nvSpPr>
          <p:cNvPr id="1057" name="Google Shape;1057;p36"/>
          <p:cNvSpPr txBox="1"/>
          <p:nvPr/>
        </p:nvSpPr>
        <p:spPr>
          <a:xfrm>
            <a:off x="1965400" y="3949875"/>
            <a:ext cx="51021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" b="1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Categories</a:t>
            </a: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 Matter?</a:t>
            </a:r>
            <a:endParaRPr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Yes !</a:t>
            </a: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Kickstarter Projects reflects city culture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E.g. Film is more popular in LA or Tech is more popular in SF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58" name="Google Shape;10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50" y="1290638"/>
            <a:ext cx="375672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475" y="1278315"/>
            <a:ext cx="3756724" cy="258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7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[ </a:t>
            </a:r>
            <a:r>
              <a:rPr lang="en">
                <a:solidFill>
                  <a:schemeClr val="lt2"/>
                </a:solidFill>
              </a:rPr>
              <a:t>Word_Length </a:t>
            </a:r>
            <a:r>
              <a:rPr lang="en">
                <a:solidFill>
                  <a:schemeClr val="accent3"/>
                </a:solidFill>
              </a:rPr>
              <a:t>][ </a:t>
            </a:r>
            <a:r>
              <a:rPr lang="en">
                <a:solidFill>
                  <a:schemeClr val="lt2"/>
                </a:solidFill>
              </a:rPr>
              <a:t>Char_Length </a:t>
            </a:r>
            <a:r>
              <a:rPr lang="en">
                <a:solidFill>
                  <a:schemeClr val="accent3"/>
                </a:solidFill>
              </a:rPr>
              <a:t>]</a:t>
            </a:r>
            <a:endParaRPr/>
          </a:p>
        </p:txBody>
      </p:sp>
      <p:sp>
        <p:nvSpPr>
          <p:cNvPr id="1065" name="Google Shape;1065;p37"/>
          <p:cNvSpPr txBox="1"/>
          <p:nvPr/>
        </p:nvSpPr>
        <p:spPr>
          <a:xfrm>
            <a:off x="891325" y="3949875"/>
            <a:ext cx="3339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Does </a:t>
            </a:r>
            <a:r>
              <a:rPr lang="en" b="1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Number of Words </a:t>
            </a: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Matter?</a:t>
            </a:r>
            <a:endParaRPr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Weak Correlation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6" name="Google Shape;1066;p37"/>
          <p:cNvSpPr txBox="1"/>
          <p:nvPr/>
        </p:nvSpPr>
        <p:spPr>
          <a:xfrm>
            <a:off x="4749900" y="3949875"/>
            <a:ext cx="3339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Does </a:t>
            </a:r>
            <a:r>
              <a:rPr lang="en" b="1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Number of Characters </a:t>
            </a:r>
            <a:r>
              <a:rPr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Matter?</a:t>
            </a:r>
            <a:endParaRPr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Not for success, but...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Kickstarter cap at 60 characters total.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Short &amp; Concise !</a:t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67" name="Google Shape;10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24" y="1347774"/>
            <a:ext cx="4132025" cy="2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50" y="1369775"/>
            <a:ext cx="4132024" cy="256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ucking Business Plan">
  <a:themeElements>
    <a:clrScheme name="Simple Light">
      <a:dk1>
        <a:srgbClr val="1D262D"/>
      </a:dk1>
      <a:lt1>
        <a:srgbClr val="FBFFFE"/>
      </a:lt1>
      <a:dk2>
        <a:srgbClr val="4C5F6D"/>
      </a:dk2>
      <a:lt2>
        <a:srgbClr val="4AAF91"/>
      </a:lt2>
      <a:accent1>
        <a:srgbClr val="1D262D"/>
      </a:accent1>
      <a:accent2>
        <a:srgbClr val="8BD2BD"/>
      </a:accent2>
      <a:accent3>
        <a:srgbClr val="FFE031"/>
      </a:accent3>
      <a:accent4>
        <a:srgbClr val="4AAF91"/>
      </a:accent4>
      <a:accent5>
        <a:srgbClr val="FBFFFE"/>
      </a:accent5>
      <a:accent6>
        <a:srgbClr val="4C5F6D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On-screen Show (16:9)</PresentationFormat>
  <Paragraphs>198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Muli</vt:lpstr>
      <vt:lpstr>Viga</vt:lpstr>
      <vt:lpstr>Arial</vt:lpstr>
      <vt:lpstr>Trucking Business Plan</vt:lpstr>
      <vt:lpstr>Kickstarting Kickstarter</vt:lpstr>
      <vt:lpstr> “ Which Kickstarter Projects will be Successful ? “ Predict via Machine Learning</vt:lpstr>
      <vt:lpstr>01</vt:lpstr>
      <vt:lpstr>01/03</vt:lpstr>
      <vt:lpstr>[ Kickstarter Overview ]</vt:lpstr>
      <vt:lpstr>[ Backers ][ Goals ]</vt:lpstr>
      <vt:lpstr>[ Projects per Country ]</vt:lpstr>
      <vt:lpstr>[ Categories ]</vt:lpstr>
      <vt:lpstr> [ Word_Length ][ Char_Length ]</vt:lpstr>
      <vt:lpstr> [ Distribution of Backers ]</vt:lpstr>
      <vt:lpstr>Machine Learning</vt:lpstr>
      <vt:lpstr>[ Methodology ] </vt:lpstr>
      <vt:lpstr>[ Model Comparison ] </vt:lpstr>
      <vt:lpstr>[ Model Selection ]       [ Improvements ]</vt:lpstr>
      <vt:lpstr>[ Future Improvements ] </vt:lpstr>
      <vt:lpstr>Business  Value  </vt:lpstr>
      <vt:lpstr>Kickstarting         Kickstarter Success </vt:lpstr>
      <vt:lpstr> “ Our model predicts probability of Kickstarter Success.“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Kickstarting Kickstarter</dc:title>
  <cp:lastModifiedBy>raekyr@gmail.com</cp:lastModifiedBy>
  <cp:revision>1</cp:revision>
  <dcterms:modified xsi:type="dcterms:W3CDTF">2021-04-13T06:03:55Z</dcterms:modified>
</cp:coreProperties>
</file>