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Lobster"/>
      <p:regular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Lobster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6556718f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6556718f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6556718f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6556718f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0"/>
            <a:ext cx="8520600" cy="204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obster"/>
                <a:ea typeface="Lobster"/>
                <a:cs typeface="Lobster"/>
                <a:sym typeface="Lobster"/>
              </a:rPr>
              <a:t>Ahhhmalizer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6700" y="2066925"/>
            <a:ext cx="3990975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0663" y="3096300"/>
            <a:ext cx="6662674" cy="176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4252" y="277725"/>
            <a:ext cx="2101325" cy="2519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584722">
            <a:off x="1134102" y="1282465"/>
            <a:ext cx="1169545" cy="1639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2225" y="-670200"/>
            <a:ext cx="3484523" cy="6194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