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6" r:id="rId4"/>
    <p:sldId id="265" r:id="rId5"/>
    <p:sldId id="263" r:id="rId6"/>
    <p:sldId id="259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Lobster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29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32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70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1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0525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207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7018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364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759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734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733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661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7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E33C319-B452-42D7-A322-6797CC455854}"/>
              </a:ext>
            </a:extLst>
          </p:cNvPr>
          <p:cNvSpPr/>
          <p:nvPr/>
        </p:nvSpPr>
        <p:spPr>
          <a:xfrm>
            <a:off x="468423" y="3074849"/>
            <a:ext cx="8207154" cy="3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8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obster"/>
                <a:ea typeface="Lobster"/>
                <a:cs typeface="Lobster"/>
                <a:sym typeface="Lobster"/>
              </a:rPr>
              <a:t>Ä</a:t>
            </a:r>
            <a:r>
              <a:rPr lang="ru" dirty="0">
                <a:latin typeface="Lobster"/>
                <a:ea typeface="Lobster"/>
                <a:cs typeface="Lobster"/>
                <a:sym typeface="Lobster"/>
              </a:rPr>
              <a:t>hhhmalizer</a:t>
            </a:r>
            <a:r>
              <a:rPr lang="en-GB" dirty="0">
                <a:latin typeface="Lobster"/>
                <a:ea typeface="Lobster"/>
                <a:cs typeface="Lobster"/>
                <a:sym typeface="Lobster"/>
              </a:rPr>
              <a:t>?!</a:t>
            </a:r>
            <a:endParaRPr dirty="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646" y="1962267"/>
            <a:ext cx="39909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40" y="3009592"/>
            <a:ext cx="5915787" cy="15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84722">
            <a:off x="736918" y="1299964"/>
            <a:ext cx="1169545" cy="163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251" y="400750"/>
            <a:ext cx="2101325" cy="25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1A935-9565-4461-B346-331B8871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Ähhm</a:t>
            </a:r>
            <a:r>
              <a:rPr lang="en-GB" dirty="0"/>
              <a:t>, </a:t>
            </a: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E8DD6-FEC5-4945-85D3-F8AAAC746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800" dirty="0"/>
          </a:p>
          <a:p>
            <a:r>
              <a:rPr lang="en-GB" sz="1800" dirty="0"/>
              <a:t>Annegret</a:t>
            </a:r>
          </a:p>
          <a:p>
            <a:r>
              <a:rPr lang="en-GB" sz="1800" dirty="0"/>
              <a:t>Edgar </a:t>
            </a:r>
          </a:p>
          <a:p>
            <a:r>
              <a:rPr lang="en-GB" sz="1800" dirty="0"/>
              <a:t>Daniel</a:t>
            </a:r>
          </a:p>
          <a:p>
            <a:r>
              <a:rPr lang="en-GB" sz="1800" dirty="0" err="1"/>
              <a:t>Sergej</a:t>
            </a:r>
            <a:endParaRPr lang="en-GB" sz="1800" dirty="0"/>
          </a:p>
          <a:p>
            <a:r>
              <a:rPr lang="en-GB" sz="1800" dirty="0" err="1"/>
              <a:t>Mihail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5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1A935-9565-4461-B346-331B8871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Welches Problem?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E8DD6-FEC5-4945-85D3-F8AAAC746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GB" dirty="0"/>
              <a:t>Wie Gut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mein</a:t>
            </a:r>
            <a:r>
              <a:rPr lang="en-GB" dirty="0"/>
              <a:t> </a:t>
            </a:r>
            <a:r>
              <a:rPr lang="en-GB" dirty="0" err="1"/>
              <a:t>Vortrag</a:t>
            </a:r>
            <a:r>
              <a:rPr lang="en-GB" dirty="0"/>
              <a:t> – Wie </a:t>
            </a:r>
            <a:r>
              <a:rPr lang="en-GB" dirty="0" err="1"/>
              <a:t>kann</a:t>
            </a:r>
            <a:r>
              <a:rPr lang="en-GB" dirty="0"/>
              <a:t> ich </a:t>
            </a:r>
            <a:r>
              <a:rPr lang="en-GB" dirty="0" err="1"/>
              <a:t>ihn</a:t>
            </a:r>
            <a:r>
              <a:rPr lang="en-GB" dirty="0"/>
              <a:t> </a:t>
            </a:r>
            <a:r>
              <a:rPr lang="en-GB" dirty="0" err="1"/>
              <a:t>verbessern</a:t>
            </a:r>
            <a:r>
              <a:rPr lang="en-GB" dirty="0"/>
              <a:t> –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reagiert</a:t>
            </a:r>
            <a:r>
              <a:rPr lang="en-GB" dirty="0"/>
              <a:t> </a:t>
            </a:r>
            <a:r>
              <a:rPr lang="en-GB" dirty="0" err="1"/>
              <a:t>mein</a:t>
            </a:r>
            <a:r>
              <a:rPr lang="en-GB" dirty="0"/>
              <a:t> </a:t>
            </a:r>
            <a:r>
              <a:rPr lang="en-GB" dirty="0" err="1"/>
              <a:t>Publikum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06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D3A0-8BF0-4F77-A6F0-FF546CE8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Idee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7C035D-12EC-4D82-9856-B715F588B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C8787C-AAEB-4702-95CA-24284A18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8" y="1085099"/>
            <a:ext cx="4468100" cy="3351075"/>
          </a:xfrm>
          <a:prstGeom prst="rect">
            <a:avLst/>
          </a:prstGeom>
        </p:spPr>
      </p:pic>
      <p:pic>
        <p:nvPicPr>
          <p:cNvPr id="6" name="Google Shape;70;p15">
            <a:extLst>
              <a:ext uri="{FF2B5EF4-FFF2-40B4-BE49-F238E27FC236}">
                <a16:creationId xmlns:a16="http://schemas.microsoft.com/office/drawing/2014/main" id="{DC16EEF2-C260-454B-82FA-E6C0FE1772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4" y="1029590"/>
            <a:ext cx="2063752" cy="366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1EFF5BBD-9DEF-4981-9C38-990BF46D7E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389" y="1029590"/>
            <a:ext cx="5717911" cy="321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7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1A935-9565-4461-B346-331B8871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Was </a:t>
            </a:r>
            <a:r>
              <a:rPr lang="en-GB" dirty="0" err="1"/>
              <a:t>wollten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erreichen</a:t>
            </a:r>
            <a:r>
              <a:rPr lang="en-GB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E8DD6-FEC5-4945-85D3-F8AAAC746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Reales alltagsnahes Problem finden und lösen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Persönlich: Fokus auf für uns neue Technologien</a:t>
            </a:r>
          </a:p>
          <a:p>
            <a:pPr marL="114300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5FE48-F08B-4A8A-B839-28BEBFA2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Architektur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357EA7-FDE2-4E77-910A-9DBE4756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097827-C147-4C84-A80F-F6DC4CDB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4" y="1344845"/>
            <a:ext cx="3689930" cy="32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1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554A9-705E-45C3-B2F0-7C354885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Business 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8CF57-6E7B-4A7F-A38A-11E24F469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de-DE" sz="1400" dirty="0"/>
          </a:p>
          <a:p>
            <a:pPr>
              <a:lnSpc>
                <a:spcPct val="100000"/>
              </a:lnSpc>
            </a:pPr>
            <a:r>
              <a:rPr lang="de-DE" dirty="0"/>
              <a:t>Uni:</a:t>
            </a:r>
          </a:p>
          <a:p>
            <a:pPr lvl="1">
              <a:lnSpc>
                <a:spcPct val="100000"/>
              </a:lnSpc>
            </a:pPr>
            <a:r>
              <a:rPr lang="de-DE" sz="1500" dirty="0" err="1"/>
              <a:t>Elearning</a:t>
            </a:r>
            <a:r>
              <a:rPr lang="de-DE" sz="1500" dirty="0"/>
              <a:t> Portale (Feedback für den Dozenten)</a:t>
            </a:r>
          </a:p>
          <a:p>
            <a:pPr lvl="1">
              <a:lnSpc>
                <a:spcPct val="100000"/>
              </a:lnSpc>
            </a:pPr>
            <a:r>
              <a:rPr lang="de-DE" sz="1500" dirty="0"/>
              <a:t>Studenten</a:t>
            </a:r>
          </a:p>
          <a:p>
            <a:pPr lvl="1">
              <a:lnSpc>
                <a:spcPct val="100000"/>
              </a:lnSpc>
            </a:pPr>
            <a:r>
              <a:rPr lang="de-DE" sz="1500" dirty="0"/>
              <a:t>Verbesserung der Vorlesungen</a:t>
            </a:r>
          </a:p>
          <a:p>
            <a:pPr marL="596900" lvl="1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de-DE" sz="1500" dirty="0"/>
          </a:p>
          <a:p>
            <a:pPr>
              <a:lnSpc>
                <a:spcPct val="100000"/>
              </a:lnSpc>
            </a:pPr>
            <a:r>
              <a:rPr lang="de-DE" dirty="0"/>
              <a:t>Business:</a:t>
            </a:r>
          </a:p>
          <a:p>
            <a:pPr lvl="1">
              <a:lnSpc>
                <a:spcPct val="100000"/>
              </a:lnSpc>
            </a:pPr>
            <a:r>
              <a:rPr lang="de-DE" sz="1500" dirty="0"/>
              <a:t>Telefonkonferenzen</a:t>
            </a:r>
          </a:p>
          <a:p>
            <a:pPr lvl="1">
              <a:lnSpc>
                <a:spcPct val="100000"/>
              </a:lnSpc>
            </a:pPr>
            <a:r>
              <a:rPr lang="de-DE" sz="1500" dirty="0"/>
              <a:t>Webinare</a:t>
            </a:r>
          </a:p>
          <a:p>
            <a:pPr marL="596900" lvl="1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de-DE" sz="1500" dirty="0"/>
          </a:p>
          <a:p>
            <a:pPr>
              <a:lnSpc>
                <a:spcPct val="100000"/>
              </a:lnSpc>
            </a:pPr>
            <a:r>
              <a:rPr lang="de-DE" dirty="0"/>
              <a:t>Einzelpersonen</a:t>
            </a:r>
          </a:p>
        </p:txBody>
      </p:sp>
    </p:spTree>
    <p:extLst>
      <p:ext uri="{BB962C8B-B14F-4D97-AF65-F5344CB8AC3E}">
        <p14:creationId xmlns:p14="http://schemas.microsoft.com/office/powerpoint/2010/main" val="36748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97F5D-08C8-45C8-82E5-61BF09A2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77739-AEB0-4517-8856-286DF6E08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Erweiterung</a:t>
            </a:r>
            <a:r>
              <a:rPr lang="en-GB" dirty="0"/>
              <a:t> der </a:t>
            </a:r>
            <a:r>
              <a:rPr lang="en-GB" dirty="0" err="1"/>
              <a:t>Datengrundlage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Analyse des </a:t>
            </a:r>
            <a:r>
              <a:rPr lang="en-GB" dirty="0" err="1"/>
              <a:t>Publikums</a:t>
            </a:r>
            <a:endParaRPr lang="en-GB" dirty="0"/>
          </a:p>
          <a:p>
            <a:pPr lvl="1"/>
            <a:r>
              <a:rPr lang="en-GB" dirty="0"/>
              <a:t>Analyse der </a:t>
            </a:r>
            <a:r>
              <a:rPr lang="en-GB" dirty="0" err="1"/>
              <a:t>Folien</a:t>
            </a:r>
            <a:endParaRPr lang="en-GB" dirty="0"/>
          </a:p>
          <a:p>
            <a:pPr lvl="1"/>
            <a:r>
              <a:rPr lang="en-GB" dirty="0"/>
              <a:t>Data Analytics </a:t>
            </a:r>
          </a:p>
          <a:p>
            <a:pPr lvl="1"/>
            <a:r>
              <a:rPr lang="en-GB" dirty="0"/>
              <a:t>Live Feedback</a:t>
            </a:r>
          </a:p>
          <a:p>
            <a:pPr marL="596900" lvl="1" indent="0">
              <a:buNone/>
            </a:pPr>
            <a:endParaRPr lang="en-GB" dirty="0"/>
          </a:p>
          <a:p>
            <a:r>
              <a:rPr lang="en-GB" dirty="0" err="1"/>
              <a:t>Holo</a:t>
            </a:r>
            <a:r>
              <a:rPr lang="en-GB" dirty="0"/>
              <a:t> Lens</a:t>
            </a:r>
          </a:p>
          <a:p>
            <a:pPr lvl="1"/>
            <a:r>
              <a:rPr lang="en-GB" dirty="0" err="1"/>
              <a:t>Virtuelle</a:t>
            </a:r>
            <a:r>
              <a:rPr lang="en-GB" dirty="0"/>
              <a:t> Meetings</a:t>
            </a:r>
          </a:p>
          <a:p>
            <a:r>
              <a:rPr lang="en-GB" dirty="0"/>
              <a:t>Teams (</a:t>
            </a:r>
            <a:r>
              <a:rPr lang="en-GB" dirty="0" err="1"/>
              <a:t>ehemals</a:t>
            </a:r>
            <a:r>
              <a:rPr lang="en-GB" dirty="0"/>
              <a:t>. Skype)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84587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100</Words>
  <Application>Microsoft Office PowerPoint</Application>
  <PresentationFormat>Bildschirmpräsentation (16:9)</PresentationFormat>
  <Paragraphs>43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Arial</vt:lpstr>
      <vt:lpstr>Calibri Light</vt:lpstr>
      <vt:lpstr>Lobster</vt:lpstr>
      <vt:lpstr>Rückblick</vt:lpstr>
      <vt:lpstr>Ähhhmalizer?!</vt:lpstr>
      <vt:lpstr>Ähhm, wer sind wir?</vt:lpstr>
      <vt:lpstr>Welches Problem?</vt:lpstr>
      <vt:lpstr>Idee</vt:lpstr>
      <vt:lpstr>Was wollten wir erreichen?</vt:lpstr>
      <vt:lpstr>Architektur</vt:lpstr>
      <vt:lpstr>Business Case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sind wir?</dc:title>
  <dc:creator>Daniel Habenicht</dc:creator>
  <cp:lastModifiedBy>Daniel Habenicht</cp:lastModifiedBy>
  <cp:revision>7</cp:revision>
  <dcterms:modified xsi:type="dcterms:W3CDTF">2019-04-14T10:56:15Z</dcterms:modified>
</cp:coreProperties>
</file>