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60"/>
  </p:normalViewPr>
  <p:slideViewPr>
    <p:cSldViewPr snapToGrid="0">
      <p:cViewPr>
        <p:scale>
          <a:sx n="90" d="100"/>
          <a:sy n="90" d="100"/>
        </p:scale>
        <p:origin x="211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24593-5D30-FF78-D93D-4BB629F33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8A8999-CB2E-CA9C-0BBE-E5E58A400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4400D-C392-5DE1-B0E1-74D4CCCD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435A5-B9CF-7AFA-60BA-F6B890B1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B4DC0-519F-056B-485C-92161198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AE3CD-8EAD-9105-50D3-A79E5341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A0229A-7B48-3D87-AEB5-2E6FB2B2A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D6A88-DE66-1CAD-DE9D-339004E9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3F95D-D27E-02F2-85B1-1FB0B565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E5463-D56D-6052-7CF7-31C6B561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3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689E9-B284-A3AA-2399-88FC37A8E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EADCA-0007-813A-2D21-B410CD593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BC28C-73B4-C94E-9B3F-D653A6F1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FB311-ABE8-FAF0-618F-4368CAC0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9317C-1C5F-5148-A36E-CFC8055A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8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FE440-3F85-DEAD-BC62-1E43E745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C0C96-E1FA-1F68-53D9-2868D87F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08F6C-77FC-4166-954F-900139D8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0EBEF-E367-041C-89DB-9E1DAEB2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5D70E-C932-7033-BEB8-DF972F8F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6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E275C-4506-79EC-F05B-AC42B3BE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A8D4E-10CA-F62A-DE13-F4D8C46E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EA4EC-C0B8-AE99-F42A-172D481E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E1EE4-DC23-133A-F375-7990B654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7EA97-8DF9-EB80-939B-4712B5B0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3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81BD8-A44A-BEB0-6C61-3808BE90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7B3AC-9752-4AB4-1F7D-E64505E4A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6713E6-BBFD-0833-9C50-8B0AC584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5B3DB-E12C-CE9E-BD8D-74667A3C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5E222-67A4-2AEA-5765-5BDCFFE4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C8C8F-BD6B-8269-AA4F-1E66CACA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0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00E07-78B9-08E5-1D40-C9F6B127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A1939-BEA7-F8AE-FA0A-2B42C117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7747D8-EACD-2181-411D-B514385EC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339B52-B53E-ACAA-EFE7-9BC2F609E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388907-ECD1-1D7F-D83A-AC8D6D17C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98A4CC-840E-FF99-C0BA-755219FB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700EE5-0CEE-0473-9AC3-C11A3A95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559BF9-6D71-4FF6-B376-A41908FA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6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AEE92-732B-BB76-5A6E-B72BB74F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7A6388-40F6-C0FC-E711-88661F3E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B43405-7086-54A6-33E9-1AC4B93F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BA1ABF-79E3-78A3-0052-FD71AB98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9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0B3217-7DCD-E73D-67D4-A9741C53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43814E-A244-27BB-5C9F-04E3B93B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9D3428-76B9-F02F-581C-32E8D2A9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1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BD83E-4857-758D-A1AA-DC011D1A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C1ECF-5D3B-7E54-B105-B0307B83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81F3E6-0B88-5481-1B5F-12AD7B9FC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EF99B-AAAA-975C-03AC-95498B2D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4DC64-C4B8-CC1F-4C09-EFB1C554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94D34-2E24-BACE-C26E-13C88599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47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D7768-0246-3735-7F6D-9A63A4E9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E0FF1E-F0CD-AF9E-68AC-F8D16C1B0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7819AC-E004-2BDE-A3AD-55E0CAEF9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F3740-288D-24C2-1E11-3C753945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2B7-5791-4B87-8DD5-249A02B2203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2D0B3-508F-C512-3A8E-D57DA735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3C984-17DA-7E2E-331E-8174F6A4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3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5F76B0-1194-F479-49D5-436C7C69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6862F-A911-D49F-ECA2-6BE738FD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AEE75-7161-DAA6-2118-98C26A7D8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82B7-5791-4B87-8DD5-249A02B2203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C6F91-BCB5-CB77-CE8C-1358E0383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26E93-1878-84F4-171F-9956656D9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506D-9B48-45CF-BEB8-66E560C0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105CF1-78F5-4C40-E400-8018BB745BF8}"/>
              </a:ext>
            </a:extLst>
          </p:cNvPr>
          <p:cNvSpPr/>
          <p:nvPr/>
        </p:nvSpPr>
        <p:spPr>
          <a:xfrm>
            <a:off x="3719744" y="477175"/>
            <a:ext cx="4385569" cy="5903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FAF667-764A-4A5A-B8B3-70352EE8F886}"/>
              </a:ext>
            </a:extLst>
          </p:cNvPr>
          <p:cNvSpPr/>
          <p:nvPr/>
        </p:nvSpPr>
        <p:spPr>
          <a:xfrm>
            <a:off x="4039340" y="860818"/>
            <a:ext cx="3604334" cy="1531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38C45A-9820-F9E8-A8A4-8D2D7FB77A3A}"/>
              </a:ext>
            </a:extLst>
          </p:cNvPr>
          <p:cNvSpPr/>
          <p:nvPr/>
        </p:nvSpPr>
        <p:spPr>
          <a:xfrm>
            <a:off x="4038600" y="2430315"/>
            <a:ext cx="3634740" cy="1129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F2767-75B0-B763-FE34-C84AF76ED066}"/>
              </a:ext>
            </a:extLst>
          </p:cNvPr>
          <p:cNvSpPr/>
          <p:nvPr/>
        </p:nvSpPr>
        <p:spPr>
          <a:xfrm>
            <a:off x="4035223" y="5219932"/>
            <a:ext cx="3634740" cy="1129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9077AB-E4C0-2146-3086-4D40ED7B743C}"/>
              </a:ext>
            </a:extLst>
          </p:cNvPr>
          <p:cNvSpPr/>
          <p:nvPr/>
        </p:nvSpPr>
        <p:spPr>
          <a:xfrm>
            <a:off x="4038600" y="3796219"/>
            <a:ext cx="3634740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01CDC6-8852-B9D0-60DA-38FCD2830107}"/>
              </a:ext>
            </a:extLst>
          </p:cNvPr>
          <p:cNvSpPr txBox="1"/>
          <p:nvPr/>
        </p:nvSpPr>
        <p:spPr>
          <a:xfrm>
            <a:off x="3719744" y="515108"/>
            <a:ext cx="2351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北醒雷达串口助手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0AA45C-041E-E7B7-3885-6E5D9B7C9BAB}"/>
              </a:ext>
            </a:extLst>
          </p:cNvPr>
          <p:cNvSpPr txBox="1"/>
          <p:nvPr/>
        </p:nvSpPr>
        <p:spPr>
          <a:xfrm>
            <a:off x="4193218" y="1400125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选择波特率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83948-A842-DFEA-7366-BB84C08F576D}"/>
              </a:ext>
            </a:extLst>
          </p:cNvPr>
          <p:cNvSpPr txBox="1"/>
          <p:nvPr/>
        </p:nvSpPr>
        <p:spPr>
          <a:xfrm>
            <a:off x="4050179" y="3796219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雷达配置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582924-6FF3-4132-57AE-6CB5D274603A}"/>
              </a:ext>
            </a:extLst>
          </p:cNvPr>
          <p:cNvSpPr txBox="1"/>
          <p:nvPr/>
        </p:nvSpPr>
        <p:spPr>
          <a:xfrm>
            <a:off x="4193219" y="1135378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选择串口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ACFDCC-A6AA-7E5E-2667-FC15718BDBDF}"/>
              </a:ext>
            </a:extLst>
          </p:cNvPr>
          <p:cNvSpPr txBox="1"/>
          <p:nvPr/>
        </p:nvSpPr>
        <p:spPr>
          <a:xfrm>
            <a:off x="5794991" y="4612849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---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299AC1-F7EE-6E52-D3DC-EA765DEC6938}"/>
              </a:ext>
            </a:extLst>
          </p:cNvPr>
          <p:cNvSpPr txBox="1"/>
          <p:nvPr/>
        </p:nvSpPr>
        <p:spPr>
          <a:xfrm>
            <a:off x="4193218" y="1687971"/>
            <a:ext cx="136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选择</a:t>
            </a:r>
            <a:r>
              <a:rPr lang="en-US" altLang="zh-CN" sz="1400" dirty="0"/>
              <a:t>id(1-255)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F1947E-6243-314A-8061-9DDBC01805FD}"/>
              </a:ext>
            </a:extLst>
          </p:cNvPr>
          <p:cNvSpPr txBox="1"/>
          <p:nvPr/>
        </p:nvSpPr>
        <p:spPr>
          <a:xfrm>
            <a:off x="4038600" y="880173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设备测距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40F78B-F8C0-1C5F-24A2-793C13AB54E6}"/>
              </a:ext>
            </a:extLst>
          </p:cNvPr>
          <p:cNvSpPr txBox="1"/>
          <p:nvPr/>
        </p:nvSpPr>
        <p:spPr>
          <a:xfrm>
            <a:off x="6864471" y="4654262"/>
            <a:ext cx="56503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设置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0F3609-394B-0F47-D9B6-6CB80F7FE43D}"/>
              </a:ext>
            </a:extLst>
          </p:cNvPr>
          <p:cNvSpPr txBox="1"/>
          <p:nvPr/>
        </p:nvSpPr>
        <p:spPr>
          <a:xfrm>
            <a:off x="4193217" y="4626406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恢复出厂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E54DD2-67F7-5FDE-BFFF-9023B528CD77}"/>
              </a:ext>
            </a:extLst>
          </p:cNvPr>
          <p:cNvSpPr txBox="1"/>
          <p:nvPr/>
        </p:nvSpPr>
        <p:spPr>
          <a:xfrm>
            <a:off x="4193216" y="4326134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修改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B5B342-231B-E4A2-070B-8BFDB1322B4F}"/>
              </a:ext>
            </a:extLst>
          </p:cNvPr>
          <p:cNvSpPr txBox="1"/>
          <p:nvPr/>
        </p:nvSpPr>
        <p:spPr>
          <a:xfrm>
            <a:off x="4193216" y="4061489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修改波特率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E5B2F0-402B-A14E-6577-E7C79A986509}"/>
              </a:ext>
            </a:extLst>
          </p:cNvPr>
          <p:cNvSpPr txBox="1"/>
          <p:nvPr/>
        </p:nvSpPr>
        <p:spPr>
          <a:xfrm>
            <a:off x="6097961" y="2551579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强度：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FF7BE5-3899-EEEC-5657-C86DAAB6BEC0}"/>
              </a:ext>
            </a:extLst>
          </p:cNvPr>
          <p:cNvSpPr txBox="1"/>
          <p:nvPr/>
        </p:nvSpPr>
        <p:spPr>
          <a:xfrm>
            <a:off x="4050179" y="2526636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距离</a:t>
            </a:r>
            <a:r>
              <a:rPr lang="en-US" altLang="zh-CN" sz="1400" dirty="0"/>
              <a:t>(cm)</a:t>
            </a:r>
            <a:r>
              <a:rPr lang="zh-CN" altLang="en-US" sz="1400" dirty="0"/>
              <a:t>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6ABAD9-886A-6D72-08E9-728176B939CC}"/>
              </a:ext>
            </a:extLst>
          </p:cNvPr>
          <p:cNvSpPr txBox="1"/>
          <p:nvPr/>
        </p:nvSpPr>
        <p:spPr>
          <a:xfrm>
            <a:off x="6864473" y="1956099"/>
            <a:ext cx="56502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连接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26EE47-79FF-6715-2163-BB56F1283556}"/>
              </a:ext>
            </a:extLst>
          </p:cNvPr>
          <p:cNvSpPr txBox="1"/>
          <p:nvPr/>
        </p:nvSpPr>
        <p:spPr>
          <a:xfrm>
            <a:off x="6864471" y="4348439"/>
            <a:ext cx="56502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设置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E90A02E-436E-2106-0CF0-1040607931B3}"/>
              </a:ext>
            </a:extLst>
          </p:cNvPr>
          <p:cNvSpPr txBox="1"/>
          <p:nvPr/>
        </p:nvSpPr>
        <p:spPr>
          <a:xfrm>
            <a:off x="6864472" y="4060736"/>
            <a:ext cx="56502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设置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F204AF-A789-6DCC-706A-DE7DBF7170C6}"/>
              </a:ext>
            </a:extLst>
          </p:cNvPr>
          <p:cNvSpPr/>
          <p:nvPr/>
        </p:nvSpPr>
        <p:spPr>
          <a:xfrm>
            <a:off x="5463540" y="1187950"/>
            <a:ext cx="1257300" cy="2121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925B15-9FAC-0C3E-7279-EA8FE6888772}"/>
              </a:ext>
            </a:extLst>
          </p:cNvPr>
          <p:cNvSpPr/>
          <p:nvPr/>
        </p:nvSpPr>
        <p:spPr>
          <a:xfrm>
            <a:off x="5463540" y="1460108"/>
            <a:ext cx="1257300" cy="2121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BD612E-48B8-A170-C1D0-73901DBF8C9A}"/>
              </a:ext>
            </a:extLst>
          </p:cNvPr>
          <p:cNvSpPr/>
          <p:nvPr/>
        </p:nvSpPr>
        <p:spPr>
          <a:xfrm>
            <a:off x="5463540" y="1735771"/>
            <a:ext cx="1257300" cy="2121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>
            <a:extLst>
              <a:ext uri="{FF2B5EF4-FFF2-40B4-BE49-F238E27FC236}">
                <a16:creationId xmlns:a16="http://schemas.microsoft.com/office/drawing/2014/main" id="{3BA7767F-3545-4781-908D-0AB0CDBB9F2A}"/>
              </a:ext>
            </a:extLst>
          </p:cNvPr>
          <p:cNvSpPr/>
          <p:nvPr/>
        </p:nvSpPr>
        <p:spPr>
          <a:xfrm>
            <a:off x="6573727" y="1228436"/>
            <a:ext cx="147113" cy="124479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>
            <a:extLst>
              <a:ext uri="{FF2B5EF4-FFF2-40B4-BE49-F238E27FC236}">
                <a16:creationId xmlns:a16="http://schemas.microsoft.com/office/drawing/2014/main" id="{2F30C9AC-51AF-77F2-9D0A-09F634AE37E6}"/>
              </a:ext>
            </a:extLst>
          </p:cNvPr>
          <p:cNvSpPr/>
          <p:nvPr/>
        </p:nvSpPr>
        <p:spPr>
          <a:xfrm>
            <a:off x="6573727" y="1517309"/>
            <a:ext cx="147113" cy="124479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3C0366-93F8-D129-E0B8-41D35AF604A3}"/>
              </a:ext>
            </a:extLst>
          </p:cNvPr>
          <p:cNvSpPr/>
          <p:nvPr/>
        </p:nvSpPr>
        <p:spPr>
          <a:xfrm>
            <a:off x="5389983" y="4113959"/>
            <a:ext cx="1257300" cy="2121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>
            <a:extLst>
              <a:ext uri="{FF2B5EF4-FFF2-40B4-BE49-F238E27FC236}">
                <a16:creationId xmlns:a16="http://schemas.microsoft.com/office/drawing/2014/main" id="{10AA5EEB-4349-95BA-52B4-841FFD43BBEA}"/>
              </a:ext>
            </a:extLst>
          </p:cNvPr>
          <p:cNvSpPr/>
          <p:nvPr/>
        </p:nvSpPr>
        <p:spPr>
          <a:xfrm>
            <a:off x="6473520" y="4152384"/>
            <a:ext cx="147113" cy="124479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20DD6C-77F3-136A-302C-F872F140CB15}"/>
              </a:ext>
            </a:extLst>
          </p:cNvPr>
          <p:cNvSpPr/>
          <p:nvPr/>
        </p:nvSpPr>
        <p:spPr>
          <a:xfrm>
            <a:off x="5389983" y="4402628"/>
            <a:ext cx="1257300" cy="2121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30BC07-0231-612D-ED1B-FD315975A7F6}"/>
              </a:ext>
            </a:extLst>
          </p:cNvPr>
          <p:cNvSpPr txBox="1"/>
          <p:nvPr/>
        </p:nvSpPr>
        <p:spPr>
          <a:xfrm>
            <a:off x="5754161" y="5561129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当前</a:t>
            </a:r>
            <a:r>
              <a:rPr lang="en-US" altLang="zh-CN" sz="1400" dirty="0"/>
              <a:t>id</a:t>
            </a:r>
            <a:r>
              <a:rPr lang="zh-CN" altLang="en-US" sz="1400" dirty="0"/>
              <a:t>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8E1F79-D77F-1502-D1C3-3D72F58BF3CE}"/>
              </a:ext>
            </a:extLst>
          </p:cNvPr>
          <p:cNvSpPr txBox="1"/>
          <p:nvPr/>
        </p:nvSpPr>
        <p:spPr>
          <a:xfrm>
            <a:off x="4177485" y="5580237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当前波特率：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94C16CC-351A-13F8-3DD2-223049593906}"/>
              </a:ext>
            </a:extLst>
          </p:cNvPr>
          <p:cNvSpPr txBox="1"/>
          <p:nvPr/>
        </p:nvSpPr>
        <p:spPr>
          <a:xfrm>
            <a:off x="4046802" y="5219932"/>
            <a:ext cx="117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设备查找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F413B3F-1525-D851-1282-79316C96944E}"/>
              </a:ext>
            </a:extLst>
          </p:cNvPr>
          <p:cNvSpPr txBox="1"/>
          <p:nvPr/>
        </p:nvSpPr>
        <p:spPr>
          <a:xfrm>
            <a:off x="6934354" y="5253352"/>
            <a:ext cx="56502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开始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771DF41-A09C-56AF-FC14-7B90610EB7F8}"/>
              </a:ext>
            </a:extLst>
          </p:cNvPr>
          <p:cNvSpPr/>
          <p:nvPr/>
        </p:nvSpPr>
        <p:spPr>
          <a:xfrm>
            <a:off x="8481678" y="4891585"/>
            <a:ext cx="3120131" cy="7235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20FFB64-05E8-BC0D-F937-398C8C48A43E}"/>
              </a:ext>
            </a:extLst>
          </p:cNvPr>
          <p:cNvSpPr txBox="1"/>
          <p:nvPr/>
        </p:nvSpPr>
        <p:spPr>
          <a:xfrm>
            <a:off x="8913651" y="4969271"/>
            <a:ext cx="291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扫描当前雷达中</a:t>
            </a:r>
            <a:r>
              <a:rPr lang="en-US" altLang="zh-CN" sz="1400" dirty="0"/>
              <a:t>…</a:t>
            </a:r>
          </a:p>
          <a:p>
            <a:r>
              <a:rPr lang="zh-CN" altLang="en-US" sz="1400" dirty="0"/>
              <a:t>全部扫描结束时间为</a:t>
            </a:r>
            <a:r>
              <a:rPr lang="en-US" altLang="zh-CN" sz="1400" dirty="0"/>
              <a:t>90S</a:t>
            </a:r>
            <a:r>
              <a:rPr lang="zh-CN" altLang="en-US" sz="1400" dirty="0"/>
              <a:t>左右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611DA87-F1F5-E308-D0BE-0FFE50D04F3E}"/>
              </a:ext>
            </a:extLst>
          </p:cNvPr>
          <p:cNvCxnSpPr>
            <a:cxnSpLocks/>
          </p:cNvCxnSpPr>
          <p:nvPr/>
        </p:nvCxnSpPr>
        <p:spPr>
          <a:xfrm flipV="1">
            <a:off x="7508832" y="5267906"/>
            <a:ext cx="960139" cy="1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DCBBD73-362C-AE6B-790F-83851EB0DF1A}"/>
              </a:ext>
            </a:extLst>
          </p:cNvPr>
          <p:cNvSpPr txBox="1"/>
          <p:nvPr/>
        </p:nvSpPr>
        <p:spPr>
          <a:xfrm>
            <a:off x="6937731" y="3127894"/>
            <a:ext cx="559740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制图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202A6D5-B47B-CB73-2B63-87CEF9F11333}"/>
              </a:ext>
            </a:extLst>
          </p:cNvPr>
          <p:cNvCxnSpPr/>
          <p:nvPr/>
        </p:nvCxnSpPr>
        <p:spPr>
          <a:xfrm>
            <a:off x="3719744" y="822885"/>
            <a:ext cx="438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C9A8C86-9771-61D7-2096-B26BD2449402}"/>
              </a:ext>
            </a:extLst>
          </p:cNvPr>
          <p:cNvCxnSpPr>
            <a:cxnSpLocks/>
          </p:cNvCxnSpPr>
          <p:nvPr/>
        </p:nvCxnSpPr>
        <p:spPr>
          <a:xfrm>
            <a:off x="3931920" y="2430315"/>
            <a:ext cx="39776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BAEBBD6-8A80-D8A9-8AC3-895D4B5C10AD}"/>
              </a:ext>
            </a:extLst>
          </p:cNvPr>
          <p:cNvCxnSpPr>
            <a:cxnSpLocks/>
          </p:cNvCxnSpPr>
          <p:nvPr/>
        </p:nvCxnSpPr>
        <p:spPr>
          <a:xfrm>
            <a:off x="3928543" y="5177496"/>
            <a:ext cx="39776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42FAABC-043B-C880-B3C6-832F87C00F93}"/>
              </a:ext>
            </a:extLst>
          </p:cNvPr>
          <p:cNvCxnSpPr>
            <a:cxnSpLocks/>
          </p:cNvCxnSpPr>
          <p:nvPr/>
        </p:nvCxnSpPr>
        <p:spPr>
          <a:xfrm>
            <a:off x="3931920" y="3726880"/>
            <a:ext cx="397764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904E30-B166-07F2-8997-795AC2C0F5A1}"/>
              </a:ext>
            </a:extLst>
          </p:cNvPr>
          <p:cNvCxnSpPr>
            <a:cxnSpLocks/>
          </p:cNvCxnSpPr>
          <p:nvPr/>
        </p:nvCxnSpPr>
        <p:spPr>
          <a:xfrm flipV="1">
            <a:off x="7497471" y="2950304"/>
            <a:ext cx="974877" cy="31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850E4DE0-CE48-F514-4F11-3278CB75C4CA}"/>
              </a:ext>
            </a:extLst>
          </p:cNvPr>
          <p:cNvSpPr/>
          <p:nvPr/>
        </p:nvSpPr>
        <p:spPr>
          <a:xfrm>
            <a:off x="8475807" y="1504468"/>
            <a:ext cx="2849880" cy="1665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7929388-E830-5E03-0FB3-DDE568A8FE28}"/>
              </a:ext>
            </a:extLst>
          </p:cNvPr>
          <p:cNvCxnSpPr>
            <a:cxnSpLocks/>
          </p:cNvCxnSpPr>
          <p:nvPr/>
        </p:nvCxnSpPr>
        <p:spPr>
          <a:xfrm>
            <a:off x="8904321" y="2950304"/>
            <a:ext cx="2076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603D736-6753-B10B-29D0-ACD81E002C06}"/>
              </a:ext>
            </a:extLst>
          </p:cNvPr>
          <p:cNvCxnSpPr>
            <a:cxnSpLocks/>
          </p:cNvCxnSpPr>
          <p:nvPr/>
        </p:nvCxnSpPr>
        <p:spPr>
          <a:xfrm flipV="1">
            <a:off x="8904321" y="1995748"/>
            <a:ext cx="0" cy="95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4A20E57-BD43-CBE7-182D-F0A80F6A3B6E}"/>
              </a:ext>
            </a:extLst>
          </p:cNvPr>
          <p:cNvSpPr txBox="1"/>
          <p:nvPr/>
        </p:nvSpPr>
        <p:spPr>
          <a:xfrm>
            <a:off x="8510893" y="1779842"/>
            <a:ext cx="786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距离</a:t>
            </a:r>
            <a:r>
              <a:rPr lang="en-US" altLang="zh-CN" sz="900" dirty="0"/>
              <a:t>(cm)</a:t>
            </a:r>
            <a:r>
              <a:rPr lang="zh-CN" altLang="en-US" sz="1000" dirty="0"/>
              <a:t>：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75E5504-FD08-D846-8671-251BAE3E48AF}"/>
              </a:ext>
            </a:extLst>
          </p:cNvPr>
          <p:cNvSpPr txBox="1"/>
          <p:nvPr/>
        </p:nvSpPr>
        <p:spPr>
          <a:xfrm>
            <a:off x="10622078" y="2933628"/>
            <a:ext cx="786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测距次数</a:t>
            </a:r>
            <a:endParaRPr lang="zh-CN" altLang="en-US" sz="10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790C65-7F80-8F4B-9B52-674EDBC8B863}"/>
              </a:ext>
            </a:extLst>
          </p:cNvPr>
          <p:cNvSpPr txBox="1"/>
          <p:nvPr/>
        </p:nvSpPr>
        <p:spPr>
          <a:xfrm>
            <a:off x="9375635" y="1556867"/>
            <a:ext cx="10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雷达测距折线图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3774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60D9EE81-BE6F-901C-0EB1-6DEC1248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24" y="0"/>
            <a:ext cx="3659552" cy="6858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F63C2D1-A932-C3E7-BF81-1D998D259B2B}"/>
              </a:ext>
            </a:extLst>
          </p:cNvPr>
          <p:cNvCxnSpPr>
            <a:cxnSpLocks/>
          </p:cNvCxnSpPr>
          <p:nvPr/>
        </p:nvCxnSpPr>
        <p:spPr>
          <a:xfrm flipH="1">
            <a:off x="5943600" y="784860"/>
            <a:ext cx="952500" cy="281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5DE3FAC-DD2E-7591-3972-8E58F68284C9}"/>
              </a:ext>
            </a:extLst>
          </p:cNvPr>
          <p:cNvSpPr txBox="1"/>
          <p:nvPr/>
        </p:nvSpPr>
        <p:spPr>
          <a:xfrm>
            <a:off x="6819901" y="592127"/>
            <a:ext cx="11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点击下拉列表选择雷达设备连接的串口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13A07C2-0527-8214-31B6-CD762CDCCB8A}"/>
              </a:ext>
            </a:extLst>
          </p:cNvPr>
          <p:cNvSpPr txBox="1"/>
          <p:nvPr/>
        </p:nvSpPr>
        <p:spPr>
          <a:xfrm>
            <a:off x="4922521" y="1916638"/>
            <a:ext cx="117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点击下拉列表选择波特率，点击文本框输入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号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1C57617-1CDC-B1DE-7B16-75733B4A2E1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509261" y="1447800"/>
            <a:ext cx="1097279" cy="46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9846076-282C-0491-FDB3-C972831B6FDA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509261" y="1798320"/>
            <a:ext cx="910589" cy="118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4041F4E-DA25-4DF0-2204-A68F33AEF097}"/>
              </a:ext>
            </a:extLst>
          </p:cNvPr>
          <p:cNvSpPr txBox="1"/>
          <p:nvPr/>
        </p:nvSpPr>
        <p:spPr>
          <a:xfrm>
            <a:off x="5923068" y="2567984"/>
            <a:ext cx="186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③点击连接按钮下方显示测距值，并切换为连接中，再次点击取消连接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22EA7C5-E68E-E30A-313B-4A033B62D49F}"/>
              </a:ext>
            </a:extLst>
          </p:cNvPr>
          <p:cNvCxnSpPr>
            <a:cxnSpLocks/>
          </p:cNvCxnSpPr>
          <p:nvPr/>
        </p:nvCxnSpPr>
        <p:spPr>
          <a:xfrm flipV="1">
            <a:off x="6896100" y="2240280"/>
            <a:ext cx="411480" cy="327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0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6F5B7D90-F904-9429-4122-16970FBE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92" y="2446125"/>
            <a:ext cx="2158978" cy="181228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AE39F19-0C24-D57E-E87C-7283F61B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24" y="0"/>
            <a:ext cx="3659552" cy="685800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5665BEA-6E67-AB6D-D22A-175562F6B8C5}"/>
              </a:ext>
            </a:extLst>
          </p:cNvPr>
          <p:cNvCxnSpPr>
            <a:cxnSpLocks/>
          </p:cNvCxnSpPr>
          <p:nvPr/>
        </p:nvCxnSpPr>
        <p:spPr>
          <a:xfrm flipH="1">
            <a:off x="5943600" y="784860"/>
            <a:ext cx="952500" cy="281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FF73A0-61AF-921F-9259-0E07BDDCBCB8}"/>
              </a:ext>
            </a:extLst>
          </p:cNvPr>
          <p:cNvSpPr txBox="1"/>
          <p:nvPr/>
        </p:nvSpPr>
        <p:spPr>
          <a:xfrm>
            <a:off x="6819901" y="592127"/>
            <a:ext cx="11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点击下拉列表选择雷达设备连接的串口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6C77FE-DB1F-4BE4-2F16-B9831723E90A}"/>
              </a:ext>
            </a:extLst>
          </p:cNvPr>
          <p:cNvSpPr txBox="1"/>
          <p:nvPr/>
        </p:nvSpPr>
        <p:spPr>
          <a:xfrm>
            <a:off x="4922521" y="1916638"/>
            <a:ext cx="117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点击下拉列表选择波特率，点击文本框输入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A39CAD-838E-3165-5C4B-E0CCF4B5D01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09261" y="1447800"/>
            <a:ext cx="1097279" cy="46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C8F7D2-F1F7-51CA-404C-30025E2616B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09261" y="1798320"/>
            <a:ext cx="910589" cy="118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0399A00-BB7C-9003-7FF5-36EAFC384F7A}"/>
              </a:ext>
            </a:extLst>
          </p:cNvPr>
          <p:cNvSpPr txBox="1"/>
          <p:nvPr/>
        </p:nvSpPr>
        <p:spPr>
          <a:xfrm>
            <a:off x="4415434" y="2916211"/>
            <a:ext cx="1680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③点击下拉列表选择修改波特率为</a:t>
            </a:r>
            <a:r>
              <a:rPr lang="en-US" altLang="zh-CN" sz="1200" b="1" dirty="0">
                <a:solidFill>
                  <a:srgbClr val="FF0000"/>
                </a:solidFill>
              </a:rPr>
              <a:t>9600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BF3230-890C-17C8-CAD0-EE7387628919}"/>
              </a:ext>
            </a:extLst>
          </p:cNvPr>
          <p:cNvSpPr txBox="1"/>
          <p:nvPr/>
        </p:nvSpPr>
        <p:spPr>
          <a:xfrm>
            <a:off x="4849709" y="205278"/>
            <a:ext cx="266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若已知设备波特率为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115200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AD5ECB9-F4F0-D2A0-2266-1D76590C39A7}"/>
              </a:ext>
            </a:extLst>
          </p:cNvPr>
          <p:cNvCxnSpPr>
            <a:cxnSpLocks/>
          </p:cNvCxnSpPr>
          <p:nvPr/>
        </p:nvCxnSpPr>
        <p:spPr>
          <a:xfrm>
            <a:off x="5393267" y="3392373"/>
            <a:ext cx="1213273" cy="471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397CDAE-07A3-2023-14D0-2273374F9001}"/>
              </a:ext>
            </a:extLst>
          </p:cNvPr>
          <p:cNvSpPr txBox="1"/>
          <p:nvPr/>
        </p:nvSpPr>
        <p:spPr>
          <a:xfrm>
            <a:off x="4999633" y="4350572"/>
            <a:ext cx="1680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④</a:t>
            </a:r>
            <a:r>
              <a:rPr lang="zh-CN" altLang="en-US" sz="1200" b="1" dirty="0">
                <a:solidFill>
                  <a:srgbClr val="FF0000"/>
                </a:solidFill>
              </a:rPr>
              <a:t>点击设置按钮，若成功则弹出提示框，否则请检查</a:t>
            </a:r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中是否成功连接设备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70C7A9-D8E5-E1FC-EFF3-8E18B7E50A1D}"/>
              </a:ext>
            </a:extLst>
          </p:cNvPr>
          <p:cNvCxnSpPr>
            <a:cxnSpLocks/>
          </p:cNvCxnSpPr>
          <p:nvPr/>
        </p:nvCxnSpPr>
        <p:spPr>
          <a:xfrm flipV="1">
            <a:off x="6490218" y="3877941"/>
            <a:ext cx="748782" cy="821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8C49C0B-AE05-92B0-4C04-4F0C3AB3EEAD}"/>
              </a:ext>
            </a:extLst>
          </p:cNvPr>
          <p:cNvCxnSpPr>
            <a:cxnSpLocks/>
          </p:cNvCxnSpPr>
          <p:nvPr/>
        </p:nvCxnSpPr>
        <p:spPr>
          <a:xfrm flipV="1">
            <a:off x="7677435" y="3556000"/>
            <a:ext cx="823098" cy="237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726179C-99E9-19BC-FB69-51FD6991D6D2}"/>
              </a:ext>
            </a:extLst>
          </p:cNvPr>
          <p:cNvSpPr txBox="1"/>
          <p:nvPr/>
        </p:nvSpPr>
        <p:spPr>
          <a:xfrm rot="20810840">
            <a:off x="7483324" y="3303317"/>
            <a:ext cx="1680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提示框示例</a:t>
            </a:r>
          </a:p>
        </p:txBody>
      </p:sp>
    </p:spTree>
    <p:extLst>
      <p:ext uri="{BB962C8B-B14F-4D97-AF65-F5344CB8AC3E}">
        <p14:creationId xmlns:p14="http://schemas.microsoft.com/office/powerpoint/2010/main" val="54032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B64F9FF-D674-1738-EC27-D900EDA8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175" y="0"/>
            <a:ext cx="3655650" cy="6858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414D883-FD8C-D656-F1B4-55CA58CF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374" y="2618017"/>
            <a:ext cx="2158978" cy="1875966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5665BEA-6E67-AB6D-D22A-175562F6B8C5}"/>
              </a:ext>
            </a:extLst>
          </p:cNvPr>
          <p:cNvCxnSpPr>
            <a:cxnSpLocks/>
          </p:cNvCxnSpPr>
          <p:nvPr/>
        </p:nvCxnSpPr>
        <p:spPr>
          <a:xfrm flipH="1">
            <a:off x="5943600" y="784860"/>
            <a:ext cx="952500" cy="281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FF73A0-61AF-921F-9259-0E07BDDCBCB8}"/>
              </a:ext>
            </a:extLst>
          </p:cNvPr>
          <p:cNvSpPr txBox="1"/>
          <p:nvPr/>
        </p:nvSpPr>
        <p:spPr>
          <a:xfrm>
            <a:off x="6819901" y="592127"/>
            <a:ext cx="11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点击下拉列表选择雷达设备连接的串口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6C77FE-DB1F-4BE4-2F16-B9831723E90A}"/>
              </a:ext>
            </a:extLst>
          </p:cNvPr>
          <p:cNvSpPr txBox="1"/>
          <p:nvPr/>
        </p:nvSpPr>
        <p:spPr>
          <a:xfrm>
            <a:off x="4922521" y="1916638"/>
            <a:ext cx="117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点击下拉列表选择波特率，点击文本框输入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A39CAD-838E-3165-5C4B-E0CCF4B5D01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09261" y="1447800"/>
            <a:ext cx="1097279" cy="46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C8F7D2-F1F7-51CA-404C-30025E2616B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09261" y="1798320"/>
            <a:ext cx="910589" cy="118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0399A00-BB7C-9003-7FF5-36EAFC384F7A}"/>
              </a:ext>
            </a:extLst>
          </p:cNvPr>
          <p:cNvSpPr txBox="1"/>
          <p:nvPr/>
        </p:nvSpPr>
        <p:spPr>
          <a:xfrm>
            <a:off x="4415434" y="2916211"/>
            <a:ext cx="117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③点击文本框输入修改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为</a:t>
            </a:r>
            <a:r>
              <a:rPr lang="en-US" altLang="zh-CN" sz="1200" b="1" dirty="0">
                <a:solidFill>
                  <a:srgbClr val="FF0000"/>
                </a:solidFill>
              </a:rPr>
              <a:t>3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BF3230-890C-17C8-CAD0-EE7387628919}"/>
              </a:ext>
            </a:extLst>
          </p:cNvPr>
          <p:cNvSpPr txBox="1"/>
          <p:nvPr/>
        </p:nvSpPr>
        <p:spPr>
          <a:xfrm>
            <a:off x="4849709" y="205278"/>
            <a:ext cx="266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若已知设备波特率为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115200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AD5ECB9-F4F0-D2A0-2266-1D76590C39A7}"/>
              </a:ext>
            </a:extLst>
          </p:cNvPr>
          <p:cNvCxnSpPr>
            <a:cxnSpLocks/>
          </p:cNvCxnSpPr>
          <p:nvPr/>
        </p:nvCxnSpPr>
        <p:spPr>
          <a:xfrm>
            <a:off x="5393267" y="3392373"/>
            <a:ext cx="261513" cy="830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397CDAE-07A3-2023-14D0-2273374F9001}"/>
              </a:ext>
            </a:extLst>
          </p:cNvPr>
          <p:cNvSpPr txBox="1"/>
          <p:nvPr/>
        </p:nvSpPr>
        <p:spPr>
          <a:xfrm>
            <a:off x="4999633" y="4350572"/>
            <a:ext cx="1680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④</a:t>
            </a:r>
            <a:r>
              <a:rPr lang="zh-CN" altLang="en-US" sz="1200" b="1" dirty="0">
                <a:solidFill>
                  <a:srgbClr val="FF0000"/>
                </a:solidFill>
              </a:rPr>
              <a:t>点击设置按钮，若成功则弹出提示框，否则请检查</a:t>
            </a:r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中是否成功连接设备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70C7A9-D8E5-E1FC-EFF3-8E18B7E50A1D}"/>
              </a:ext>
            </a:extLst>
          </p:cNvPr>
          <p:cNvCxnSpPr>
            <a:cxnSpLocks/>
          </p:cNvCxnSpPr>
          <p:nvPr/>
        </p:nvCxnSpPr>
        <p:spPr>
          <a:xfrm flipV="1">
            <a:off x="6490218" y="3877941"/>
            <a:ext cx="748782" cy="821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8C49C0B-AE05-92B0-4C04-4F0C3AB3EEAD}"/>
              </a:ext>
            </a:extLst>
          </p:cNvPr>
          <p:cNvCxnSpPr>
            <a:cxnSpLocks/>
          </p:cNvCxnSpPr>
          <p:nvPr/>
        </p:nvCxnSpPr>
        <p:spPr>
          <a:xfrm flipV="1">
            <a:off x="7614526" y="3556000"/>
            <a:ext cx="886007" cy="643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726179C-99E9-19BC-FB69-51FD6991D6D2}"/>
              </a:ext>
            </a:extLst>
          </p:cNvPr>
          <p:cNvSpPr txBox="1"/>
          <p:nvPr/>
        </p:nvSpPr>
        <p:spPr>
          <a:xfrm rot="19718980">
            <a:off x="7414011" y="3578619"/>
            <a:ext cx="133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提示框示例</a:t>
            </a:r>
          </a:p>
        </p:txBody>
      </p:sp>
    </p:spTree>
    <p:extLst>
      <p:ext uri="{BB962C8B-B14F-4D97-AF65-F5344CB8AC3E}">
        <p14:creationId xmlns:p14="http://schemas.microsoft.com/office/powerpoint/2010/main" val="315722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5832C6C-1738-C8FC-BE2A-95FBA395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935" y="2619085"/>
            <a:ext cx="2158978" cy="18738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FCFD76-BC1F-DEA3-E5D1-83B9E3DF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75" y="0"/>
            <a:ext cx="3655650" cy="685800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5665BEA-6E67-AB6D-D22A-175562F6B8C5}"/>
              </a:ext>
            </a:extLst>
          </p:cNvPr>
          <p:cNvCxnSpPr>
            <a:cxnSpLocks/>
          </p:cNvCxnSpPr>
          <p:nvPr/>
        </p:nvCxnSpPr>
        <p:spPr>
          <a:xfrm flipH="1">
            <a:off x="5943600" y="784860"/>
            <a:ext cx="952500" cy="281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FF73A0-61AF-921F-9259-0E07BDDCBCB8}"/>
              </a:ext>
            </a:extLst>
          </p:cNvPr>
          <p:cNvSpPr txBox="1"/>
          <p:nvPr/>
        </p:nvSpPr>
        <p:spPr>
          <a:xfrm>
            <a:off x="6819901" y="592127"/>
            <a:ext cx="11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点击下拉列表选择雷达设备连接的串口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6C77FE-DB1F-4BE4-2F16-B9831723E90A}"/>
              </a:ext>
            </a:extLst>
          </p:cNvPr>
          <p:cNvSpPr txBox="1"/>
          <p:nvPr/>
        </p:nvSpPr>
        <p:spPr>
          <a:xfrm>
            <a:off x="4922521" y="1916638"/>
            <a:ext cx="117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点击下拉列表选择波特率，点击文本框输入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号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A39CAD-838E-3165-5C4B-E0CCF4B5D01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09261" y="1447800"/>
            <a:ext cx="1097279" cy="46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C8F7D2-F1F7-51CA-404C-30025E2616B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509261" y="1798320"/>
            <a:ext cx="910589" cy="118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BF3230-890C-17C8-CAD0-EE7387628919}"/>
              </a:ext>
            </a:extLst>
          </p:cNvPr>
          <p:cNvSpPr txBox="1"/>
          <p:nvPr/>
        </p:nvSpPr>
        <p:spPr>
          <a:xfrm>
            <a:off x="4849709" y="205278"/>
            <a:ext cx="266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若已知设备波特率为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9600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2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97CDAE-07A3-2023-14D0-2273374F9001}"/>
              </a:ext>
            </a:extLst>
          </p:cNvPr>
          <p:cNvSpPr txBox="1"/>
          <p:nvPr/>
        </p:nvSpPr>
        <p:spPr>
          <a:xfrm>
            <a:off x="4922521" y="2935500"/>
            <a:ext cx="1680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③点击设置按钮，若成功则弹出提示框，否则请检查</a:t>
            </a:r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中是否成功连接设备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70C7A9-D8E5-E1FC-EFF3-8E18B7E50A1D}"/>
              </a:ext>
            </a:extLst>
          </p:cNvPr>
          <p:cNvCxnSpPr>
            <a:cxnSpLocks/>
          </p:cNvCxnSpPr>
          <p:nvPr/>
        </p:nvCxnSpPr>
        <p:spPr>
          <a:xfrm>
            <a:off x="6184054" y="3657438"/>
            <a:ext cx="1105746" cy="1016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8C49C0B-AE05-92B0-4C04-4F0C3AB3EEAD}"/>
              </a:ext>
            </a:extLst>
          </p:cNvPr>
          <p:cNvCxnSpPr>
            <a:cxnSpLocks/>
          </p:cNvCxnSpPr>
          <p:nvPr/>
        </p:nvCxnSpPr>
        <p:spPr>
          <a:xfrm flipV="1">
            <a:off x="7614526" y="3556000"/>
            <a:ext cx="886007" cy="643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726179C-99E9-19BC-FB69-51FD6991D6D2}"/>
              </a:ext>
            </a:extLst>
          </p:cNvPr>
          <p:cNvSpPr txBox="1"/>
          <p:nvPr/>
        </p:nvSpPr>
        <p:spPr>
          <a:xfrm rot="19718980">
            <a:off x="7414011" y="3578619"/>
            <a:ext cx="133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提示框示例</a:t>
            </a:r>
          </a:p>
        </p:txBody>
      </p:sp>
    </p:spTree>
    <p:extLst>
      <p:ext uri="{BB962C8B-B14F-4D97-AF65-F5344CB8AC3E}">
        <p14:creationId xmlns:p14="http://schemas.microsoft.com/office/powerpoint/2010/main" val="56726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438EE69-9250-7D16-A228-0F2235DC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24" y="0"/>
            <a:ext cx="3659552" cy="685800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5665BEA-6E67-AB6D-D22A-175562F6B8C5}"/>
              </a:ext>
            </a:extLst>
          </p:cNvPr>
          <p:cNvCxnSpPr>
            <a:cxnSpLocks/>
          </p:cNvCxnSpPr>
          <p:nvPr/>
        </p:nvCxnSpPr>
        <p:spPr>
          <a:xfrm flipH="1">
            <a:off x="5943600" y="784860"/>
            <a:ext cx="952500" cy="281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FF73A0-61AF-921F-9259-0E07BDDCBCB8}"/>
              </a:ext>
            </a:extLst>
          </p:cNvPr>
          <p:cNvSpPr txBox="1"/>
          <p:nvPr/>
        </p:nvSpPr>
        <p:spPr>
          <a:xfrm>
            <a:off x="6819901" y="592127"/>
            <a:ext cx="11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1200" b="1" dirty="0">
                <a:solidFill>
                  <a:srgbClr val="FF0000"/>
                </a:solidFill>
              </a:rPr>
              <a:t>点击下拉列表选择雷达设备连接的串口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6C77FE-DB1F-4BE4-2F16-B9831723E90A}"/>
              </a:ext>
            </a:extLst>
          </p:cNvPr>
          <p:cNvSpPr txBox="1"/>
          <p:nvPr/>
        </p:nvSpPr>
        <p:spPr>
          <a:xfrm>
            <a:off x="5091711" y="5619542"/>
            <a:ext cx="189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1200" b="1" dirty="0">
                <a:solidFill>
                  <a:srgbClr val="FF0000"/>
                </a:solidFill>
              </a:rPr>
              <a:t>点击开始按钮，对设备的波特率和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r>
              <a:rPr lang="zh-CN" altLang="en-US" sz="1200" b="1" dirty="0">
                <a:solidFill>
                  <a:srgbClr val="FF0000"/>
                </a:solidFill>
              </a:rPr>
              <a:t>进行扫描，期间会弹出等待提示框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6A39CAD-838E-3165-5C4B-E0CCF4B5D01B}"/>
              </a:ext>
            </a:extLst>
          </p:cNvPr>
          <p:cNvCxnSpPr>
            <a:cxnSpLocks/>
          </p:cNvCxnSpPr>
          <p:nvPr/>
        </p:nvCxnSpPr>
        <p:spPr>
          <a:xfrm flipH="1" flipV="1">
            <a:off x="6620933" y="3160400"/>
            <a:ext cx="679450" cy="2647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C8F7D2-F1F7-51CA-404C-30025E2616BE}"/>
              </a:ext>
            </a:extLst>
          </p:cNvPr>
          <p:cNvCxnSpPr>
            <a:cxnSpLocks/>
          </p:cNvCxnSpPr>
          <p:nvPr/>
        </p:nvCxnSpPr>
        <p:spPr>
          <a:xfrm flipV="1">
            <a:off x="6840673" y="5875867"/>
            <a:ext cx="387263" cy="197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BF3230-890C-17C8-CAD0-EE7387628919}"/>
              </a:ext>
            </a:extLst>
          </p:cNvPr>
          <p:cNvSpPr txBox="1"/>
          <p:nvPr/>
        </p:nvSpPr>
        <p:spPr>
          <a:xfrm>
            <a:off x="5170821" y="211127"/>
            <a:ext cx="2129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en-US" sz="12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未知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设备波特率</a:t>
            </a:r>
            <a:r>
              <a:rPr lang="zh-CN" altLang="en-US" sz="12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726179C-99E9-19BC-FB69-51FD6991D6D2}"/>
              </a:ext>
            </a:extLst>
          </p:cNvPr>
          <p:cNvSpPr txBox="1"/>
          <p:nvPr/>
        </p:nvSpPr>
        <p:spPr>
          <a:xfrm rot="4248595">
            <a:off x="6387183" y="3842897"/>
            <a:ext cx="133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提示框示例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F5E6CA6-9982-5FDE-0FC4-2E3908BD9386}"/>
              </a:ext>
            </a:extLst>
          </p:cNvPr>
          <p:cNvCxnSpPr>
            <a:cxnSpLocks/>
          </p:cNvCxnSpPr>
          <p:nvPr/>
        </p:nvCxnSpPr>
        <p:spPr>
          <a:xfrm flipH="1">
            <a:off x="5283200" y="3302586"/>
            <a:ext cx="1136650" cy="2116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DABE17B-E8F9-A752-CF56-51749A7391AE}"/>
              </a:ext>
            </a:extLst>
          </p:cNvPr>
          <p:cNvSpPr txBox="1"/>
          <p:nvPr/>
        </p:nvSpPr>
        <p:spPr>
          <a:xfrm>
            <a:off x="4681344" y="3064277"/>
            <a:ext cx="189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③扫描结束后会显示当前雷达设备的波特率和</a:t>
            </a:r>
            <a:r>
              <a:rPr lang="en-US" altLang="zh-CN" sz="1200" b="1" dirty="0">
                <a:solidFill>
                  <a:srgbClr val="FF0000"/>
                </a:solidFill>
              </a:rPr>
              <a:t>id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2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360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 Y</dc:creator>
  <cp:lastModifiedBy>Y Y</cp:lastModifiedBy>
  <cp:revision>3</cp:revision>
  <dcterms:created xsi:type="dcterms:W3CDTF">2023-05-17T01:17:41Z</dcterms:created>
  <dcterms:modified xsi:type="dcterms:W3CDTF">2023-05-19T06:12:23Z</dcterms:modified>
</cp:coreProperties>
</file>