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1A646-C5B9-4D89-A045-2472C185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9503AD-643E-48BD-964E-E3DA3DE7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AF691-F538-4AAD-BD1A-AF1A9F6A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56189-17E4-4300-92A0-BC23432F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2B69A-2EFE-44C9-9207-02806679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A24D-4B55-4D80-8FB9-B9398865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82A502-4D86-453C-93C5-0344DEDE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9616D-EBB1-4A45-B7F2-85A77962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7DBA-2AE2-48D8-8216-73125956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E3AB0-F2D3-4489-B60E-944C9515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1DE01B-AC9E-42BC-8E56-84D912B70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5728A9-80E2-45ED-B339-49B6DEF6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83543-E93B-4FAE-BD05-4BE9EAFB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E7B98-2C7B-4310-9E95-78A6C0F6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5B261-CE06-4BD9-9CE9-5166D9CC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CFA8-2929-4AA2-BBC3-0D75885E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C0096-C48F-48F3-9D5E-7BB36530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44DB5-50D5-43A6-8DBB-9EAF2C4C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9D89B-34C2-4F59-B2D5-CBB32DD6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EA4AB-D3DD-4D79-A7FD-E2CB2398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4884A-AA01-4BAB-AF19-6D152315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26F88-5D8E-4A0E-B413-69A4CE82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C16D59-C69F-4215-A552-3467E4F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8BC67-1C36-4AD5-BA27-33A0AA14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57E84-E6FE-4257-8139-FA470568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8F84E-6F42-45D4-BE74-56FBD2CB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F4E5-AD71-45B4-A343-F24C9E6F2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A17DD4-6B77-4714-885A-070D82D5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B0711-DCB0-4577-9984-B2EB82D2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87C5F-0663-433D-B50F-23FB8C42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CDF763-F4F2-43C0-B976-C85A6A1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A9F7-8686-4C70-953A-6656139E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B5D1F-8333-4993-9E54-453BFCBE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A4215-3B6F-46C4-91F4-31C3A2EB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40C98F-0F4A-4891-AB6E-58A3FD3D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28E86-A193-415A-B6C5-9B8AA7E4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A35EE2-432C-4F2B-A540-495C0470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4F0AF-6FD4-4D97-A52B-1F6A48AC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A777CC-1D58-4614-AE62-9BCAB683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38F6-49CF-4430-8526-4AF121EE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0E4B0B-93F8-498C-932D-6E2B719D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745031-A385-4F69-9B04-FCC571C6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A4E8B0-49C8-460C-A297-13129504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672A0-53D5-465B-AA67-63487C61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F39EF8-DC07-4A47-87E2-6B0897A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AD17E-9BD2-44B1-AFE0-A886E14D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29B9-B559-45F3-BFE7-66DAE21D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07693-4DB6-4D0F-B871-A0FA7B91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18D798-8EB4-4ABD-8CC1-ACB4D37D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695962-7316-4B0F-BB02-6D7C64F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1B164-51CB-4AC4-A1D2-694639A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64CFF-EED0-439C-9948-A05E91A4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E80E4-CAE6-4AA4-AE51-BBEFEB1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A39CE0-EE9A-40C9-B889-79280453A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46ED10-82D0-430D-9EA6-56B6038B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FD693-5413-4564-B4F0-227DE0BE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82236-E1BE-46DC-BAD6-F8C43609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EBA76A-334D-49E5-9E11-94D5C497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07CCEB-4C06-4C28-AD48-64E6F6D8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67E037-CA8F-4ED2-B458-7E03CCE1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4721A-351B-40EB-B99A-DBD6F5822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4B46-0125-4E08-8638-A52A8A512D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9F5A0-6DA7-442B-B0A3-1A399F627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98163-95B8-4949-81D4-86A62AFB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C32A-1416-4366-9AF1-A56589D6ED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6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7D0B2-11BC-4C06-9799-112EB6330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</a:t>
            </a:r>
            <a:r>
              <a:rPr lang="en-US" dirty="0"/>
              <a:t> only Selecting 1000 Features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1E66C-83F7-46C7-B068-FA7F75067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8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03484-AFA7-4389-8C75-204E453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(5 Features)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502A1C-5CB3-4664-A667-A7267194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7" y="1704684"/>
            <a:ext cx="7934325" cy="457200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C54345-06C2-4F10-A4F2-67F6E7DD2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6695" y="1359392"/>
            <a:ext cx="4516877" cy="3663078"/>
          </a:xfrm>
        </p:spPr>
      </p:pic>
    </p:spTree>
    <p:extLst>
      <p:ext uri="{BB962C8B-B14F-4D97-AF65-F5344CB8AC3E}">
        <p14:creationId xmlns:p14="http://schemas.microsoft.com/office/powerpoint/2010/main" val="59934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3204-F124-4AAD-8502-63E27A5B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Dilated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CBE145-73E0-4590-ABD2-CB2667C4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65" y="1813882"/>
            <a:ext cx="7697449" cy="40627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27E395-A91B-482F-B810-22F1BC95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10" y="2280433"/>
            <a:ext cx="3840108" cy="33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369C3-FC79-4DBA-AD2C-C02391CD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Merging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F54548-33FC-4379-A4BE-6146480C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690688"/>
            <a:ext cx="5257800" cy="425350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53625A-2DF4-46D7-A433-2FE6B399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9" y="2160451"/>
            <a:ext cx="5353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81C02-0BC3-4A8C-81B3-4F92B938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</a:t>
            </a:r>
            <a:r>
              <a:rPr lang="en-US" dirty="0" err="1"/>
              <a:t>AlexNet</a:t>
            </a:r>
            <a:r>
              <a:rPr lang="en-US" dirty="0"/>
              <a:t> 5 features changing seed 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B02B20-967D-472B-A4B4-23FD974B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2" y="1351840"/>
            <a:ext cx="9677400" cy="4543425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D00EFF-A333-40E0-925A-25EDA8135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7439" y="2019118"/>
            <a:ext cx="3165040" cy="2819763"/>
          </a:xfrm>
        </p:spPr>
      </p:pic>
    </p:spTree>
    <p:extLst>
      <p:ext uri="{BB962C8B-B14F-4D97-AF65-F5344CB8AC3E}">
        <p14:creationId xmlns:p14="http://schemas.microsoft.com/office/powerpoint/2010/main" val="45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D08E5-EAE9-49C5-B1F3-48D38467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30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BE6FB4-DC2E-4EFC-A605-91F20A2B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987"/>
            <a:ext cx="9027927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5973C3-B1AA-4755-99AE-14FB54FA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1599"/>
            <a:ext cx="3269203" cy="2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4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C618-DEC7-42FE-979C-ADACC4CB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+ </a:t>
            </a:r>
            <a:r>
              <a:rPr lang="en-US" dirty="0" err="1"/>
              <a:t>Incep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D8849B-1F55-4728-8F02-26C3EB5F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9906000" cy="369570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D2E0CC-594D-4727-A26D-2241097C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894950"/>
            <a:ext cx="5151480" cy="4351338"/>
          </a:xfrm>
        </p:spPr>
      </p:pic>
    </p:spTree>
    <p:extLst>
      <p:ext uri="{BB962C8B-B14F-4D97-AF65-F5344CB8AC3E}">
        <p14:creationId xmlns:p14="http://schemas.microsoft.com/office/powerpoint/2010/main" val="323577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AE97-2A13-4CB6-9635-9D76970D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+ </a:t>
            </a:r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E359EA-8ADB-4669-907B-305999DDC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922"/>
            <a:ext cx="10515600" cy="321474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DAD5A8-58D2-4AFB-B2AF-F497CFAC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21" y="2762801"/>
            <a:ext cx="3900791" cy="33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6A86-75D6-41AB-8FB9-9EF0F8B0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+ Late Merging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9D4600-6748-4E27-AB2C-A07A2783F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1934369"/>
            <a:ext cx="9944100" cy="41338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7CCC03-43DC-408F-BC61-03C4A112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61" y="2517245"/>
            <a:ext cx="3816485" cy="3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3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E2D0-98D8-4230-A2C1-8003972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+ VGG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E85C-20AF-4371-8962-F0F3A06D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7714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F9215-A705-4B1E-875A-EBABED47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+ Alex + Features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139BE2-6F97-4B02-AC6B-6F1DF4198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3479"/>
            <a:ext cx="10515600" cy="32556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8B88BD-9A4F-4F22-BCEF-3782171A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51" y="2668712"/>
            <a:ext cx="3743224" cy="3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F0BFF-2EB8-4CEC-B11E-9478478E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+ Alex (5 Features)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99B97F-82D1-41A1-85AD-6311FF35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153444"/>
            <a:ext cx="10020300" cy="36957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CFF9CC-312D-40C9-9995-51239978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806" y="2606541"/>
            <a:ext cx="3912343" cy="32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9E79-B14B-4B0B-9CB4-BA381A91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8B777-7015-4D3F-8830-DEBF7A55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B6869-D675-4A42-A4C7-8489F4FB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EB0CC-CD45-4B83-AA24-A8E48E6E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B1B0C9-75B5-4696-B71F-5F82FD3B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57" y="2009871"/>
            <a:ext cx="4613647" cy="39828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91772C-C944-4A37-A84D-3AFF77FF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0" y="2364327"/>
            <a:ext cx="5686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53</Words>
  <Application>Microsoft Office PowerPoint</Application>
  <PresentationFormat>Panorámica</PresentationFormat>
  <Paragraphs>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Im only Selecting 1000 Features</vt:lpstr>
      <vt:lpstr>SVC + Incep</vt:lpstr>
      <vt:lpstr>SVC + AlexNet</vt:lpstr>
      <vt:lpstr>SVC + Late Merging</vt:lpstr>
      <vt:lpstr>SVC + VGG </vt:lpstr>
      <vt:lpstr>SVC + Alex + Features</vt:lpstr>
      <vt:lpstr>SVC + Alex (5 Features)</vt:lpstr>
      <vt:lpstr>Final</vt:lpstr>
      <vt:lpstr>INCEPTION</vt:lpstr>
      <vt:lpstr>AlexNet (5 Features)</vt:lpstr>
      <vt:lpstr>AlexNet Dilated</vt:lpstr>
      <vt:lpstr>Late Merging</vt:lpstr>
      <vt:lpstr>Repeating AlexNet 5 features changing seed 1</vt:lpstr>
      <vt:lpstr>Seed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Hernandez</dc:creator>
  <cp:lastModifiedBy>Alejandro Hernandez</cp:lastModifiedBy>
  <cp:revision>21</cp:revision>
  <dcterms:created xsi:type="dcterms:W3CDTF">2020-08-07T16:33:05Z</dcterms:created>
  <dcterms:modified xsi:type="dcterms:W3CDTF">2020-08-24T16:31:25Z</dcterms:modified>
</cp:coreProperties>
</file>