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68" r:id="rId2"/>
    <p:sldId id="466" r:id="rId3"/>
    <p:sldId id="413" r:id="rId4"/>
    <p:sldId id="434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5" r:id="rId26"/>
    <p:sldId id="436" r:id="rId27"/>
    <p:sldId id="437" r:id="rId28"/>
    <p:sldId id="438" r:id="rId29"/>
    <p:sldId id="439" r:id="rId30"/>
    <p:sldId id="442" r:id="rId31"/>
    <p:sldId id="443" r:id="rId32"/>
    <p:sldId id="444" r:id="rId33"/>
    <p:sldId id="445" r:id="rId34"/>
    <p:sldId id="447" r:id="rId35"/>
    <p:sldId id="467" r:id="rId36"/>
    <p:sldId id="448" r:id="rId37"/>
    <p:sldId id="449" r:id="rId38"/>
    <p:sldId id="457" r:id="rId39"/>
    <p:sldId id="45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7" autoAdjust="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96DD4-7B43-4A58-9FCD-AF00AB8ED233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158DA-AFDF-42DA-86A1-9B54F1EB9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83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042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8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73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40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02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7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27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89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36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7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D4A2F6-807E-4CB6-BF15-8B8446FD799B}" type="datetimeFigureOut">
              <a:rPr lang="es-ES" smtClean="0"/>
              <a:t>30/08/2020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E4E804-1B08-497E-B24E-1A589FCE70D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2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C523D-5012-4A25-BD04-BCD64D1F3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Radiomics</a:t>
            </a:r>
            <a:r>
              <a:rPr lang="es-MX" dirty="0"/>
              <a:t> – </a:t>
            </a:r>
            <a:r>
              <a:rPr lang="es-MX" dirty="0" err="1"/>
              <a:t>UkBiobank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92CD31-DA53-413B-ACFD-D640A66E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99" y="4800600"/>
            <a:ext cx="2552701" cy="17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66425-EC4D-49A8-A10A-7C78D9CE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A91F9A-618A-4D16-89FD-C4B303E4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26962"/>
            <a:ext cx="9720262" cy="33408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4F2F30-0293-4F69-8B79-E7173089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3211512"/>
            <a:ext cx="5129213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CEE52-7216-4F44-BF12-199AC064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med info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356EEF0-A55F-4727-8089-A41E6F1D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was left out of the final version of the thesis. </a:t>
            </a:r>
          </a:p>
        </p:txBody>
      </p:sp>
    </p:spTree>
    <p:extLst>
      <p:ext uri="{BB962C8B-B14F-4D97-AF65-F5344CB8AC3E}">
        <p14:creationId xmlns:p14="http://schemas.microsoft.com/office/powerpoint/2010/main" val="183497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89CD0-B5BC-4777-B444-B4C3B494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Hypertension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D058B98-6781-48C8-9021-F009F973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95058"/>
            <a:ext cx="9720262" cy="3804608"/>
          </a:xfrm>
        </p:spPr>
      </p:pic>
    </p:spTree>
    <p:extLst>
      <p:ext uri="{BB962C8B-B14F-4D97-AF65-F5344CB8AC3E}">
        <p14:creationId xmlns:p14="http://schemas.microsoft.com/office/powerpoint/2010/main" val="302381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DF593-3E69-4969-9F08-E4B871CF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</a:t>
            </a:r>
            <a:r>
              <a:rPr lang="en-US" dirty="0"/>
              <a:t>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13061C2-0FE0-471B-BDBB-EB31B51B2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52" y="2286000"/>
            <a:ext cx="7055433" cy="4022725"/>
          </a:xfrm>
        </p:spPr>
      </p:pic>
    </p:spTree>
    <p:extLst>
      <p:ext uri="{BB962C8B-B14F-4D97-AF65-F5344CB8AC3E}">
        <p14:creationId xmlns:p14="http://schemas.microsoft.com/office/powerpoint/2010/main" val="395924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94EA-3BED-4E63-A9F5-E8B1CF1F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5404E8F-1A2B-4BBA-8A13-9152D7BDA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331" y="2286000"/>
            <a:ext cx="7897475" cy="4022725"/>
          </a:xfrm>
        </p:spPr>
      </p:pic>
    </p:spTree>
    <p:extLst>
      <p:ext uri="{BB962C8B-B14F-4D97-AF65-F5344CB8AC3E}">
        <p14:creationId xmlns:p14="http://schemas.microsoft.com/office/powerpoint/2010/main" val="396018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CC325-852C-4BEB-AF31-B828EE78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68E873-6DBE-41F6-816D-712195FFE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898" y="2286000"/>
            <a:ext cx="6630341" cy="4022725"/>
          </a:xfrm>
        </p:spPr>
      </p:pic>
    </p:spTree>
    <p:extLst>
      <p:ext uri="{BB962C8B-B14F-4D97-AF65-F5344CB8AC3E}">
        <p14:creationId xmlns:p14="http://schemas.microsoft.com/office/powerpoint/2010/main" val="204960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0F271-C031-4DA1-AB32-D77C04CC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F6688B-A2BA-4F6A-B618-DDBF3DD47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793" y="2286000"/>
            <a:ext cx="7146552" cy="4022725"/>
          </a:xfrm>
        </p:spPr>
      </p:pic>
    </p:spTree>
    <p:extLst>
      <p:ext uri="{BB962C8B-B14F-4D97-AF65-F5344CB8AC3E}">
        <p14:creationId xmlns:p14="http://schemas.microsoft.com/office/powerpoint/2010/main" val="74098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BB2A7-8DB3-4778-B433-6B66DBF6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Angina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F1167C-EEBA-433D-97C8-8942D45E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36741"/>
            <a:ext cx="9720262" cy="3921242"/>
          </a:xfrm>
        </p:spPr>
      </p:pic>
    </p:spTree>
    <p:extLst>
      <p:ext uri="{BB962C8B-B14F-4D97-AF65-F5344CB8AC3E}">
        <p14:creationId xmlns:p14="http://schemas.microsoft.com/office/powerpoint/2010/main" val="83470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5F82-9D79-486F-AAAE-B4DE6096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4883E-65B9-47EF-8B17-AB10A405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Hypertension</a:t>
            </a:r>
          </a:p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dirty="0"/>
              <a:t>Some of MYO 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8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51647-A62A-4D4A-859F-E86D18EA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ATFB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DCF73D-1113-432C-B4CE-C1A3ACD27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91659"/>
            <a:ext cx="9720262" cy="3811407"/>
          </a:xfrm>
        </p:spPr>
      </p:pic>
    </p:spTree>
    <p:extLst>
      <p:ext uri="{BB962C8B-B14F-4D97-AF65-F5344CB8AC3E}">
        <p14:creationId xmlns:p14="http://schemas.microsoft.com/office/powerpoint/2010/main" val="53173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9681-EDCD-444F-9CBE-8F3DCF2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crafted radiomics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B8909-C498-4D1F-AA6E-561E88AE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following slides we show the results extracted from the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92181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6BF6-F4FD-4B2E-AC38-54040AD6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4F8451-2D58-408C-AFDE-136F9B322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739" y="2286000"/>
            <a:ext cx="6506660" cy="4022725"/>
          </a:xfrm>
        </p:spPr>
      </p:pic>
    </p:spTree>
    <p:extLst>
      <p:ext uri="{BB962C8B-B14F-4D97-AF65-F5344CB8AC3E}">
        <p14:creationId xmlns:p14="http://schemas.microsoft.com/office/powerpoint/2010/main" val="213055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98D0E-8DF5-4874-972C-A54FDBD9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561AA45-D7DF-4413-B10E-BA86ED9E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873" y="2286000"/>
            <a:ext cx="6842392" cy="4022725"/>
          </a:xfrm>
        </p:spPr>
      </p:pic>
    </p:spTree>
    <p:extLst>
      <p:ext uri="{BB962C8B-B14F-4D97-AF65-F5344CB8AC3E}">
        <p14:creationId xmlns:p14="http://schemas.microsoft.com/office/powerpoint/2010/main" val="60707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66B8D-E55F-4C81-8DC5-01CC66C2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ATHEROSCLEROTIC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B82A22-0191-423F-8052-A6145B829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79920"/>
            <a:ext cx="9720262" cy="3834885"/>
          </a:xfrm>
        </p:spPr>
      </p:pic>
    </p:spTree>
    <p:extLst>
      <p:ext uri="{BB962C8B-B14F-4D97-AF65-F5344CB8AC3E}">
        <p14:creationId xmlns:p14="http://schemas.microsoft.com/office/powerpoint/2010/main" val="335153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4A67F-AD71-4B24-AB0A-80753075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6E226A-CB77-40CC-B019-F11146036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460" y="2286000"/>
            <a:ext cx="6951218" cy="4022725"/>
          </a:xfrm>
        </p:spPr>
      </p:pic>
    </p:spTree>
    <p:extLst>
      <p:ext uri="{BB962C8B-B14F-4D97-AF65-F5344CB8AC3E}">
        <p14:creationId xmlns:p14="http://schemas.microsoft.com/office/powerpoint/2010/main" val="153036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531FF-F556-4974-93A8-F51A929A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 err="1"/>
              <a:t>hcr</a:t>
            </a:r>
            <a:r>
              <a:rPr lang="es-ES" dirty="0"/>
              <a:t> &amp; </a:t>
            </a:r>
            <a:r>
              <a:rPr lang="es-ES" dirty="0" err="1"/>
              <a:t>dlr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C2533-2401-477A-92CE-62B79E78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comprehends the results for the fusion of features HCR + DLR</a:t>
            </a:r>
          </a:p>
        </p:txBody>
      </p:sp>
    </p:spTree>
    <p:extLst>
      <p:ext uri="{BB962C8B-B14F-4D97-AF65-F5344CB8AC3E}">
        <p14:creationId xmlns:p14="http://schemas.microsoft.com/office/powerpoint/2010/main" val="12307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3E89B-FC1E-400F-BC9F-AB14F839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ATHEROSCLEROTIC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0D7F92-FF0E-457F-824E-C6C1B4C97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619" y="3182937"/>
            <a:ext cx="7962900" cy="2228850"/>
          </a:xfrm>
        </p:spPr>
      </p:pic>
    </p:spTree>
    <p:extLst>
      <p:ext uri="{BB962C8B-B14F-4D97-AF65-F5344CB8AC3E}">
        <p14:creationId xmlns:p14="http://schemas.microsoft.com/office/powerpoint/2010/main" val="79510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0919C-F166-42E6-957C-CB5AB604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Ath</a:t>
            </a:r>
            <a:r>
              <a:rPr lang="en-US" dirty="0"/>
              <a:t>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569680-B223-4A35-90B9-98A3D5B37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910" y="2286000"/>
            <a:ext cx="6808318" cy="4022725"/>
          </a:xfrm>
        </p:spPr>
      </p:pic>
    </p:spTree>
    <p:extLst>
      <p:ext uri="{BB962C8B-B14F-4D97-AF65-F5344CB8AC3E}">
        <p14:creationId xmlns:p14="http://schemas.microsoft.com/office/powerpoint/2010/main" val="154063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95746-BF8B-4E70-B656-646A8E6F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71B8DD-F1A4-4C4F-B7AF-CBDAE70D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40860"/>
            <a:ext cx="9720262" cy="3913005"/>
          </a:xfrm>
        </p:spPr>
      </p:pic>
    </p:spTree>
    <p:extLst>
      <p:ext uri="{BB962C8B-B14F-4D97-AF65-F5344CB8AC3E}">
        <p14:creationId xmlns:p14="http://schemas.microsoft.com/office/powerpoint/2010/main" val="1846505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D834A-6E71-4145-B6D3-D482ECB7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ANGINA</a:t>
            </a: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2C9636C-972C-417B-8792-709AD7BA3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731" y="3149600"/>
            <a:ext cx="7686675" cy="2295525"/>
          </a:xfrm>
        </p:spPr>
      </p:pic>
    </p:spTree>
    <p:extLst>
      <p:ext uri="{BB962C8B-B14F-4D97-AF65-F5344CB8AC3E}">
        <p14:creationId xmlns:p14="http://schemas.microsoft.com/office/powerpoint/2010/main" val="2094298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B1CC-2911-446B-9C73-2A4D092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Angina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910B5C-7DA8-46CC-ADB7-2930AB95B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35" y="2286000"/>
            <a:ext cx="6636267" cy="4022725"/>
          </a:xfrm>
        </p:spPr>
      </p:pic>
    </p:spTree>
    <p:extLst>
      <p:ext uri="{BB962C8B-B14F-4D97-AF65-F5344CB8AC3E}">
        <p14:creationId xmlns:p14="http://schemas.microsoft.com/office/powerpoint/2010/main" val="290926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4526F-BA52-4AF0-A5D3-FD6E5CE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dataset (12-8)</a:t>
            </a:r>
            <a:br>
              <a:rPr lang="en-US" dirty="0"/>
            </a:br>
            <a:r>
              <a:rPr lang="en-US" dirty="0"/>
              <a:t>ANGINA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DED5971-3516-48AA-8251-F92933F6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83" y="1989619"/>
            <a:ext cx="6239848" cy="4461858"/>
          </a:xfrm>
        </p:spPr>
      </p:pic>
    </p:spTree>
    <p:extLst>
      <p:ext uri="{BB962C8B-B14F-4D97-AF65-F5344CB8AC3E}">
        <p14:creationId xmlns:p14="http://schemas.microsoft.com/office/powerpoint/2010/main" val="113223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630F9-AA6F-4F7C-B54E-821EE6C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ATFB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0F4A67-A8CD-41F6-93F6-816D321C6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044" y="2587625"/>
            <a:ext cx="8782050" cy="3419475"/>
          </a:xfrm>
        </p:spPr>
      </p:pic>
    </p:spTree>
    <p:extLst>
      <p:ext uri="{BB962C8B-B14F-4D97-AF65-F5344CB8AC3E}">
        <p14:creationId xmlns:p14="http://schemas.microsoft.com/office/powerpoint/2010/main" val="6593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659E1-497A-44F9-9C39-F617385F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Atfb</a:t>
            </a:r>
            <a:r>
              <a:rPr lang="en-US" dirty="0"/>
              <a:t>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A8DE7D-02B4-49BD-9F19-800FA4410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356" y="2697162"/>
            <a:ext cx="6829425" cy="3200400"/>
          </a:xfrm>
        </p:spPr>
      </p:pic>
    </p:spTree>
    <p:extLst>
      <p:ext uri="{BB962C8B-B14F-4D97-AF65-F5344CB8AC3E}">
        <p14:creationId xmlns:p14="http://schemas.microsoft.com/office/powerpoint/2010/main" val="981863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171B-2707-43BE-88E8-8D609CD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HYPERTENSION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5ACC15-53C0-49A3-8DD3-B50224D5F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594" y="2744787"/>
            <a:ext cx="7600950" cy="3105150"/>
          </a:xfrm>
        </p:spPr>
      </p:pic>
    </p:spTree>
    <p:extLst>
      <p:ext uri="{BB962C8B-B14F-4D97-AF65-F5344CB8AC3E}">
        <p14:creationId xmlns:p14="http://schemas.microsoft.com/office/powerpoint/2010/main" val="3540970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330BD-4A2B-43A0-AECB-6F19D676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CBE6F4-9330-4E94-AC8A-EF87753B8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39950"/>
            <a:ext cx="4676775" cy="16478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D99A7C-55B1-432A-A916-1547A17A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919093"/>
            <a:ext cx="9039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18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87611-DC07-40FB-95EE-D50C5B0E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 IFNO Solo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58F1E0-64B6-49F5-B71B-DFB6AF67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is some extra work where we wanted to asses the classification accuracy of only using CVRFs</a:t>
            </a:r>
          </a:p>
        </p:txBody>
      </p:sp>
    </p:spTree>
    <p:extLst>
      <p:ext uri="{BB962C8B-B14F-4D97-AF65-F5344CB8AC3E}">
        <p14:creationId xmlns:p14="http://schemas.microsoft.com/office/powerpoint/2010/main" val="2783776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FA13-2499-4B33-90B8-7FE7214B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hypertension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3075202-7FF2-423E-B3F0-72ABE3E0F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83243"/>
            <a:ext cx="9720262" cy="3828239"/>
          </a:xfrm>
        </p:spPr>
      </p:pic>
    </p:spTree>
    <p:extLst>
      <p:ext uri="{BB962C8B-B14F-4D97-AF65-F5344CB8AC3E}">
        <p14:creationId xmlns:p14="http://schemas.microsoft.com/office/powerpoint/2010/main" val="3432462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55E58-5217-42FF-B02D-232021E2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atfb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C319BE-95F5-46F9-BBD1-E85259BAD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402267"/>
            <a:ext cx="9720262" cy="3790191"/>
          </a:xfrm>
        </p:spPr>
      </p:pic>
    </p:spTree>
    <p:extLst>
      <p:ext uri="{BB962C8B-B14F-4D97-AF65-F5344CB8AC3E}">
        <p14:creationId xmlns:p14="http://schemas.microsoft.com/office/powerpoint/2010/main" val="3696929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BBE12-D7A8-47C3-BF43-DDBD863A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A53540-CA58-4A0B-8CD0-D2DC4FA66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89427"/>
            <a:ext cx="9720262" cy="3815870"/>
          </a:xfrm>
        </p:spPr>
      </p:pic>
    </p:spTree>
    <p:extLst>
      <p:ext uri="{BB962C8B-B14F-4D97-AF65-F5344CB8AC3E}">
        <p14:creationId xmlns:p14="http://schemas.microsoft.com/office/powerpoint/2010/main" val="41338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D05E4-B18B-4D54-9F47-725F7D1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atherosclerotic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57A9D009-3148-4A62-B33E-EF0A7AC60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83243"/>
            <a:ext cx="9720262" cy="3828239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D0B0E3-B130-44FC-BB86-5A2B81A3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2402267"/>
            <a:ext cx="9720262" cy="3790191"/>
          </a:xfrm>
          <a:prstGeom prst="rect">
            <a:avLst/>
          </a:prstGeo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78F9AA07-834F-413A-B6BD-E5C3D4DC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8" y="2389427"/>
            <a:ext cx="9720262" cy="3815870"/>
          </a:xfrm>
          <a:prstGeom prst="rect">
            <a:avLst/>
          </a:prstGeom>
        </p:spPr>
      </p:pic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04B1E20D-09CF-4BA9-8910-3BF33AFCC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8" y="2361947"/>
            <a:ext cx="9720262" cy="38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25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37AF5-84FB-4433-AA9D-C960115A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27B0C-8816-4657-8792-3D4B807A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D7BA60-0CB7-41BD-A883-14D92911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6" y="2357099"/>
            <a:ext cx="5487779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4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8DC3-0043-42E4-8877-FBAB5EAD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Angina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0E652F70-CFF3-4FE5-A4BC-44A6E6112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050" r="23311" b="21297"/>
          <a:stretch/>
        </p:blipFill>
        <p:spPr>
          <a:xfrm>
            <a:off x="2367820" y="2744119"/>
            <a:ext cx="7321302" cy="2775177"/>
          </a:xfrm>
        </p:spPr>
      </p:pic>
    </p:spTree>
    <p:extLst>
      <p:ext uri="{BB962C8B-B14F-4D97-AF65-F5344CB8AC3E}">
        <p14:creationId xmlns:p14="http://schemas.microsoft.com/office/powerpoint/2010/main" val="160896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3E80C-718D-420A-BFA7-3633C5D4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HYPERTHENSION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AEE079-C540-45DB-B5C4-C8273B215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70612"/>
            <a:ext cx="9720262" cy="3853501"/>
          </a:xfrm>
        </p:spPr>
      </p:pic>
    </p:spTree>
    <p:extLst>
      <p:ext uri="{BB962C8B-B14F-4D97-AF65-F5344CB8AC3E}">
        <p14:creationId xmlns:p14="http://schemas.microsoft.com/office/powerpoint/2010/main" val="426366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5255-62B3-44C9-954A-1D0E3297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 CONT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A334C9-11AD-46C6-8805-5B19FA1B1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942" y="2286000"/>
            <a:ext cx="6886253" cy="4022725"/>
          </a:xfrm>
        </p:spPr>
      </p:pic>
    </p:spTree>
    <p:extLst>
      <p:ext uri="{BB962C8B-B14F-4D97-AF65-F5344CB8AC3E}">
        <p14:creationId xmlns:p14="http://schemas.microsoft.com/office/powerpoint/2010/main" val="74187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36128-EFD1-4E35-92DD-A39129A1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ATRIAL FIBRILIATION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3204CDC-8DEA-4B97-AAE8-226EB717F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85632"/>
            <a:ext cx="9720262" cy="3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9D14A-7000-4344-BB80-422EB7E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ATFB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68010C5-81B3-461B-8DD8-2433DF87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929035"/>
            <a:ext cx="8401050" cy="44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1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3F96A-D5A2-4B53-B8DC-9865D132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ATHEROSCLEROTIC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7A31CEA-C8F6-42A5-AF4E-42D57318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80746"/>
            <a:ext cx="9720262" cy="3833232"/>
          </a:xfrm>
        </p:spPr>
      </p:pic>
    </p:spTree>
    <p:extLst>
      <p:ext uri="{BB962C8B-B14F-4D97-AF65-F5344CB8AC3E}">
        <p14:creationId xmlns:p14="http://schemas.microsoft.com/office/powerpoint/2010/main" val="1972810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14256</TotalTime>
  <Words>124</Words>
  <Application>Microsoft Office PowerPoint</Application>
  <PresentationFormat>Panorámica</PresentationFormat>
  <Paragraphs>39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Calibri</vt:lpstr>
      <vt:lpstr>Tw Cen MT</vt:lpstr>
      <vt:lpstr>Tw Cen MT Condensed</vt:lpstr>
      <vt:lpstr>Wingdings 3</vt:lpstr>
      <vt:lpstr>Integral</vt:lpstr>
      <vt:lpstr>Radiomics – UkBiobank</vt:lpstr>
      <vt:lpstr>Hand crafted radiomics</vt:lpstr>
      <vt:lpstr>Larger dataset (12-8) ANGINA</vt:lpstr>
      <vt:lpstr>Angina cont</vt:lpstr>
      <vt:lpstr>HYPERTHENSION</vt:lpstr>
      <vt:lpstr>HYPE CONT</vt:lpstr>
      <vt:lpstr>ATRIAL FIBRILIATION</vt:lpstr>
      <vt:lpstr>ATFB cont</vt:lpstr>
      <vt:lpstr>ATHEROSCLEROTIC</vt:lpstr>
      <vt:lpstr>ATH Cont</vt:lpstr>
      <vt:lpstr>With med info</vt:lpstr>
      <vt:lpstr>Hypertension</vt:lpstr>
      <vt:lpstr>Hyp cont</vt:lpstr>
      <vt:lpstr>Presentación de PowerPoint</vt:lpstr>
      <vt:lpstr>Presentación de PowerPoint</vt:lpstr>
      <vt:lpstr>ANGINA</vt:lpstr>
      <vt:lpstr>Angina cont</vt:lpstr>
      <vt:lpstr>Presentación de PowerPoint</vt:lpstr>
      <vt:lpstr>ATFB</vt:lpstr>
      <vt:lpstr>Presentación de PowerPoint</vt:lpstr>
      <vt:lpstr>Presentación de PowerPoint</vt:lpstr>
      <vt:lpstr>ATHEROSCLEROTIC</vt:lpstr>
      <vt:lpstr>Presentación de PowerPoint</vt:lpstr>
      <vt:lpstr>Fusion of Features  hcr &amp; dlr</vt:lpstr>
      <vt:lpstr>ATHEROSCLEROTIC</vt:lpstr>
      <vt:lpstr>Ath cont</vt:lpstr>
      <vt:lpstr>Presentación de PowerPoint</vt:lpstr>
      <vt:lpstr>ANGINA</vt:lpstr>
      <vt:lpstr>Angina cont</vt:lpstr>
      <vt:lpstr>ATFB</vt:lpstr>
      <vt:lpstr>Atfb cont</vt:lpstr>
      <vt:lpstr>HYPERTENSION</vt:lpstr>
      <vt:lpstr>Presentación de PowerPoint</vt:lpstr>
      <vt:lpstr>MED IFNO Solo</vt:lpstr>
      <vt:lpstr>hypertension</vt:lpstr>
      <vt:lpstr>atfb</vt:lpstr>
      <vt:lpstr>angina</vt:lpstr>
      <vt:lpstr>atherosclerotic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Radiomics – UkBiobank</dc:title>
  <dc:creator>Alejandro Hernandez</dc:creator>
  <cp:lastModifiedBy>Alejandro Hernandez</cp:lastModifiedBy>
  <cp:revision>37</cp:revision>
  <dcterms:created xsi:type="dcterms:W3CDTF">2020-07-29T13:36:00Z</dcterms:created>
  <dcterms:modified xsi:type="dcterms:W3CDTF">2020-08-30T14:20:15Z</dcterms:modified>
</cp:coreProperties>
</file>