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5"/>
  </p:notesMasterIdLst>
  <p:sldIdLst>
    <p:sldId id="285" r:id="rId17"/>
    <p:sldId id="256" r:id="rId18"/>
    <p:sldId id="310" r:id="rId19"/>
    <p:sldId id="260" r:id="rId20"/>
    <p:sldId id="311" r:id="rId21"/>
    <p:sldId id="312" r:id="rId22"/>
    <p:sldId id="319" r:id="rId23"/>
    <p:sldId id="313" r:id="rId24"/>
    <p:sldId id="315" r:id="rId25"/>
    <p:sldId id="314" r:id="rId26"/>
    <p:sldId id="317" r:id="rId27"/>
    <p:sldId id="318" r:id="rId28"/>
    <p:sldId id="320" r:id="rId29"/>
    <p:sldId id="323" r:id="rId30"/>
    <p:sldId id="321" r:id="rId31"/>
    <p:sldId id="322" r:id="rId32"/>
    <p:sldId id="324" r:id="rId33"/>
    <p:sldId id="325" r:id="rId34"/>
    <p:sldId id="32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2" y="-198"/>
      </p:cViewPr>
      <p:guideLst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F29D9-1E41-46D5-9EB1-440C5FB49F1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F7381-47B7-4A0A-8448-FDC09FB04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Date Placeholder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2019-10-19</a:t>
            </a:fld>
          </a:p>
        </p:txBody>
      </p:sp>
      <p:sp>
        <p:nvSpPr>
          <p:cNvPr id="4" name="Online Image Placeholder 3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4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Footer Placeholder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857BA0-9099-499E-904A-65C112322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F5F40B4-C103-4635-91DA-2867189EE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EBBF9B-1BCA-4120-B2A9-E9070FF1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E7E468F-F67D-4580-ABAA-8E8977E6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8CF660B-0C40-4B93-809C-1EC916EE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8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EBDBE5-63FB-414B-856E-73708CD9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49FACEC-F027-4712-854E-0F1837D5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BF6C02-7A36-4AF8-9C7C-5F6C48D0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C2E566-7621-433C-BDCF-3A8E43CC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579066-84D4-4875-9A12-B4A288D7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7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39F7D37-95FB-48DA-B446-1D2D4693C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E621C51-4B90-4DCA-A7C1-9DCAAF59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2378858-7CE0-47D7-8D41-D2C7C784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FB2C5A-77D1-4CAF-A1B8-7C0B1A29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931DB9C-F3E0-48CD-9522-DE3F936F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4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D83632-A78F-4CC2-8B66-9757824B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4261531-6822-4C5B-9E3C-65EB3757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D586827-8104-44B9-AEB7-A927F8A9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E17EA3-B91D-43CF-8191-992ED4C9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3162F83-7298-427B-A7AB-B2DB8497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3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53B880-EE39-4361-93DB-AC2F362C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0F3320-7DBF-4F4D-9AA9-AEA40B4C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0E6FDA-0995-4791-A33A-0E0B0B26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CC649D4-E113-4468-87F8-A56DD6DF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705A2D6-A959-45D3-B08E-15F4F3D1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9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ACCE78-FECB-453D-AD05-4A344A0B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30FF7A0-CFA6-4B60-A3F6-E5ED616A1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B056BA7-89AE-4305-8102-D4B59B7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C0431B6-EB86-497D-8290-D85F289B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04E331D-65CA-4143-92DF-99EC2CDB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DB1C90C-EB6C-412D-A108-300003FE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8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EBF088-C432-423C-8F76-9094D1B4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E1D18E9-FDA2-4CC9-871C-51F81724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B3ECF91-5CC1-4978-8DA5-B8BF4ED7E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4A3ADC2-7C56-41EF-AD43-461CAD47C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6190CD3-B051-4470-91DA-A25770433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73AC18A-3CDD-43AB-885E-B9B46D4C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B10B4A1-446C-4798-B10A-ABCBB126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30FBDBF-04FD-4128-A737-02967986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358C6F-DCA0-4E36-AAE3-89A8D43B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CAE9309-E7A0-4F3A-B501-127C9607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BAB057E-BFDB-4922-8ADB-B45DABB5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BAF0A2-D227-4BD7-B93B-476FECB5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2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8DD393E-6C8F-4CB8-9EED-904784B2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CEF2C2C-F032-4F4A-A72B-36B117CB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A9C7EB2-3AF8-4FD7-96A8-8AB1C3C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5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71ED15-700A-4088-BAC7-C9936CE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41ADDF-360D-4DDC-BFCF-1F2B2A3A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4E5B4F-E44F-4B17-B1D8-BBF4A935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59E2E0F-8E71-4E51-8FEF-0345E903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B53D6B7-A251-43BA-AEF2-7064EDC3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12AB94B-D022-4627-AABC-207B8387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089FE5-D2DF-4E18-918A-EBEF5D13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4E412F6-C27B-46CD-9AAF-052A4E70D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844134-2EB2-4E02-B1AA-1A16ECA9A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BE99479-B38F-46FA-A072-7422DF64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310F01-3426-4207-9A77-603CEC71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08856EE-BD6A-435E-BA01-23462B3F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1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E240617-EA77-4460-A7D7-96B3AC0B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503CF6-0070-4C90-99C8-524585FA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31494F1-DA3D-490C-8570-45E014EED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EABF-6D43-407A-AAA0-4E011E069890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68EF41-1851-4B52-A650-0C1918A5F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5D0F233-601B-465A-923C-FBE3FC1B9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EC44-4B01-4C83-83BB-EBFC9595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6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Relationship Id="rId4" Type="http://schemas.openxmlformats.org/officeDocument/2006/relationships/notesSlide" Target="../notesSlides/notesSlide19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n\Desktop\introimg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1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" y="369348"/>
            <a:ext cx="12162408" cy="608120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4220222" y="5812908"/>
            <a:ext cx="3289917" cy="352371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KoPub돋움체 Bold" panose="00000800000000000000" pitchFamily="2" charset="-127"/>
              </a:rPr>
              <a:t>201930200 </a:t>
            </a:r>
            <a:r>
              <a:rPr lang="ko-KR" altLang="en-US" sz="2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KoPub돋움체 Bold" panose="00000800000000000000" pitchFamily="2" charset="-127"/>
              </a:rPr>
              <a:t>최현균</a:t>
            </a:r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8CE32A-79FE-4E4A-B0DB-D3A1F0E97FF2}"/>
              </a:ext>
            </a:extLst>
          </p:cNvPr>
          <p:cNvSpPr txBox="1"/>
          <p:nvPr/>
        </p:nvSpPr>
        <p:spPr>
          <a:xfrm>
            <a:off x="0" y="894098"/>
            <a:ext cx="12177202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+mj-ea"/>
                <a:ea typeface="+mj-ea"/>
              </a:rPr>
              <a:t>2015 Baltimore Uprising Archive</a:t>
            </a:r>
          </a:p>
        </p:txBody>
      </p:sp>
    </p:spTree>
    <p:extLst>
      <p:ext uri="{BB962C8B-B14F-4D97-AF65-F5344CB8AC3E}">
        <p14:creationId xmlns:p14="http://schemas.microsoft.com/office/powerpoint/2010/main" val="32498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98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주요 컬렉션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3645868" y="5506576"/>
            <a:ext cx="490026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b="1" dirty="0">
                <a:solidFill>
                  <a:schemeClr val="tx1"/>
                </a:solidFill>
              </a:rPr>
              <a:t>Curt Ellis Collection</a:t>
            </a:r>
          </a:p>
        </p:txBody>
      </p:sp>
      <p:pic>
        <p:nvPicPr>
          <p:cNvPr id="7170" name="Picture 2" descr="C:\Users\main\Desktop\92517bda6abd7056d3af2b35babcefd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93" y="1138043"/>
            <a:ext cx="4554410" cy="388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ain\Desktop\발티모어 경찰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48" y="1138043"/>
            <a:ext cx="4205806" cy="388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98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주요 컬렉션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pic>
        <p:nvPicPr>
          <p:cNvPr id="8194" name="Picture 2" descr="C:\Users\main\Desktop\구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01" y="1274362"/>
            <a:ext cx="7229475" cy="154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ain\Desktop\영상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32" y="3462955"/>
            <a:ext cx="6339011" cy="198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특징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6384E8C-6620-4FA6-BABF-4B9844314CF2}"/>
              </a:ext>
            </a:extLst>
          </p:cNvPr>
          <p:cNvSpPr txBox="1"/>
          <p:nvPr/>
        </p:nvSpPr>
        <p:spPr>
          <a:xfrm>
            <a:off x="4650074" y="1323732"/>
            <a:ext cx="289184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a typeface="경기천년바탕 Regular" panose="02020503020101020101" pitchFamily="18" charset="-127"/>
                <a:cs typeface="THE얌전해진언니" panose="02020503020101020101" pitchFamily="18" charset="-127"/>
              </a:rPr>
              <a:t>Browse Items</a:t>
            </a:r>
            <a:endParaRPr lang="en-US" altLang="ko-KR" sz="3200" dirty="0">
              <a:ea typeface="경기천년바탕 Regular" panose="02020503020101020101" pitchFamily="18" charset="-127"/>
              <a:cs typeface="THE얌전해진언니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6384E8C-6620-4FA6-BABF-4B9844314CF2}"/>
              </a:ext>
            </a:extLst>
          </p:cNvPr>
          <p:cNvSpPr txBox="1"/>
          <p:nvPr/>
        </p:nvSpPr>
        <p:spPr>
          <a:xfrm>
            <a:off x="2170007" y="2909993"/>
            <a:ext cx="289184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a typeface="경기천년바탕 Regular" panose="02020503020101020101" pitchFamily="18" charset="-127"/>
                <a:cs typeface="THE얌전해진언니" panose="02020503020101020101" pitchFamily="18" charset="-127"/>
              </a:rPr>
              <a:t>Browse All</a:t>
            </a:r>
            <a:endParaRPr lang="en-US" altLang="ko-KR" sz="3200" dirty="0">
              <a:ea typeface="경기천년바탕 Regular" panose="02020503020101020101" pitchFamily="18" charset="-127"/>
              <a:cs typeface="THE얌전해진언니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6384E8C-6620-4FA6-BABF-4B9844314CF2}"/>
              </a:ext>
            </a:extLst>
          </p:cNvPr>
          <p:cNvSpPr txBox="1"/>
          <p:nvPr/>
        </p:nvSpPr>
        <p:spPr>
          <a:xfrm>
            <a:off x="7065012" y="2909992"/>
            <a:ext cx="289184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a typeface="경기천년바탕 Regular" panose="02020503020101020101" pitchFamily="18" charset="-127"/>
                <a:cs typeface="THE얌전해진언니" panose="02020503020101020101" pitchFamily="18" charset="-127"/>
              </a:rPr>
              <a:t>Browse by Tag</a:t>
            </a:r>
            <a:endParaRPr lang="en-US" altLang="ko-KR" sz="3200" dirty="0">
              <a:ea typeface="경기천년바탕 Regular" panose="02020503020101020101" pitchFamily="18" charset="-127"/>
              <a:cs typeface="THE얌전해진언니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6384E8C-6620-4FA6-BABF-4B9844314CF2}"/>
              </a:ext>
            </a:extLst>
          </p:cNvPr>
          <p:cNvSpPr txBox="1"/>
          <p:nvPr/>
        </p:nvSpPr>
        <p:spPr>
          <a:xfrm>
            <a:off x="2170008" y="4322746"/>
            <a:ext cx="289184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a typeface="경기천년바탕 Regular" panose="02020503020101020101" pitchFamily="18" charset="-127"/>
                <a:cs typeface="THE얌전해진언니" panose="02020503020101020101" pitchFamily="18" charset="-127"/>
              </a:rPr>
              <a:t>Search Items</a:t>
            </a:r>
            <a:endParaRPr lang="en-US" altLang="ko-KR" sz="3200" dirty="0">
              <a:ea typeface="경기천년바탕 Regular" panose="02020503020101020101" pitchFamily="18" charset="-127"/>
              <a:cs typeface="THE얌전해진언니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6384E8C-6620-4FA6-BABF-4B9844314CF2}"/>
              </a:ext>
            </a:extLst>
          </p:cNvPr>
          <p:cNvSpPr txBox="1"/>
          <p:nvPr/>
        </p:nvSpPr>
        <p:spPr>
          <a:xfrm>
            <a:off x="7065012" y="4322745"/>
            <a:ext cx="289184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a typeface="경기천년바탕 Regular" panose="02020503020101020101" pitchFamily="18" charset="-127"/>
                <a:cs typeface="THE얌전해진언니" panose="02020503020101020101" pitchFamily="18" charset="-127"/>
              </a:rPr>
              <a:t>Browse Map</a:t>
            </a:r>
            <a:endParaRPr lang="en-US" altLang="ko-KR" sz="3200" dirty="0">
              <a:ea typeface="경기천년바탕 Regular" panose="02020503020101020101" pitchFamily="18" charset="-127"/>
              <a:cs typeface="THE얌전해진언니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60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특징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6384E8C-6620-4FA6-BABF-4B9844314CF2}"/>
              </a:ext>
            </a:extLst>
          </p:cNvPr>
          <p:cNvSpPr txBox="1"/>
          <p:nvPr/>
        </p:nvSpPr>
        <p:spPr>
          <a:xfrm>
            <a:off x="4780704" y="1424541"/>
            <a:ext cx="289184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a typeface="경기천년바탕 Regular" panose="02020503020101020101" pitchFamily="18" charset="-127"/>
                <a:cs typeface="THE얌전해진언니" panose="02020503020101020101" pitchFamily="18" charset="-127"/>
              </a:rPr>
              <a:t>Browse by Tag</a:t>
            </a:r>
            <a:endParaRPr lang="en-US" altLang="ko-KR" sz="3200" dirty="0">
              <a:ea typeface="경기천년바탕 Regular" panose="02020503020101020101" pitchFamily="18" charset="-127"/>
              <a:cs typeface="THE얌전해진언니" panose="02020503020101020101" pitchFamily="18" charset="-127"/>
            </a:endParaRPr>
          </a:p>
        </p:txBody>
      </p:sp>
      <p:pic>
        <p:nvPicPr>
          <p:cNvPr id="10242" name="Picture 2" descr="C:\Users\main\Desktop\태그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58" y="2384424"/>
            <a:ext cx="6109028" cy="35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9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특징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384E8C-6620-4FA6-BABF-4B9844314CF2}"/>
              </a:ext>
            </a:extLst>
          </p:cNvPr>
          <p:cNvSpPr txBox="1"/>
          <p:nvPr/>
        </p:nvSpPr>
        <p:spPr>
          <a:xfrm>
            <a:off x="489131" y="836361"/>
            <a:ext cx="289184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a typeface="경기천년바탕 Regular" panose="02020503020101020101" pitchFamily="18" charset="-127"/>
                <a:cs typeface="THE얌전해진언니" panose="02020503020101020101" pitchFamily="18" charset="-127"/>
              </a:rPr>
              <a:t>Search Items</a:t>
            </a:r>
            <a:endParaRPr lang="en-US" altLang="ko-KR" sz="3200" dirty="0">
              <a:ea typeface="경기천년바탕 Regular" panose="02020503020101020101" pitchFamily="18" charset="-127"/>
              <a:cs typeface="THE얌전해진언니" panose="02020503020101020101" pitchFamily="18" charset="-127"/>
            </a:endParaRPr>
          </a:p>
        </p:txBody>
      </p:sp>
      <p:pic>
        <p:nvPicPr>
          <p:cNvPr id="11266" name="Picture 2" descr="C:\Users\main\Desktop\검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8" y="1769661"/>
            <a:ext cx="3605708" cy="43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main\Desktop\더블린 코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22" y="1421133"/>
            <a:ext cx="1623038" cy="4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main\Desktop\유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80" y="1421133"/>
            <a:ext cx="2447219" cy="46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main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899" y="1421135"/>
            <a:ext cx="2340429" cy="46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특징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pic>
        <p:nvPicPr>
          <p:cNvPr id="12290" name="Picture 2" descr="C:\Users\main\Desktop\맵 검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7" y="2422349"/>
            <a:ext cx="10861921" cy="2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384E8C-6620-4FA6-BABF-4B9844314CF2}"/>
              </a:ext>
            </a:extLst>
          </p:cNvPr>
          <p:cNvSpPr txBox="1"/>
          <p:nvPr/>
        </p:nvSpPr>
        <p:spPr>
          <a:xfrm>
            <a:off x="4650075" y="1091274"/>
            <a:ext cx="289184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a typeface="경기천년바탕 Regular" panose="02020503020101020101" pitchFamily="18" charset="-127"/>
                <a:cs typeface="THE얌전해진언니" panose="02020503020101020101" pitchFamily="18" charset="-127"/>
              </a:rPr>
              <a:t>Browse Map</a:t>
            </a:r>
            <a:endParaRPr lang="en-US" altLang="ko-KR" sz="3200" dirty="0">
              <a:ea typeface="경기천년바탕 Regular" panose="02020503020101020101" pitchFamily="18" charset="-127"/>
              <a:cs typeface="THE얌전해진언니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0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특징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pic>
        <p:nvPicPr>
          <p:cNvPr id="13314" name="Picture 2" descr="C:\Users\main\Desktop\메타데이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8" y="1282700"/>
            <a:ext cx="2094488" cy="480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main\Desktop\아이템 기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81" y="1829790"/>
            <a:ext cx="7753430" cy="37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특징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pic>
        <p:nvPicPr>
          <p:cNvPr id="14338" name="Picture 2" descr="C:\Users\main\Desktop\아이템 기술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24" y="1610292"/>
            <a:ext cx="8383752" cy="39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특징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pic>
        <p:nvPicPr>
          <p:cNvPr id="15362" name="Picture 2" descr="C:\Users\main\Desktop\태그 검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1" y="1105309"/>
            <a:ext cx="5142399" cy="110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main\Desktop\비슷한 검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1" y="2284890"/>
            <a:ext cx="9714399" cy="17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main\Desktop\맵 지원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1" y="4149479"/>
            <a:ext cx="10269681" cy="20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544695" y="3136900"/>
            <a:ext cx="2611755" cy="584200"/>
          </a:xfrm>
          <a:prstGeom prst="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chemeClr val="tx1"/>
                </a:solidFill>
                <a:latin typeface="경기천년바탕 Regular" charset="0"/>
                <a:ea typeface="경기천년바탕 Regular" charset="0"/>
              </a:rPr>
              <a:t>감사합니다</a:t>
            </a:r>
            <a:endParaRPr lang="ko-KR" altLang="en-US" sz="3200" cap="none" dirty="0" smtClean="0" b="1" strike="noStrike">
              <a:solidFill>
                <a:schemeClr val="tx1"/>
              </a:solidFill>
              <a:latin typeface="경기천년바탕 Regular" charset="0"/>
              <a:ea typeface="경기천년바탕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7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38111ED-0758-4BC9-8C92-5ADFA4B523E1}"/>
              </a:ext>
            </a:extLst>
          </p:cNvPr>
          <p:cNvSpPr txBox="1"/>
          <p:nvPr/>
        </p:nvSpPr>
        <p:spPr>
          <a:xfrm>
            <a:off x="-1309699" y="72028"/>
            <a:ext cx="499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+mj-ea"/>
                <a:ea typeface="+mj-ea"/>
              </a:rPr>
              <a:t>목 차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5659" y="1787300"/>
            <a:ext cx="6080938" cy="769441"/>
            <a:chOff x="300479" y="1405559"/>
            <a:chExt cx="6080938" cy="769441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A3E0C41-9F3E-41E6-BDBF-BD93C2D60A64}"/>
                </a:ext>
              </a:extLst>
            </p:cNvPr>
            <p:cNvSpPr txBox="1"/>
            <p:nvPr/>
          </p:nvSpPr>
          <p:spPr>
            <a:xfrm>
              <a:off x="1042935" y="1510077"/>
              <a:ext cx="5338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j-ea"/>
                  <a:ea typeface="+mj-ea"/>
                  <a:cs typeface="THE얌전해진언니" panose="02020503020101020101" pitchFamily="18" charset="-127"/>
                </a:rPr>
                <a:t>Baltimore Uprising Archive </a:t>
              </a:r>
              <a:r>
                <a:rPr lang="ko-KR" altLang="en-US" sz="2400" dirty="0" smtClean="0">
                  <a:latin typeface="+mj-ea"/>
                  <a:ea typeface="+mj-ea"/>
                  <a:cs typeface="THE얌전해진언니" panose="02020503020101020101" pitchFamily="18" charset="-127"/>
                </a:rPr>
                <a:t>개요</a:t>
              </a:r>
              <a:endParaRPr lang="en-US" altLang="ko-KR" sz="2400" dirty="0">
                <a:latin typeface="+mj-ea"/>
                <a:ea typeface="+mj-ea"/>
                <a:cs typeface="THE얌전해진언니" panose="020205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B892544A-7AC8-4A8C-A01D-5882202172A3}"/>
                </a:ext>
              </a:extLst>
            </p:cNvPr>
            <p:cNvSpPr txBox="1"/>
            <p:nvPr/>
          </p:nvSpPr>
          <p:spPr>
            <a:xfrm>
              <a:off x="300479" y="1405559"/>
              <a:ext cx="10915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+mj-ea"/>
                  <a:ea typeface="+mj-ea"/>
                </a:rPr>
                <a:t>01</a:t>
              </a:r>
              <a:endParaRPr lang="ko-KR" altLang="en-US" sz="4400" dirty="0">
                <a:latin typeface="+mj-ea"/>
                <a:ea typeface="+mj-ea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575F80B-8375-49C6-9F65-E79C93EDE762}"/>
              </a:ext>
            </a:extLst>
          </p:cNvPr>
          <p:cNvCxnSpPr/>
          <p:nvPr/>
        </p:nvCxnSpPr>
        <p:spPr>
          <a:xfrm>
            <a:off x="313891" y="1078188"/>
            <a:ext cx="8134065" cy="0"/>
          </a:xfrm>
          <a:prstGeom prst="line">
            <a:avLst/>
          </a:prstGeom>
          <a:ln w="76200">
            <a:solidFill>
              <a:schemeClr val="tx1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45660" y="4586913"/>
            <a:ext cx="6149405" cy="769441"/>
            <a:chOff x="245660" y="3601492"/>
            <a:chExt cx="6149405" cy="769441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2073C82-FCFD-4D63-94D4-9EA19D125FA6}"/>
                </a:ext>
              </a:extLst>
            </p:cNvPr>
            <p:cNvSpPr txBox="1"/>
            <p:nvPr/>
          </p:nvSpPr>
          <p:spPr>
            <a:xfrm>
              <a:off x="1056583" y="3728152"/>
              <a:ext cx="5338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j-ea"/>
                  <a:cs typeface="THE얌전해진언니" panose="02020503020101020101" pitchFamily="18" charset="-127"/>
                </a:rPr>
                <a:t>Baltimore Uprising Archive</a:t>
              </a:r>
              <a:r>
                <a:rPr lang="ko-KR" altLang="en-US" sz="2400" dirty="0" smtClean="0">
                  <a:latin typeface="+mj-ea"/>
                  <a:cs typeface="THE얌전해진언니" panose="02020503020101020101" pitchFamily="18" charset="-127"/>
                </a:rPr>
                <a:t>의 특징</a:t>
              </a:r>
              <a:endParaRPr lang="en-US" altLang="ko-KR" sz="2400" dirty="0">
                <a:latin typeface="+mj-ea"/>
                <a:ea typeface="+mj-ea"/>
                <a:cs typeface="THE얌전해진언니" panose="020205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D3277C3-7DB4-43F3-ACDB-47F1708B2B0E}"/>
                </a:ext>
              </a:extLst>
            </p:cNvPr>
            <p:cNvSpPr txBox="1"/>
            <p:nvPr/>
          </p:nvSpPr>
          <p:spPr>
            <a:xfrm>
              <a:off x="245660" y="3601492"/>
              <a:ext cx="14057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+mj-ea"/>
                  <a:ea typeface="+mj-ea"/>
                </a:rPr>
                <a:t>03</a:t>
              </a:r>
              <a:endParaRPr lang="ko-KR" altLang="en-US" sz="4400" dirty="0">
                <a:latin typeface="+mj-ea"/>
                <a:ea typeface="+mj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45659" y="3131556"/>
            <a:ext cx="7246822" cy="769441"/>
            <a:chOff x="245659" y="2465731"/>
            <a:chExt cx="7246822" cy="769441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4404C50-042E-486F-9D6E-80A7A7E23769}"/>
                </a:ext>
              </a:extLst>
            </p:cNvPr>
            <p:cNvSpPr txBox="1"/>
            <p:nvPr/>
          </p:nvSpPr>
          <p:spPr>
            <a:xfrm>
              <a:off x="245659" y="2465731"/>
              <a:ext cx="14057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+mj-ea"/>
                  <a:ea typeface="+mj-ea"/>
                </a:rPr>
                <a:t>02</a:t>
              </a:r>
              <a:endParaRPr lang="ko-KR" altLang="en-US" sz="4400" dirty="0"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E6EBB5B-B384-4BA6-B319-12EEFAEA0639}"/>
                </a:ext>
              </a:extLst>
            </p:cNvPr>
            <p:cNvSpPr txBox="1"/>
            <p:nvPr/>
          </p:nvSpPr>
          <p:spPr>
            <a:xfrm>
              <a:off x="1056582" y="2577842"/>
              <a:ext cx="6435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j-ea"/>
                  <a:cs typeface="THE얌전해진언니" panose="02020503020101020101" pitchFamily="18" charset="-127"/>
                </a:rPr>
                <a:t>Baltimore Uprising Archive</a:t>
              </a:r>
              <a:r>
                <a:rPr lang="ko-KR" altLang="en-US" sz="2400" dirty="0" smtClean="0">
                  <a:latin typeface="+mj-ea"/>
                  <a:cs typeface="THE얌전해진언니" panose="02020503020101020101" pitchFamily="18" charset="-127"/>
                </a:rPr>
                <a:t>의</a:t>
              </a:r>
              <a:r>
                <a:rPr lang="en-US" altLang="ko-KR" sz="2400" dirty="0" smtClean="0">
                  <a:latin typeface="+mj-ea"/>
                  <a:cs typeface="THE얌전해진언니" panose="02020503020101020101" pitchFamily="18" charset="-127"/>
                </a:rPr>
                <a:t> </a:t>
              </a:r>
              <a:r>
                <a:rPr lang="ko-KR" altLang="en-US" sz="2400" dirty="0" smtClean="0">
                  <a:latin typeface="+mj-ea"/>
                  <a:ea typeface="+mj-ea"/>
                  <a:cs typeface="THE얌전해진언니" panose="02020503020101020101" pitchFamily="18" charset="-127"/>
                </a:rPr>
                <a:t>주요 컬렉션</a:t>
              </a:r>
              <a:endParaRPr lang="en-US" altLang="ko-KR" sz="2400" dirty="0">
                <a:latin typeface="+mj-ea"/>
                <a:ea typeface="+mj-ea"/>
                <a:cs typeface="THE얌전해진언니" panose="020205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FCF610B-F1A4-4822-AB6A-9FE50CE69047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="" xmlns:a16="http://schemas.microsoft.com/office/drawing/2014/main" id="{E0F1999A-3EA8-4369-BEBC-3A3F888E428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10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493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Baltimore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Uprising Archive 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개요</a:t>
            </a:r>
            <a:endParaRPr lang="en-US" altLang="ko-KR" sz="2400" dirty="0" smtClean="0">
              <a:latin typeface="+mj-ea"/>
              <a:cs typeface="THE얌전해진언니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3229781" y="5590283"/>
            <a:ext cx="5248157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2015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년 </a:t>
            </a:r>
            <a:r>
              <a:rPr lang="ko-KR" altLang="en-US" sz="2800" dirty="0" err="1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프레디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그레이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 사망사건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pic>
        <p:nvPicPr>
          <p:cNvPr id="3074" name="Picture 2" descr="C:\Users\main\Desktop\150420-freddie-gray_arrest-cell-phone-jsw_d5b9469cc36529d878a10a75baa03643.fit-760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47" y="968743"/>
            <a:ext cx="2884227" cy="44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479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Baltimore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Uprising Archive </a:t>
            </a:r>
            <a:r>
              <a:rPr lang="ko-KR" altLang="en-US" sz="2400" dirty="0">
                <a:latin typeface="+mj-ea"/>
                <a:cs typeface="THE얌전해진언니" panose="02020503020101020101" pitchFamily="18" charset="-127"/>
              </a:rPr>
              <a:t>개요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pic>
        <p:nvPicPr>
          <p:cNvPr id="2050" name="Picture 2" descr="C:\Users\main\Desktop\프레디 그레이 사진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90556"/>
            <a:ext cx="3649914" cy="24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in\Desktop\폭력시위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70" y="1790556"/>
            <a:ext cx="3625921" cy="24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7551964" y="4488598"/>
            <a:ext cx="274613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폭동사태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1985415" y="4437466"/>
            <a:ext cx="274613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평화시위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479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Baltimore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Uprising Archive </a:t>
            </a:r>
            <a:r>
              <a:rPr lang="ko-KR" altLang="en-US" sz="2400" dirty="0">
                <a:latin typeface="+mj-ea"/>
                <a:cs typeface="THE얌전해진언니" panose="02020503020101020101" pitchFamily="18" charset="-127"/>
              </a:rPr>
              <a:t>개요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659197" y="1877405"/>
            <a:ext cx="4529685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국가권력에 대한</a:t>
            </a:r>
            <a: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/>
            </a:r>
            <a:b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</a:br>
            <a:r>
              <a:rPr lang="ko-KR" altLang="en-US" sz="2800" dirty="0" err="1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아프리카계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 미국인의 좌절감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659197" y="4123386"/>
            <a:ext cx="4529685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err="1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볼티모어시의</a:t>
            </a:r>
            <a: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/>
            </a:r>
            <a:b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</a:b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사회적</a:t>
            </a:r>
            <a: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정치적 삶의 역사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sp>
        <p:nvSpPr>
          <p:cNvPr id="12" name="화살표: 아래쪽 13">
            <a:extLst>
              <a:ext uri="{FF2B5EF4-FFF2-40B4-BE49-F238E27FC236}">
                <a16:creationId xmlns="" xmlns:a16="http://schemas.microsoft.com/office/drawing/2014/main" id="{10675B0D-3832-49F4-B50A-0D5D52A4D45D}"/>
              </a:ext>
            </a:extLst>
          </p:cNvPr>
          <p:cNvSpPr/>
          <p:nvPr/>
        </p:nvSpPr>
        <p:spPr>
          <a:xfrm rot="16200000">
            <a:off x="5771363" y="3125850"/>
            <a:ext cx="590089" cy="63391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6792686" y="1877404"/>
            <a:ext cx="4884081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err="1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볼티모어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 폭동에 대한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  <a:p>
            <a:pPr algn="ctr" fontAlgn="base"/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가능한 많은 관점과 경험 수집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6792686" y="4123385"/>
            <a:ext cx="4884081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거리의 소리와 정부의 소리를</a:t>
            </a:r>
            <a: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/>
            </a:r>
            <a:b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</a:b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함께 담고자 함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4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015" y="119380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89890" y="263525"/>
            <a:ext cx="490474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Baltimore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Uprising Archive </a:t>
            </a:r>
            <a:r>
              <a:rPr lang="ko-KR" altLang="en-US" sz="2400" dirty="0">
                <a:latin typeface="+mj-ea"/>
                <a:cs typeface="THE얌전해진언니" panose="02020503020101020101" pitchFamily="18" charset="-127"/>
              </a:rPr>
              <a:t>개요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287655" y="1616075"/>
            <a:ext cx="4529455" cy="5232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err="1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메릴랜드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 역사협회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287655" y="5168265"/>
            <a:ext cx="4529455" cy="5232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err="1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볼티모어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 지역 대학 교수진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sp>
        <p:nvSpPr>
          <p:cNvPr id="12" name="화살표: 아래쪽 13">
            <a:extLst>
              <a:ext uri="{FF2B5EF4-FFF2-40B4-BE49-F238E27FC236}">
                <a16:creationId xmlns="" xmlns:a16="http://schemas.microsoft.com/office/drawing/2014/main" id="{10675B0D-3832-49F4-B50A-0D5D52A4D45D}"/>
              </a:ext>
            </a:extLst>
          </p:cNvPr>
          <p:cNvSpPr/>
          <p:nvPr/>
        </p:nvSpPr>
        <p:spPr>
          <a:xfrm rot="18337577">
            <a:off x="2651760" y="2358390"/>
            <a:ext cx="589915" cy="63373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7135495" y="1616075"/>
            <a:ext cx="4883785" cy="5232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박물관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7135495" y="5210175"/>
            <a:ext cx="4883785" cy="5232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지역사회단체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60" y="3254375"/>
            <a:ext cx="6392545" cy="79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아래쪽 13">
            <a:extLst>
              <a:ext uri="{FF2B5EF4-FFF2-40B4-BE49-F238E27FC236}">
                <a16:creationId xmlns="" xmlns:a16="http://schemas.microsoft.com/office/drawing/2014/main" id="{10675B0D-3832-49F4-B50A-0D5D52A4D45D}"/>
              </a:ext>
            </a:extLst>
          </p:cNvPr>
          <p:cNvSpPr/>
          <p:nvPr/>
        </p:nvSpPr>
        <p:spPr>
          <a:xfrm rot="13590742">
            <a:off x="2600960" y="4419600"/>
            <a:ext cx="589915" cy="63373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화살표: 아래쪽 13">
            <a:extLst>
              <a:ext uri="{FF2B5EF4-FFF2-40B4-BE49-F238E27FC236}">
                <a16:creationId xmlns="" xmlns:a16="http://schemas.microsoft.com/office/drawing/2014/main" id="{10675B0D-3832-49F4-B50A-0D5D52A4D45D}"/>
              </a:ext>
            </a:extLst>
          </p:cNvPr>
          <p:cNvSpPr/>
          <p:nvPr/>
        </p:nvSpPr>
        <p:spPr>
          <a:xfrm rot="8043220">
            <a:off x="9092565" y="4419600"/>
            <a:ext cx="589915" cy="63373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화살표: 아래쪽 13">
            <a:extLst>
              <a:ext uri="{FF2B5EF4-FFF2-40B4-BE49-F238E27FC236}">
                <a16:creationId xmlns="" xmlns:a16="http://schemas.microsoft.com/office/drawing/2014/main" id="{10675B0D-3832-49F4-B50A-0D5D52A4D45D}"/>
              </a:ext>
            </a:extLst>
          </p:cNvPr>
          <p:cNvSpPr/>
          <p:nvPr/>
        </p:nvSpPr>
        <p:spPr>
          <a:xfrm rot="2448968">
            <a:off x="8856345" y="2431415"/>
            <a:ext cx="589915" cy="63373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225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1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main\Desktop\아카이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30" y="1478783"/>
            <a:ext cx="8583740" cy="106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4291691" y="3122407"/>
            <a:ext cx="360861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55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개의 컬렉션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4422968" y="4486890"/>
            <a:ext cx="334606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9656</a:t>
            </a:r>
            <a:r>
              <a:rPr lang="ko-KR" altLang="en-US" sz="2800" dirty="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개의 아이템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98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주요 컬렉션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98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주요 컬렉션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pic>
        <p:nvPicPr>
          <p:cNvPr id="5123" name="Picture 3" descr="C:\Users\main\Desktop\기록물 유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47" y="1654897"/>
            <a:ext cx="7922305" cy="299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4291692" y="5279681"/>
            <a:ext cx="360861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smtClean="0">
                <a:solidFill>
                  <a:schemeClr val="tx1"/>
                </a:solidFill>
                <a:latin typeface="경기천년바탕OTF Regular" pitchFamily="18" charset="-127"/>
                <a:ea typeface="경기천년바탕OTF Regular" pitchFamily="18" charset="-127"/>
              </a:rPr>
              <a:t>기록물의 유형</a:t>
            </a:r>
            <a:endParaRPr lang="en-US" altLang="ko-KR" sz="2800" dirty="0" smtClean="0">
              <a:solidFill>
                <a:schemeClr val="tx1"/>
              </a:solidFill>
              <a:latin typeface="경기천년바탕OTF Regular" pitchFamily="18" charset="-127"/>
              <a:ea typeface="경기천년바탕OTF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14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229C47-B0D9-4F84-B0EE-69D8ABDC2D35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4258AE3-608A-45F4-88EE-004FAB3ADBB0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CAC13-2E81-4963-A629-39BBEDE99EA1}"/>
              </a:ext>
            </a:extLst>
          </p:cNvPr>
          <p:cNvSpPr txBox="1"/>
          <p:nvPr/>
        </p:nvSpPr>
        <p:spPr>
          <a:xfrm>
            <a:off x="390204" y="263578"/>
            <a:ext cx="598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en-US" altLang="ko-KR" sz="2400" dirty="0">
                <a:latin typeface="+mj-ea"/>
                <a:cs typeface="THE얌전해진언니" panose="02020503020101020101" pitchFamily="18" charset="-127"/>
              </a:rPr>
              <a:t>Baltimore Uprising </a:t>
            </a:r>
            <a:r>
              <a:rPr lang="en-US" altLang="ko-KR" sz="2400" dirty="0" smtClean="0">
                <a:latin typeface="+mj-ea"/>
                <a:cs typeface="THE얌전해진언니" panose="02020503020101020101" pitchFamily="18" charset="-127"/>
              </a:rPr>
              <a:t>Archive</a:t>
            </a:r>
            <a:r>
              <a:rPr lang="ko-KR" altLang="en-US" sz="2400" dirty="0" smtClean="0">
                <a:latin typeface="+mj-ea"/>
                <a:cs typeface="THE얌전해진언니" panose="02020503020101020101" pitchFamily="18" charset="-127"/>
              </a:rPr>
              <a:t>의 주요 컬렉션</a:t>
            </a:r>
            <a:endParaRPr lang="en-US" altLang="ko-KR" sz="2400" dirty="0">
              <a:latin typeface="+mj-ea"/>
              <a:cs typeface="THE얌전해진언니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EA3E0E-D6A4-4A39-8579-52C7B63293C7}"/>
              </a:ext>
            </a:extLst>
          </p:cNvPr>
          <p:cNvSpPr txBox="1"/>
          <p:nvPr/>
        </p:nvSpPr>
        <p:spPr>
          <a:xfrm>
            <a:off x="3645868" y="5468123"/>
            <a:ext cx="490026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b="1" dirty="0">
                <a:solidFill>
                  <a:schemeClr val="tx1"/>
                </a:solidFill>
              </a:rPr>
              <a:t>Joe Stewart Collection</a:t>
            </a:r>
          </a:p>
        </p:txBody>
      </p:sp>
      <p:pic>
        <p:nvPicPr>
          <p:cNvPr id="6146" name="Picture 2" descr="C:\Users\main\Desktop\f87b26cb4aa190cf46ae9698f7ef23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4" y="1321481"/>
            <a:ext cx="4812997" cy="360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ain\Desktop\e189ad8919f2fc95ad7cc18a0ca0cec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67" y="1321481"/>
            <a:ext cx="4812997" cy="360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경기천년바탕 Regular"/>
        <a:ea typeface="경기천년바탕 Regular"/>
        <a:cs typeface=""/>
      </a:majorFont>
      <a:minorFont>
        <a:latin typeface="경기천년바탕 Regular"/>
        <a:ea typeface="경기천년바탕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51</Paragraphs>
  <Words>200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 경재</dc:creator>
  <cp:lastModifiedBy>Polaris Office</cp:lastModifiedBy>
  <dc:title>PowerPoint 프레젠테이션</dc:title>
  <dcterms:modified xsi:type="dcterms:W3CDTF">2019-10-18T19:14:00Z</dcterms:modified>
</cp:coreProperties>
</file>