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32" y="422"/>
            <a:ext cx="8744459" cy="65854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55798" y="4009611"/>
            <a:ext cx="3255436" cy="375380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066372" y="1693067"/>
            <a:ext cx="3063411" cy="422147"/>
            <a:chOff x="2066372" y="1693067"/>
            <a:chExt cx="3063411" cy="42214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434156" y="1706270"/>
            <a:ext cx="3063411" cy="422147"/>
            <a:chOff x="2066372" y="1693067"/>
            <a:chExt cx="3063411" cy="42214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323582" y="4059126"/>
            <a:ext cx="3255436" cy="375380"/>
            <a:chOff x="2721075" y="6066646"/>
            <a:chExt cx="2738999" cy="243895"/>
          </a:xfrm>
        </p:grpSpPr>
        <p:grpSp>
          <p:nvGrpSpPr>
            <p:cNvPr id="73" name="Group 7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955798" y="6380121"/>
            <a:ext cx="3255436" cy="375380"/>
            <a:chOff x="2721075" y="6066646"/>
            <a:chExt cx="2738999" cy="243895"/>
          </a:xfrm>
        </p:grpSpPr>
        <p:grpSp>
          <p:nvGrpSpPr>
            <p:cNvPr id="83" name="Group 8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6345338" y="6357438"/>
            <a:ext cx="3255436" cy="375380"/>
            <a:chOff x="2721075" y="6066646"/>
            <a:chExt cx="2738999" cy="243895"/>
          </a:xfrm>
        </p:grpSpPr>
        <p:grpSp>
          <p:nvGrpSpPr>
            <p:cNvPr id="93" name="Group 9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3" y="131617"/>
            <a:ext cx="6085173" cy="48658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12760" y="4831134"/>
            <a:ext cx="2279540" cy="281753"/>
            <a:chOff x="2760297" y="6051268"/>
            <a:chExt cx="2514388" cy="236612"/>
          </a:xfrm>
        </p:grpSpPr>
        <p:grpSp>
          <p:nvGrpSpPr>
            <p:cNvPr id="24" name="Group 23"/>
            <p:cNvGrpSpPr/>
            <p:nvPr/>
          </p:nvGrpSpPr>
          <p:grpSpPr>
            <a:xfrm>
              <a:off x="2760297" y="6051268"/>
              <a:ext cx="2514388" cy="236612"/>
              <a:chOff x="2926296" y="6051268"/>
              <a:chExt cx="2514388" cy="23661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9990" y="6090606"/>
                <a:ext cx="325640" cy="16156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4938" y="6051268"/>
                <a:ext cx="280633" cy="225596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96" y="6062284"/>
                <a:ext cx="274386" cy="225596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84894" y="6062284"/>
                <a:ext cx="255790" cy="218495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8209" y="6067448"/>
              <a:ext cx="334902" cy="19822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0815" y="6064345"/>
              <a:ext cx="327300" cy="19698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155681" y="4824124"/>
            <a:ext cx="2160055" cy="336541"/>
            <a:chOff x="2148779" y="1624301"/>
            <a:chExt cx="2926292" cy="42974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48779" y="1657738"/>
              <a:ext cx="655912" cy="39630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58043" y="1708949"/>
              <a:ext cx="728479" cy="29388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34266" y="1624301"/>
              <a:ext cx="640805" cy="408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2" r="338"/>
          <a:stretch/>
        </p:blipFill>
        <p:spPr>
          <a:xfrm>
            <a:off x="1499616" y="134914"/>
            <a:ext cx="9025128" cy="67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149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103</cp:revision>
  <dcterms:created xsi:type="dcterms:W3CDTF">2016-11-15T13:25:48Z</dcterms:created>
  <dcterms:modified xsi:type="dcterms:W3CDTF">2017-04-24T15:46:58Z</dcterms:modified>
</cp:coreProperties>
</file>