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D34"/>
    <a:srgbClr val="FF0066"/>
    <a:srgbClr val="F5A3E5"/>
    <a:srgbClr val="1B2F41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8" d="100"/>
          <a:sy n="108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950" y="10527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4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6950" y="4518014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991" y="228861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6949" y="2304023"/>
            <a:ext cx="2567209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27010" y="6338754"/>
            <a:ext cx="6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71062" y="6368475"/>
            <a:ext cx="6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10580"/>
              </p:ext>
            </p:extLst>
          </p:nvPr>
        </p:nvGraphicFramePr>
        <p:xfrm>
          <a:off x="6402076" y="4992341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different?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confused now.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280866" y="256852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79596" y="4209058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18993" y="3275895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1659" y="4097497"/>
            <a:ext cx="102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Box 1: # </a:t>
            </a:r>
            <a:r>
              <a:rPr lang="en-US" sz="1000" dirty="0" err="1" smtClean="0"/>
              <a:t>spp</a:t>
            </a:r>
            <a:r>
              <a:rPr lang="en-US" sz="1000" dirty="0" smtClean="0"/>
              <a:t> =3</a:t>
            </a:r>
          </a:p>
          <a:p>
            <a:r>
              <a:rPr lang="en-US" sz="1000" dirty="0" smtClean="0"/>
              <a:t>Box 4: # </a:t>
            </a:r>
            <a:r>
              <a:rPr lang="en-US" sz="1000" dirty="0" err="1" smtClean="0"/>
              <a:t>spp</a:t>
            </a:r>
            <a:r>
              <a:rPr lang="en-US" sz="1000" dirty="0" smtClean="0"/>
              <a:t> = </a:t>
            </a:r>
            <a:r>
              <a:rPr lang="en-US" sz="1000" dirty="0"/>
              <a:t>7</a:t>
            </a:r>
            <a:endParaRPr lang="en-US" sz="1000" dirty="0" smtClean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20002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2646" y="2615284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418937" y="2304023"/>
            <a:ext cx="1283179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15913" y="3375261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6193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02117" y="2304023"/>
            <a:ext cx="1277474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02117" y="3373675"/>
            <a:ext cx="1277474" cy="10689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 rot="20741648">
            <a:off x="632017" y="2671142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rot="19292141">
            <a:off x="544268" y="3232228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25537" y="163710"/>
            <a:ext cx="2485443" cy="2047887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6022118" y="4544919"/>
            <a:ext cx="2257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Open square = core,</a:t>
            </a:r>
          </a:p>
          <a:p>
            <a:r>
              <a:rPr lang="en-US" sz="1000" dirty="0" smtClean="0"/>
              <a:t>filled diamond/circle = transients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13" y="327224"/>
            <a:ext cx="2553783" cy="1689043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093471" y="5410930"/>
            <a:ext cx="237744" cy="219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10862" y="577772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004561" y="4686983"/>
            <a:ext cx="174451" cy="1837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19916" y="4693472"/>
            <a:ext cx="180669" cy="17078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28915" y="6245119"/>
            <a:ext cx="222222" cy="187270"/>
          </a:xfrm>
          <a:prstGeom prst="star5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gular Pentagon 81"/>
          <p:cNvSpPr/>
          <p:nvPr/>
        </p:nvSpPr>
        <p:spPr>
          <a:xfrm>
            <a:off x="1996963" y="6114671"/>
            <a:ext cx="227701" cy="21465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4335319" y="5382841"/>
            <a:ext cx="237744" cy="219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968121" y="577772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66491" y="4685590"/>
            <a:ext cx="174451" cy="1837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761764" y="4665383"/>
            <a:ext cx="180669" cy="17078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770763" y="6217030"/>
            <a:ext cx="222222" cy="187270"/>
          </a:xfrm>
          <a:prstGeom prst="star5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gular Pentagon 90"/>
          <p:cNvSpPr/>
          <p:nvPr/>
        </p:nvSpPr>
        <p:spPr>
          <a:xfrm>
            <a:off x="5238811" y="6086582"/>
            <a:ext cx="227701" cy="21465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2072504" y="5223845"/>
            <a:ext cx="254081" cy="212255"/>
          </a:xfrm>
          <a:prstGeom prst="plus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57232" y="5777729"/>
            <a:ext cx="212183" cy="184569"/>
          </a:xfrm>
          <a:prstGeom prst="rt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20475" y="4817703"/>
            <a:ext cx="281363" cy="160133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4531033" y="4721915"/>
            <a:ext cx="237744" cy="216145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833513" y="5602297"/>
            <a:ext cx="118578" cy="175637"/>
          </a:xfrm>
          <a:prstGeom prst="moon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5056528" y="5347062"/>
            <a:ext cx="240145" cy="169368"/>
          </a:xfrm>
          <a:prstGeom prst="trapezoi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iamond 137"/>
          <p:cNvSpPr/>
          <p:nvPr/>
        </p:nvSpPr>
        <p:spPr>
          <a:xfrm>
            <a:off x="4200861" y="3091766"/>
            <a:ext cx="237744" cy="219456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818252" y="3458565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111951" y="2367819"/>
            <a:ext cx="174451" cy="1837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3627306" y="2374308"/>
            <a:ext cx="180669" cy="17078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5-Point Star 141"/>
          <p:cNvSpPr/>
          <p:nvPr/>
        </p:nvSpPr>
        <p:spPr>
          <a:xfrm>
            <a:off x="3636305" y="3925955"/>
            <a:ext cx="222222" cy="187270"/>
          </a:xfrm>
          <a:prstGeom prst="star5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gular Pentagon 142"/>
          <p:cNvSpPr/>
          <p:nvPr/>
        </p:nvSpPr>
        <p:spPr>
          <a:xfrm>
            <a:off x="5104353" y="3795507"/>
            <a:ext cx="227701" cy="21465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ross 143"/>
          <p:cNvSpPr/>
          <p:nvPr/>
        </p:nvSpPr>
        <p:spPr>
          <a:xfrm>
            <a:off x="5179894" y="2904681"/>
            <a:ext cx="254081" cy="212255"/>
          </a:xfrm>
          <a:prstGeom prst="plus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Triangle 144"/>
          <p:cNvSpPr/>
          <p:nvPr/>
        </p:nvSpPr>
        <p:spPr>
          <a:xfrm>
            <a:off x="3764622" y="3458565"/>
            <a:ext cx="212183" cy="184569"/>
          </a:xfrm>
          <a:prstGeom prst="rt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arallelogram 145"/>
          <p:cNvSpPr/>
          <p:nvPr/>
        </p:nvSpPr>
        <p:spPr>
          <a:xfrm>
            <a:off x="4127865" y="2498539"/>
            <a:ext cx="281363" cy="160133"/>
          </a:xfrm>
          <a:prstGeom prst="parallelogram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203</Words>
  <Application>Microsoft Office PowerPoint</Application>
  <PresentationFormat>Widescreen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140</cp:revision>
  <dcterms:created xsi:type="dcterms:W3CDTF">2016-11-15T13:25:48Z</dcterms:created>
  <dcterms:modified xsi:type="dcterms:W3CDTF">2017-05-08T15:36:17Z</dcterms:modified>
</cp:coreProperties>
</file>