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62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 – log transformed 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67" y="1591805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64918"/>
              </p:ext>
            </p:extLst>
          </p:nvPr>
        </p:nvGraphicFramePr>
        <p:xfrm>
          <a:off x="5152293" y="719666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631" y="733268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4631" y="1209988"/>
            <a:ext cx="728479" cy="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68"/>
          <a:stretch/>
        </p:blipFill>
        <p:spPr>
          <a:xfrm>
            <a:off x="1185598" y="0"/>
            <a:ext cx="8642055" cy="6629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955798" y="4009611"/>
            <a:ext cx="3255436" cy="375380"/>
            <a:chOff x="2721075" y="6066646"/>
            <a:chExt cx="2738999" cy="243895"/>
          </a:xfrm>
        </p:grpSpPr>
        <p:grpSp>
          <p:nvGrpSpPr>
            <p:cNvPr id="52" name="Group 51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066372" y="1693067"/>
            <a:ext cx="3063411" cy="422147"/>
            <a:chOff x="2066372" y="1693067"/>
            <a:chExt cx="3063411" cy="422147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6434156" y="1706270"/>
            <a:ext cx="3063411" cy="422147"/>
            <a:chOff x="2066372" y="1693067"/>
            <a:chExt cx="3063411" cy="422147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6323582" y="4059126"/>
            <a:ext cx="3255436" cy="375380"/>
            <a:chOff x="2721075" y="6066646"/>
            <a:chExt cx="2738999" cy="243895"/>
          </a:xfrm>
        </p:grpSpPr>
        <p:grpSp>
          <p:nvGrpSpPr>
            <p:cNvPr id="73" name="Group 7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1955798" y="6380121"/>
            <a:ext cx="3255436" cy="375380"/>
            <a:chOff x="2721075" y="6066646"/>
            <a:chExt cx="2738999" cy="243895"/>
          </a:xfrm>
        </p:grpSpPr>
        <p:grpSp>
          <p:nvGrpSpPr>
            <p:cNvPr id="83" name="Group 8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88" name="Picture 8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6345338" y="6357438"/>
            <a:ext cx="3255436" cy="375380"/>
            <a:chOff x="2721075" y="6066646"/>
            <a:chExt cx="2738999" cy="243895"/>
          </a:xfrm>
        </p:grpSpPr>
        <p:grpSp>
          <p:nvGrpSpPr>
            <p:cNvPr id="93" name="Group 9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28600" y="19331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89304" y="70226"/>
            <a:ext cx="9626664" cy="6427235"/>
            <a:chOff x="1289304" y="70226"/>
            <a:chExt cx="9626664" cy="642723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9304" y="70226"/>
              <a:ext cx="9626664" cy="6427235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092569" y="5582091"/>
              <a:ext cx="8356673" cy="437938"/>
              <a:chOff x="2092569" y="5582091"/>
              <a:chExt cx="8356673" cy="43793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092569" y="5642156"/>
                <a:ext cx="3815862" cy="377873"/>
                <a:chOff x="4092064" y="5579770"/>
                <a:chExt cx="3105944" cy="245213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092064" y="5579770"/>
                  <a:ext cx="3105944" cy="245213"/>
                  <a:chOff x="4092064" y="5579770"/>
                  <a:chExt cx="3105944" cy="245213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4092064" y="5579770"/>
                    <a:ext cx="2638534" cy="231317"/>
                    <a:chOff x="4258063" y="5579770"/>
                    <a:chExt cx="2638534" cy="231317"/>
                  </a:xfrm>
                </p:grpSpPr>
                <p:pic>
                  <p:nvPicPr>
                    <p:cNvPr id="13" name="Picture 12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90969" y="5623587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Picture 13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78545" y="5585491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258063" y="5579770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Picture 15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640808" y="5592592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895947" y="5589042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70546" y="5589042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42690" y="5606488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22"/>
              <p:cNvGrpSpPr/>
              <p:nvPr/>
            </p:nvGrpSpPr>
            <p:grpSpPr>
              <a:xfrm>
                <a:off x="7248182" y="5582091"/>
                <a:ext cx="3201060" cy="408944"/>
                <a:chOff x="7248182" y="5582091"/>
                <a:chExt cx="3201060" cy="40894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93330" y="5588411"/>
                  <a:ext cx="655912" cy="396304"/>
                </a:xfrm>
                <a:prstGeom prst="rect">
                  <a:avLst/>
                </a:prstGeom>
              </p:spPr>
            </p:pic>
            <p:grpSp>
              <p:nvGrpSpPr>
                <p:cNvPr id="22" name="Group 21"/>
                <p:cNvGrpSpPr/>
                <p:nvPr/>
              </p:nvGrpSpPr>
              <p:grpSpPr>
                <a:xfrm>
                  <a:off x="7248182" y="5582091"/>
                  <a:ext cx="1970903" cy="408944"/>
                  <a:chOff x="7248182" y="5582091"/>
                  <a:chExt cx="1970903" cy="408944"/>
                </a:xfrm>
              </p:grpSpPr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490606" y="5642156"/>
                    <a:ext cx="728479" cy="293882"/>
                  </a:xfrm>
                  <a:prstGeom prst="rect">
                    <a:avLst/>
                  </a:prstGeom>
                </p:spPr>
              </p:pic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7248182" y="5582091"/>
                    <a:ext cx="640805" cy="408944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3279" y="505597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3279" y="5565338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3279" y="621166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 using average community size XXX. 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59148" y="0"/>
            <a:ext cx="10553933" cy="5150007"/>
            <a:chOff x="559148" y="0"/>
            <a:chExt cx="10553933" cy="515000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148" y="0"/>
              <a:ext cx="10553933" cy="5150007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8371432" y="4724406"/>
              <a:ext cx="2559828" cy="326505"/>
              <a:chOff x="7395844" y="4435501"/>
              <a:chExt cx="1722234" cy="179225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3596" y="4466095"/>
                <a:ext cx="221584" cy="126367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7159" y="4435501"/>
                <a:ext cx="190958" cy="17644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8878" y="4438278"/>
                <a:ext cx="186707" cy="176448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395844" y="4441055"/>
                <a:ext cx="174054" cy="170894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75535" y="4446578"/>
                <a:ext cx="227887" cy="155038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95364" y="4438278"/>
                <a:ext cx="222714" cy="154071"/>
              </a:xfrm>
              <a:prstGeom prst="rect">
                <a:avLst/>
              </a:prstGeom>
            </p:spPr>
          </p:pic>
        </p:grpSp>
      </p:grp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2" r="338"/>
          <a:stretch/>
        </p:blipFill>
        <p:spPr>
          <a:xfrm>
            <a:off x="1499616" y="134914"/>
            <a:ext cx="9025128" cy="67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152</Words>
  <Application>Microsoft Office PowerPoint</Application>
  <PresentationFormat>Widescreen</PresentationFormat>
  <Paragraphs>31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98</cp:revision>
  <dcterms:created xsi:type="dcterms:W3CDTF">2016-11-15T13:25:48Z</dcterms:created>
  <dcterms:modified xsi:type="dcterms:W3CDTF">2017-04-13T14:13:27Z</dcterms:modified>
</cp:coreProperties>
</file>