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23" d="100"/>
          <a:sy n="12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xmlns="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xmlns="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xmlns="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xmlns="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xmlns="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xmlns="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xmlns="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xmlns="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87" y="120120"/>
            <a:ext cx="2437076" cy="2083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298195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49496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8" y="4212777"/>
            <a:ext cx="80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Log(area)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84501" y="3325139"/>
            <a:ext cx="955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Log(Species)</a:t>
            </a:r>
            <a:endParaRPr lang="en-US" sz="11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319744" y="2546445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93435" y="2541727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362806" y="2589891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245778" y="3067049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2924026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2907745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026533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0507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112763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342063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409609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461961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54828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61462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434886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607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356662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171619" y="4468417"/>
            <a:ext cx="5227364" cy="235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0814" y="960162"/>
            <a:ext cx="123610" cy="2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75" y="186136"/>
            <a:ext cx="830956" cy="319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4" y="284418"/>
            <a:ext cx="2520586" cy="1939579"/>
          </a:xfrm>
          <a:prstGeom prst="rect">
            <a:avLst/>
          </a:prstGeom>
        </p:spPr>
      </p:pic>
      <p:sp>
        <p:nvSpPr>
          <p:cNvPr id="104" name="Diamond 103"/>
          <p:cNvSpPr/>
          <p:nvPr/>
        </p:nvSpPr>
        <p:spPr>
          <a:xfrm>
            <a:off x="1262363" y="5551835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810662" y="5283838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82537" y="4811779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668568" y="4940079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590569" y="5886892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3913539" y="5537134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477249" y="5297226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653795" y="4823774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3319744" y="4925378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5-Point Star 123"/>
          <p:cNvSpPr/>
          <p:nvPr/>
        </p:nvSpPr>
        <p:spPr>
          <a:xfrm>
            <a:off x="3241745" y="5872191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/>
          <p:cNvSpPr/>
          <p:nvPr/>
        </p:nvSpPr>
        <p:spPr>
          <a:xfrm>
            <a:off x="1937108" y="5696627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Triangle 127"/>
          <p:cNvSpPr/>
          <p:nvPr/>
        </p:nvSpPr>
        <p:spPr>
          <a:xfrm>
            <a:off x="718886" y="5419502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arallelogram 128"/>
          <p:cNvSpPr/>
          <p:nvPr/>
        </p:nvSpPr>
        <p:spPr>
          <a:xfrm>
            <a:off x="1099872" y="4844387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/>
          <p:cNvSpPr/>
          <p:nvPr/>
        </p:nvSpPr>
        <p:spPr>
          <a:xfrm>
            <a:off x="3839360" y="4851948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Moon 130"/>
          <p:cNvSpPr/>
          <p:nvPr/>
        </p:nvSpPr>
        <p:spPr>
          <a:xfrm>
            <a:off x="3462376" y="5462061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apezoid 131"/>
          <p:cNvSpPr/>
          <p:nvPr/>
        </p:nvSpPr>
        <p:spPr>
          <a:xfrm>
            <a:off x="4400409" y="5748642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3851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059635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3631520" y="4443359"/>
                <a:ext cx="2044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20" y="4443359"/>
                <a:ext cx="204455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89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ight Arrow 143"/>
          <p:cNvSpPr/>
          <p:nvPr/>
        </p:nvSpPr>
        <p:spPr>
          <a:xfrm>
            <a:off x="2415871" y="5218774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214788" y="6144968"/>
            <a:ext cx="2966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Turnover = # of </a:t>
            </a:r>
            <a:r>
              <a:rPr lang="en-US" sz="1200" dirty="0" err="1" smtClean="0"/>
              <a:t>spp</a:t>
            </a:r>
            <a:r>
              <a:rPr lang="en-US" sz="1200" dirty="0" smtClean="0"/>
              <a:t> unique to </a:t>
            </a:r>
            <a:r>
              <a:rPr lang="en-US" sz="1200" i="1" dirty="0" err="1" smtClean="0"/>
              <a:t>t</a:t>
            </a:r>
            <a:r>
              <a:rPr lang="en-US" sz="1200" i="1" baseline="-25000" dirty="0" err="1" smtClean="0"/>
              <a:t>i</a:t>
            </a:r>
            <a:r>
              <a:rPr lang="en-US" sz="1200" dirty="0" smtClean="0"/>
              <a:t> / total # </a:t>
            </a:r>
            <a:r>
              <a:rPr lang="en-US" sz="1200" dirty="0" err="1" smtClean="0"/>
              <a:t>spp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500107" y="6358971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    6/11 = 55%</a:t>
            </a:r>
          </a:p>
          <a:p>
            <a:r>
              <a:rPr lang="en-US" sz="1200" dirty="0" smtClean="0"/>
              <a:t>Excluding transients:   0/5 = 0%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120580" y="4379753"/>
                <a:ext cx="2044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              </a:t>
                </a:r>
                <a:r>
                  <a:rPr lang="en-US" sz="1400" b="1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0" y="4379753"/>
                <a:ext cx="204455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13340" y="1423086"/>
            <a:ext cx="6302027" cy="4872260"/>
            <a:chOff x="2296213" y="1592590"/>
            <a:chExt cx="6302027" cy="4872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6213" y="1592590"/>
              <a:ext cx="6302027" cy="469726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00512" y="2800272"/>
              <a:ext cx="5537372" cy="3664578"/>
              <a:chOff x="2900512" y="2800272"/>
              <a:chExt cx="5537372" cy="366457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903357" y="4533692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007299" y="2800816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178191" y="2800272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096094" y="4543173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/>
              <p:cNvGrpSpPr/>
              <p:nvPr/>
            </p:nvGrpSpPr>
            <p:grpSpPr>
              <a:xfrm>
                <a:off x="2900512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Picture 8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116407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29811" y="-173073"/>
            <a:ext cx="8059760" cy="7031075"/>
            <a:chOff x="1029811" y="-173073"/>
            <a:chExt cx="8059760" cy="7031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14281"/>
            <a:stretch/>
          </p:blipFill>
          <p:spPr>
            <a:xfrm>
              <a:off x="1029811" y="0"/>
              <a:ext cx="8059760" cy="685800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052368" y="-173073"/>
              <a:ext cx="643939" cy="2201661"/>
              <a:chOff x="3438144" y="-81231"/>
              <a:chExt cx="457200" cy="19900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60021" y="321838"/>
                <a:ext cx="1024662" cy="21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34486" y="1261723"/>
                <a:ext cx="1075732" cy="21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30245"/>
            <a:stretch/>
          </p:blipFill>
          <p:spPr>
            <a:xfrm>
              <a:off x="6896446" y="0"/>
              <a:ext cx="2026437" cy="6524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2258" y="4126366"/>
              <a:ext cx="1190625" cy="2219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208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Hurlbert, Allen Hartley</cp:lastModifiedBy>
  <cp:revision>204</cp:revision>
  <dcterms:created xsi:type="dcterms:W3CDTF">2016-11-15T13:25:48Z</dcterms:created>
  <dcterms:modified xsi:type="dcterms:W3CDTF">2017-06-12T18:18:35Z</dcterms:modified>
</cp:coreProperties>
</file>