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60" r:id="rId4"/>
    <p:sldId id="262" r:id="rId5"/>
    <p:sldId id="263" r:id="rId6"/>
    <p:sldId id="264" r:id="rId7"/>
    <p:sldId id="261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46384" y="324434"/>
            <a:ext cx="5316289" cy="3784421"/>
            <a:chOff x="1291276" y="119864"/>
            <a:chExt cx="9003587" cy="62228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276" y="119864"/>
              <a:ext cx="9003587" cy="619601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721075" y="6066646"/>
              <a:ext cx="7348959" cy="276066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770004" y="4197096"/>
            <a:ext cx="4901185" cy="2039112"/>
            <a:chOff x="402796" y="1109733"/>
            <a:chExt cx="11119716" cy="401478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2796" y="1160584"/>
              <a:ext cx="5510030" cy="3578470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211629" y="4687790"/>
              <a:ext cx="4248393" cy="378945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6788883" y="4745568"/>
              <a:ext cx="4248393" cy="378945"/>
              <a:chOff x="2721075" y="6066646"/>
              <a:chExt cx="2738999" cy="24389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3991" y="1109733"/>
              <a:ext cx="5498521" cy="362804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948246" y="936260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order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7" y="193318"/>
            <a:ext cx="6496050" cy="43719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84560" y="3929312"/>
            <a:ext cx="5078346" cy="377620"/>
            <a:chOff x="4076090" y="5589042"/>
            <a:chExt cx="3274081" cy="243042"/>
          </a:xfrm>
        </p:grpSpPr>
        <p:grpSp>
          <p:nvGrpSpPr>
            <p:cNvPr id="8" name="Group 7"/>
            <p:cNvGrpSpPr/>
            <p:nvPr/>
          </p:nvGrpSpPr>
          <p:grpSpPr>
            <a:xfrm>
              <a:off x="4076090" y="5589042"/>
              <a:ext cx="3274081" cy="243042"/>
              <a:chOff x="4076090" y="5589042"/>
              <a:chExt cx="3274081" cy="24304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76090" y="5589042"/>
                <a:ext cx="2768069" cy="243042"/>
                <a:chOff x="4242089" y="5589042"/>
                <a:chExt cx="2768069" cy="243042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426" y="5634952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099" y="560648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2089" y="5589042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754369" y="5606488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8110" y="5589042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31841" y="5598294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38358" y="5603347"/>
              <a:ext cx="327300" cy="196986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1266" y="193318"/>
            <a:ext cx="4476535" cy="62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895" y="507784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88" y="134914"/>
            <a:ext cx="6142199" cy="47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2687" y="43480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981" y="4914900"/>
            <a:ext cx="2315845" cy="17895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5931" y="1757124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data ONLY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4" y="129172"/>
            <a:ext cx="5449824" cy="42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2443"/>
          <a:stretch/>
        </p:blipFill>
        <p:spPr>
          <a:xfrm>
            <a:off x="1952223" y="390061"/>
            <a:ext cx="5336599" cy="30791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8816" y="4130898"/>
            <a:ext cx="8805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taxa.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06580" y="3343650"/>
            <a:ext cx="4744647" cy="431854"/>
            <a:chOff x="4122147" y="5589042"/>
            <a:chExt cx="2631740" cy="243042"/>
          </a:xfrm>
        </p:grpSpPr>
        <p:grpSp>
          <p:nvGrpSpPr>
            <p:cNvPr id="11" name="Group 10"/>
            <p:cNvGrpSpPr/>
            <p:nvPr/>
          </p:nvGrpSpPr>
          <p:grpSpPr>
            <a:xfrm>
              <a:off x="4122147" y="5589042"/>
              <a:ext cx="2631740" cy="243042"/>
              <a:chOff x="4288146" y="5589042"/>
              <a:chExt cx="2631740" cy="24304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426" y="5634952"/>
                <a:ext cx="325640" cy="16156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099" y="5606488"/>
                <a:ext cx="280633" cy="22559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8146" y="5589042"/>
                <a:ext cx="274386" cy="22559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64097" y="5596143"/>
                <a:ext cx="255789" cy="218495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2766" y="5596143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65563" y="5603347"/>
              <a:ext cx="327300" cy="196986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4924" y="3824794"/>
            <a:ext cx="765868" cy="3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9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4a – 4d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92" y="744625"/>
            <a:ext cx="7063154" cy="47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128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4a – 4d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51</cp:revision>
  <dcterms:created xsi:type="dcterms:W3CDTF">2016-11-15T13:25:48Z</dcterms:created>
  <dcterms:modified xsi:type="dcterms:W3CDTF">2017-03-10T16:08:48Z</dcterms:modified>
</cp:coreProperties>
</file>