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901" y="0"/>
            <a:ext cx="9237461" cy="6858000"/>
          </a:xfrm>
          <a:prstGeom prst="rect">
            <a:avLst/>
          </a:prstGeom>
        </p:spPr>
      </p:pic>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779389"/>
            <a:ext cx="1506736" cy="1512444"/>
          </a:xfrm>
          <a:prstGeom prst="rect">
            <a:avLst/>
          </a:prstGeom>
        </p:spPr>
      </p:pic>
      <p:sp>
        <p:nvSpPr>
          <p:cNvPr id="8" name="TextBox 7"/>
          <p:cNvSpPr txBox="1"/>
          <p:nvPr/>
        </p:nvSpPr>
        <p:spPr>
          <a:xfrm>
            <a:off x="2193215" y="2537382"/>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40490" y="2537382"/>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8" name="Content Placeholder 7"/>
          <p:cNvPicPr>
            <a:picLocks noGrp="1" noChangeAspect="1"/>
          </p:cNvPicPr>
          <p:nvPr>
            <p:ph idx="1"/>
          </p:nvPr>
        </p:nvPicPr>
        <p:blipFill>
          <a:blip r:embed="rId4"/>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5561" y="0"/>
            <a:ext cx="9136455" cy="6858000"/>
          </a:xfrm>
          <a:prstGeom prst="rect">
            <a:avLst/>
          </a:prstGeom>
        </p:spPr>
      </p:pic>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379</Words>
  <Application>Microsoft Office PowerPoint</Application>
  <PresentationFormat>Widescreen</PresentationFormat>
  <Paragraphs>81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270</cp:revision>
  <dcterms:created xsi:type="dcterms:W3CDTF">2016-11-15T13:25:48Z</dcterms:created>
  <dcterms:modified xsi:type="dcterms:W3CDTF">2017-07-13T19:26:24Z</dcterms:modified>
</cp:coreProperties>
</file>