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57" r:id="rId4"/>
    <p:sldId id="260" r:id="rId5"/>
    <p:sldId id="262" r:id="rId6"/>
    <p:sldId id="261" r:id="rId7"/>
    <p:sldId id="25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D34"/>
    <a:srgbClr val="FF0066"/>
    <a:srgbClr val="F5A3E5"/>
    <a:srgbClr val="1B2F41"/>
    <a:srgbClr val="6F6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17" autoAdjust="0"/>
  </p:normalViewPr>
  <p:slideViewPr>
    <p:cSldViewPr snapToGrid="0">
      <p:cViewPr varScale="1">
        <p:scale>
          <a:sx n="105" d="100"/>
          <a:sy n="105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991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1775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991" y="4502604"/>
            <a:ext cx="2567210" cy="21360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31775" y="4502604"/>
            <a:ext cx="2567210" cy="21360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991" y="228861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31774" y="2288613"/>
            <a:ext cx="2567209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10580"/>
              </p:ext>
            </p:extLst>
          </p:nvPr>
        </p:nvGraphicFramePr>
        <p:xfrm>
          <a:off x="6402076" y="4992341"/>
          <a:ext cx="4822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550">
                  <a:extLst>
                    <a:ext uri="{9D8B030D-6E8A-4147-A177-3AD203B41FA5}">
                      <a16:colId xmlns:a16="http://schemas.microsoft.com/office/drawing/2014/main" val="2823257951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798530955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317325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Turnover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Jaccard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4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 Species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r>
                        <a:rPr lang="en-US" sz="1200" baseline="0" dirty="0" smtClean="0"/>
                        <a:t> different?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63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Excluding Transients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confused now.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560784"/>
                  </a:ext>
                </a:extLst>
              </a:tr>
            </a:tbl>
          </a:graphicData>
        </a:graphic>
      </p:graphicFrame>
      <p:sp>
        <p:nvSpPr>
          <p:cNvPr id="51" name="Flowchart: Connector 50"/>
          <p:cNvSpPr/>
          <p:nvPr/>
        </p:nvSpPr>
        <p:spPr>
          <a:xfrm>
            <a:off x="474197" y="304967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474197" y="396026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2280866" y="256852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79596" y="4209058"/>
            <a:ext cx="695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Log(area)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118993" y="3275895"/>
            <a:ext cx="8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Log(Species)</a:t>
            </a:r>
            <a:endParaRPr lang="en-US" sz="1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88955" y="2620002"/>
            <a:ext cx="1679579" cy="13285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2646" y="2615284"/>
            <a:ext cx="1691612" cy="4541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840738" y="3359851"/>
            <a:ext cx="1272043" cy="1067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6498" y="2436439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06497" y="4236193"/>
            <a:ext cx="2170131" cy="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126942" y="2288613"/>
            <a:ext cx="1277474" cy="10698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126942" y="3358265"/>
            <a:ext cx="1277474" cy="10689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 rot="20741648">
            <a:off x="632017" y="2671142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species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 rot="19292141">
            <a:off x="544268" y="3232228"/>
            <a:ext cx="128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Excluding transients</a:t>
            </a:r>
            <a:endParaRPr lang="en-US" sz="10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"/>
          <a:srcRect t="13288" b="5627"/>
          <a:stretch/>
        </p:blipFill>
        <p:spPr>
          <a:xfrm>
            <a:off x="225537" y="163710"/>
            <a:ext cx="2485443" cy="2047887"/>
          </a:xfrm>
          <a:prstGeom prst="rect">
            <a:avLst/>
          </a:prstGeom>
        </p:spPr>
      </p:pic>
      <p:sp>
        <p:nvSpPr>
          <p:cNvPr id="73" name="Diamond 72"/>
          <p:cNvSpPr/>
          <p:nvPr/>
        </p:nvSpPr>
        <p:spPr>
          <a:xfrm>
            <a:off x="1199734" y="5537050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84103" y="5348100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004561" y="4686983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519916" y="4693472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/>
          <p:cNvSpPr/>
          <p:nvPr/>
        </p:nvSpPr>
        <p:spPr>
          <a:xfrm>
            <a:off x="528915" y="6245119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iamond 85"/>
          <p:cNvSpPr/>
          <p:nvPr/>
        </p:nvSpPr>
        <p:spPr>
          <a:xfrm>
            <a:off x="3866407" y="5493551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766187" y="5332690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691316" y="4670180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>
            <a:off x="3186589" y="4649973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5-Point Star 89"/>
          <p:cNvSpPr/>
          <p:nvPr/>
        </p:nvSpPr>
        <p:spPr>
          <a:xfrm>
            <a:off x="3195588" y="6201620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1875454" y="6054854"/>
            <a:ext cx="254081" cy="229821"/>
          </a:xfrm>
          <a:prstGeom prst="plus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657232" y="5777729"/>
            <a:ext cx="212183" cy="184569"/>
          </a:xfrm>
          <a:prstGeom prst="rtTriangl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1020475" y="4817703"/>
            <a:ext cx="281363" cy="160133"/>
          </a:xfrm>
          <a:prstGeom prst="parallelogram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3955858" y="4706505"/>
            <a:ext cx="237744" cy="216145"/>
          </a:xfrm>
          <a:prstGeom prst="hexagon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>
            <a:off x="3258338" y="5586887"/>
            <a:ext cx="118578" cy="175637"/>
          </a:xfrm>
          <a:prstGeom prst="moon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>
            <a:off x="4284303" y="6162660"/>
            <a:ext cx="240145" cy="183385"/>
          </a:xfrm>
          <a:prstGeom prst="trapezoid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/>
          <p:cNvSpPr/>
          <p:nvPr/>
        </p:nvSpPr>
        <p:spPr>
          <a:xfrm>
            <a:off x="3812529" y="3554040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13902" y="3958913"/>
            <a:ext cx="104821" cy="1012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753971" y="4102471"/>
            <a:ext cx="101737" cy="1006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3044607" y="3562840"/>
            <a:ext cx="104173" cy="10323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iamond 68"/>
          <p:cNvSpPr/>
          <p:nvPr/>
        </p:nvSpPr>
        <p:spPr>
          <a:xfrm>
            <a:off x="5092270" y="3512296"/>
            <a:ext cx="143736" cy="14129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93643" y="3919149"/>
            <a:ext cx="104821" cy="10121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033712" y="4062707"/>
            <a:ext cx="101737" cy="1006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>
            <a:off x="4324348" y="3514107"/>
            <a:ext cx="127775" cy="127699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iamond 84"/>
          <p:cNvSpPr/>
          <p:nvPr/>
        </p:nvSpPr>
        <p:spPr>
          <a:xfrm>
            <a:off x="3844032" y="2435082"/>
            <a:ext cx="143736" cy="126805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45406" y="2827443"/>
            <a:ext cx="106550" cy="1012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785474" y="2971001"/>
            <a:ext cx="101737" cy="1006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>
            <a:off x="3076110" y="2431370"/>
            <a:ext cx="104173" cy="10323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572803" y="2821267"/>
            <a:ext cx="104821" cy="1012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012872" y="2952453"/>
            <a:ext cx="122577" cy="11297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/>
          <p:cNvSpPr/>
          <p:nvPr/>
        </p:nvSpPr>
        <p:spPr>
          <a:xfrm>
            <a:off x="4281302" y="2412064"/>
            <a:ext cx="127775" cy="127699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iamond 110"/>
          <p:cNvSpPr/>
          <p:nvPr/>
        </p:nvSpPr>
        <p:spPr>
          <a:xfrm>
            <a:off x="5092270" y="2431370"/>
            <a:ext cx="143736" cy="126805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/>
          <p:cNvSpPr/>
          <p:nvPr/>
        </p:nvSpPr>
        <p:spPr>
          <a:xfrm>
            <a:off x="4252611" y="3071403"/>
            <a:ext cx="163241" cy="133005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/>
          <p:cNvSpPr/>
          <p:nvPr/>
        </p:nvSpPr>
        <p:spPr>
          <a:xfrm>
            <a:off x="4252611" y="4161231"/>
            <a:ext cx="163241" cy="133005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/>
          <p:cNvSpPr/>
          <p:nvPr/>
        </p:nvSpPr>
        <p:spPr>
          <a:xfrm>
            <a:off x="2951443" y="3051174"/>
            <a:ext cx="163241" cy="133005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/>
          <p:cNvSpPr/>
          <p:nvPr/>
        </p:nvSpPr>
        <p:spPr>
          <a:xfrm>
            <a:off x="2951443" y="4141002"/>
            <a:ext cx="163241" cy="133005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627" y="297019"/>
            <a:ext cx="2495356" cy="16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73289" y="0"/>
            <a:ext cx="8655352" cy="6864325"/>
            <a:chOff x="1173289" y="0"/>
            <a:chExt cx="8655352" cy="68643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3289" y="0"/>
              <a:ext cx="8655352" cy="68643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955798" y="4009611"/>
              <a:ext cx="3255436" cy="375380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066372" y="1693067"/>
              <a:ext cx="3063411" cy="422147"/>
              <a:chOff x="2066372" y="1693067"/>
              <a:chExt cx="3063411" cy="422147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6434156" y="1706270"/>
              <a:ext cx="3063411" cy="422147"/>
              <a:chOff x="2066372" y="1693067"/>
              <a:chExt cx="3063411" cy="422147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6323582" y="4059126"/>
              <a:ext cx="3255436" cy="375380"/>
              <a:chOff x="2721075" y="6066646"/>
              <a:chExt cx="2738999" cy="24389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1955798" y="6380121"/>
              <a:ext cx="3255436" cy="375380"/>
              <a:chOff x="2721075" y="6066646"/>
              <a:chExt cx="2738999" cy="24389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88" name="Picture 8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0" name="Picture 8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345338" y="6357438"/>
              <a:ext cx="3255436" cy="375380"/>
              <a:chOff x="2721075" y="6066646"/>
              <a:chExt cx="2738999" cy="24389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98" name="Picture 9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99" name="Picture 9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0" name="Picture 9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18263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55248" y="302929"/>
            <a:ext cx="10438604" cy="6637129"/>
            <a:chOff x="918672" y="-90263"/>
            <a:chExt cx="10438604" cy="66371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672" y="-90263"/>
              <a:ext cx="10438604" cy="663712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092569" y="5642156"/>
              <a:ext cx="3815862" cy="377873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43151" y="5628981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9218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633820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1973" y="131617"/>
            <a:ext cx="6085173" cy="5042934"/>
            <a:chOff x="2431973" y="131617"/>
            <a:chExt cx="6085173" cy="50429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973" y="131617"/>
              <a:ext cx="6085173" cy="486588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3012760" y="4831134"/>
              <a:ext cx="2279540" cy="281753"/>
              <a:chOff x="2760297" y="6051268"/>
              <a:chExt cx="2514388" cy="23661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60297" y="6051268"/>
                <a:ext cx="2514388" cy="236612"/>
                <a:chOff x="2926296" y="6051268"/>
                <a:chExt cx="2514388" cy="236612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9990" y="6090606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938" y="605126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96" y="6062284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84894" y="6062284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209" y="6067448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0815" y="6064345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55681" y="4850311"/>
              <a:ext cx="2164195" cy="324240"/>
              <a:chOff x="2148779" y="1657738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57738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708949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62829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1"/>
          <a:stretch/>
        </p:blipFill>
        <p:spPr>
          <a:xfrm>
            <a:off x="1306285" y="65314"/>
            <a:ext cx="9094916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3 SUPP 10					FIG </a:t>
            </a:r>
            <a:r>
              <a:rPr lang="en-US" dirty="0"/>
              <a:t>3 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" y="988584"/>
            <a:ext cx="5628737" cy="4514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24" y="988585"/>
            <a:ext cx="5699950" cy="45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4 SUPP 10					FIG 4 </a:t>
            </a:r>
            <a:r>
              <a:rPr lang="en-US" dirty="0"/>
              <a:t>SUPP </a:t>
            </a:r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8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182</Words>
  <Application>Microsoft Office PowerPoint</Application>
  <PresentationFormat>Widescreen</PresentationFormat>
  <Paragraphs>44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3 SUPP 10     FIG 3 SUPP 25</vt:lpstr>
      <vt:lpstr>FIG 4 SUPP 10     FIG 4 SUPP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151</cp:revision>
  <dcterms:created xsi:type="dcterms:W3CDTF">2016-11-15T13:25:48Z</dcterms:created>
  <dcterms:modified xsi:type="dcterms:W3CDTF">2017-05-09T19:23:03Z</dcterms:modified>
</cp:coreProperties>
</file>