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89304" y="70226"/>
            <a:ext cx="9626664" cy="6427235"/>
            <a:chOff x="1289304" y="70226"/>
            <a:chExt cx="9626664" cy="6427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04" y="70226"/>
              <a:ext cx="9626664" cy="642723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092569" y="5582091"/>
              <a:ext cx="8356673" cy="437938"/>
              <a:chOff x="2092569" y="5582091"/>
              <a:chExt cx="8356673" cy="43793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092569" y="5642156"/>
                <a:ext cx="3815862" cy="377873"/>
                <a:chOff x="4092064" y="5579770"/>
                <a:chExt cx="3105944" cy="24521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092064" y="5579770"/>
                  <a:ext cx="3105944" cy="245213"/>
                  <a:chOff x="4092064" y="5579770"/>
                  <a:chExt cx="3105944" cy="245213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092064" y="5579770"/>
                    <a:ext cx="2638534" cy="231317"/>
                    <a:chOff x="4258063" y="5579770"/>
                    <a:chExt cx="2638534" cy="231317"/>
                  </a:xfrm>
                </p:grpSpPr>
                <p:pic>
                  <p:nvPicPr>
                    <p:cNvPr id="13" name="Picture 12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90969" y="5623587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78545" y="5585491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58063" y="5579770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640808" y="5592592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895947" y="5589042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0546" y="5589042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2690" y="5606488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7248182" y="5582091"/>
                <a:ext cx="3201060" cy="408944"/>
                <a:chOff x="7248182" y="5582091"/>
                <a:chExt cx="3201060" cy="40894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3330" y="5588411"/>
                  <a:ext cx="655912" cy="396304"/>
                </a:xfrm>
                <a:prstGeom prst="rect">
                  <a:avLst/>
                </a:prstGeom>
              </p:spPr>
            </p:pic>
            <p:grpSp>
              <p:nvGrpSpPr>
                <p:cNvPr id="22" name="Group 21"/>
                <p:cNvGrpSpPr/>
                <p:nvPr/>
              </p:nvGrpSpPr>
              <p:grpSpPr>
                <a:xfrm>
                  <a:off x="7248182" y="5582091"/>
                  <a:ext cx="1970903" cy="408944"/>
                  <a:chOff x="7248182" y="5582091"/>
                  <a:chExt cx="1970903" cy="408944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90606" y="5642156"/>
                    <a:ext cx="728479" cy="293882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248182" y="5582091"/>
                    <a:ext cx="640805" cy="408944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5597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565338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9148" y="0"/>
            <a:ext cx="10553933" cy="5150007"/>
            <a:chOff x="559148" y="0"/>
            <a:chExt cx="10553933" cy="51500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148" y="0"/>
              <a:ext cx="10553933" cy="515000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8371432" y="4724406"/>
              <a:ext cx="2559828" cy="326505"/>
              <a:chOff x="7395844" y="4435501"/>
              <a:chExt cx="1722234" cy="17922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3596" y="4466095"/>
                <a:ext cx="221584" cy="126367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7159" y="4435501"/>
                <a:ext cx="190958" cy="17644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8878" y="4438278"/>
                <a:ext cx="186707" cy="17644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395844" y="4441055"/>
                <a:ext cx="174054" cy="17089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5535" y="4446578"/>
                <a:ext cx="227887" cy="15503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364" y="4438278"/>
                <a:ext cx="222714" cy="154071"/>
              </a:xfrm>
              <a:prstGeom prst="rect">
                <a:avLst/>
              </a:prstGeom>
            </p:spPr>
          </p:pic>
        </p:grpSp>
      </p:grp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149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100</cp:revision>
  <dcterms:created xsi:type="dcterms:W3CDTF">2016-11-15T13:25:48Z</dcterms:created>
  <dcterms:modified xsi:type="dcterms:W3CDTF">2017-04-17T15:42:59Z</dcterms:modified>
</cp:coreProperties>
</file>