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3" r:id="rId3"/>
    <p:sldId id="257" r:id="rId4"/>
    <p:sldId id="260" r:id="rId5"/>
    <p:sldId id="262" r:id="rId6"/>
    <p:sldId id="261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7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7" y="1591805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64918"/>
              </p:ext>
            </p:extLst>
          </p:nvPr>
        </p:nvGraphicFramePr>
        <p:xfrm>
          <a:off x="5152293" y="719666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631" y="733268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4631" y="1209988"/>
            <a:ext cx="728479" cy="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128" y="125730"/>
            <a:ext cx="4203192" cy="104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panel conceptual figure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" y="105918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09416" y="105918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" y="4518659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09416" y="4518659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" y="2304668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09416" y="2304668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08432" y="180544"/>
            <a:ext cx="2935224" cy="1975203"/>
          </a:xfrm>
          <a:custGeom>
            <a:avLst/>
            <a:gdLst>
              <a:gd name="connsiteX0" fmla="*/ 0 w 2770632"/>
              <a:gd name="connsiteY0" fmla="*/ 0 h 1874619"/>
              <a:gd name="connsiteX1" fmla="*/ 438912 w 2770632"/>
              <a:gd name="connsiteY1" fmla="*/ 1627632 h 1874619"/>
              <a:gd name="connsiteX2" fmla="*/ 2231136 w 2770632"/>
              <a:gd name="connsiteY2" fmla="*/ 1700784 h 1874619"/>
              <a:gd name="connsiteX3" fmla="*/ 2770632 w 2770632"/>
              <a:gd name="connsiteY3" fmla="*/ 9144 h 187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632" h="1874619">
                <a:moveTo>
                  <a:pt x="0" y="0"/>
                </a:moveTo>
                <a:cubicBezTo>
                  <a:pt x="33528" y="672084"/>
                  <a:pt x="67056" y="1344168"/>
                  <a:pt x="438912" y="1627632"/>
                </a:cubicBezTo>
                <a:cubicBezTo>
                  <a:pt x="810768" y="1911096"/>
                  <a:pt x="1842516" y="1970532"/>
                  <a:pt x="2231136" y="1700784"/>
                </a:cubicBezTo>
                <a:cubicBezTo>
                  <a:pt x="2619756" y="1431036"/>
                  <a:pt x="2695194" y="720090"/>
                  <a:pt x="2770632" y="914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62428" y="1954293"/>
            <a:ext cx="110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High occupancy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8016" y="1949150"/>
            <a:ext cx="110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Low occupancy</a:t>
            </a:r>
            <a:endParaRPr lang="en-US" sz="1000" dirty="0"/>
          </a:p>
        </p:txBody>
      </p:sp>
      <p:sp>
        <p:nvSpPr>
          <p:cNvPr id="19" name="Isosceles Triangle 18"/>
          <p:cNvSpPr/>
          <p:nvPr/>
        </p:nvSpPr>
        <p:spPr>
          <a:xfrm>
            <a:off x="5635752" y="5487190"/>
            <a:ext cx="180746" cy="15369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/>
          <p:cNvSpPr/>
          <p:nvPr/>
        </p:nvSpPr>
        <p:spPr>
          <a:xfrm>
            <a:off x="4268114" y="4815195"/>
            <a:ext cx="98450" cy="153690"/>
          </a:xfrm>
          <a:prstGeom prst="mo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5061812" y="5361431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5861304" y="5023104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4709160" y="6025896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4303776" y="5242560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/>
          <p:nvPr/>
        </p:nvSpPr>
        <p:spPr>
          <a:xfrm>
            <a:off x="6464808" y="4639701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4133392" y="5833109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oon 35"/>
          <p:cNvSpPr/>
          <p:nvPr/>
        </p:nvSpPr>
        <p:spPr>
          <a:xfrm>
            <a:off x="5238900" y="5842487"/>
            <a:ext cx="98450" cy="153690"/>
          </a:xfrm>
          <a:prstGeom prst="mo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5829300" y="4716545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5673852" y="6192889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61150" y="5765642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943246" y="4839431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932938" y="6296786"/>
            <a:ext cx="10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1150" y="6273783"/>
            <a:ext cx="10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6</a:t>
            </a:r>
            <a:endParaRPr lang="en-US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20716"/>
              </p:ext>
            </p:extLst>
          </p:nvPr>
        </p:nvGraphicFramePr>
        <p:xfrm>
          <a:off x="7235952" y="5032367"/>
          <a:ext cx="4822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550">
                  <a:extLst>
                    <a:ext uri="{9D8B030D-6E8A-4147-A177-3AD203B41FA5}">
                      <a16:colId xmlns:a16="http://schemas.microsoft.com/office/drawing/2014/main" val="2823257951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798530955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3173254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Turnover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Jaccard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????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4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 Species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5/7 = 0.714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63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Excluding Transients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4/4 =1???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560784"/>
                  </a:ext>
                </a:extLst>
              </a:tr>
            </a:tbl>
          </a:graphicData>
        </a:graphic>
      </p:graphicFrame>
      <p:sp>
        <p:nvSpPr>
          <p:cNvPr id="51" name="Flowchart: Connector 50"/>
          <p:cNvSpPr/>
          <p:nvPr/>
        </p:nvSpPr>
        <p:spPr>
          <a:xfrm>
            <a:off x="474197" y="304967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474197" y="396026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3266736" y="2527590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527962" y="4192251"/>
            <a:ext cx="695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Log(area)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-136195" y="3285237"/>
            <a:ext cx="848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Log(Species)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18163" y="2983312"/>
            <a:ext cx="2995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 1: # </a:t>
            </a:r>
            <a:r>
              <a:rPr lang="en-US" dirty="0" err="1" smtClean="0"/>
              <a:t>spp</a:t>
            </a:r>
            <a:r>
              <a:rPr lang="en-US" dirty="0" smtClean="0"/>
              <a:t> =1</a:t>
            </a:r>
          </a:p>
          <a:p>
            <a:r>
              <a:rPr lang="en-US" dirty="0" smtClean="0"/>
              <a:t>Box 2: # </a:t>
            </a:r>
            <a:r>
              <a:rPr lang="en-US" dirty="0" err="1" smtClean="0"/>
              <a:t>spp</a:t>
            </a:r>
            <a:r>
              <a:rPr lang="en-US" dirty="0" smtClean="0"/>
              <a:t> = 4</a:t>
            </a:r>
          </a:p>
          <a:p>
            <a:r>
              <a:rPr lang="en-US" dirty="0" smtClean="0"/>
              <a:t>Box 3: # </a:t>
            </a:r>
            <a:r>
              <a:rPr lang="en-US" dirty="0" err="1" smtClean="0"/>
              <a:t>spp</a:t>
            </a:r>
            <a:r>
              <a:rPr lang="en-US" dirty="0" smtClean="0"/>
              <a:t> = 5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88955" y="2600120"/>
            <a:ext cx="2645686" cy="13484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57633" y="2582712"/>
            <a:ext cx="2635642" cy="47426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5-Point Star 62"/>
          <p:cNvSpPr/>
          <p:nvPr/>
        </p:nvSpPr>
        <p:spPr>
          <a:xfrm>
            <a:off x="3847511" y="2463182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316903" y="2463182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iamond 64"/>
          <p:cNvSpPr/>
          <p:nvPr/>
        </p:nvSpPr>
        <p:spPr>
          <a:xfrm>
            <a:off x="3993815" y="3814736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gular Pentagon 65"/>
          <p:cNvSpPr/>
          <p:nvPr/>
        </p:nvSpPr>
        <p:spPr>
          <a:xfrm>
            <a:off x="5714184" y="3018414"/>
            <a:ext cx="207872" cy="226053"/>
          </a:xfrm>
          <a:prstGeom prst="pentagon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4276843" y="3272100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79972" y="3018414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iamond 68"/>
          <p:cNvSpPr/>
          <p:nvPr/>
        </p:nvSpPr>
        <p:spPr>
          <a:xfrm>
            <a:off x="4811593" y="2557996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iamond 69"/>
          <p:cNvSpPr/>
          <p:nvPr/>
        </p:nvSpPr>
        <p:spPr>
          <a:xfrm>
            <a:off x="6605516" y="3267146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iamond 70"/>
          <p:cNvSpPr/>
          <p:nvPr/>
        </p:nvSpPr>
        <p:spPr>
          <a:xfrm>
            <a:off x="6316391" y="3816494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iamond 71"/>
          <p:cNvSpPr/>
          <p:nvPr/>
        </p:nvSpPr>
        <p:spPr>
          <a:xfrm>
            <a:off x="5107838" y="3390665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5-Point Star 72"/>
          <p:cNvSpPr/>
          <p:nvPr/>
        </p:nvSpPr>
        <p:spPr>
          <a:xfrm>
            <a:off x="5738513" y="3953581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/>
          <p:cNvSpPr/>
          <p:nvPr/>
        </p:nvSpPr>
        <p:spPr>
          <a:xfrm>
            <a:off x="4523405" y="3906642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884745" y="2956313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440924" y="2644030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156604" y="4124441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573921" y="2466405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709416" y="3716669"/>
            <a:ext cx="682184" cy="7124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709416" y="2913409"/>
            <a:ext cx="1896486" cy="1515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709415" y="2319910"/>
            <a:ext cx="3441193" cy="21082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5-Point Star 81"/>
          <p:cNvSpPr/>
          <p:nvPr/>
        </p:nvSpPr>
        <p:spPr>
          <a:xfrm>
            <a:off x="299759" y="4654488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69151" y="4654488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iamond 83"/>
          <p:cNvSpPr/>
          <p:nvPr/>
        </p:nvSpPr>
        <p:spPr>
          <a:xfrm>
            <a:off x="446063" y="6006042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gular Pentagon 84"/>
          <p:cNvSpPr/>
          <p:nvPr/>
        </p:nvSpPr>
        <p:spPr>
          <a:xfrm>
            <a:off x="2166432" y="5209720"/>
            <a:ext cx="207872" cy="226053"/>
          </a:xfrm>
          <a:prstGeom prst="pentagon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729091" y="5463406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32220" y="5209720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iamond 87"/>
          <p:cNvSpPr/>
          <p:nvPr/>
        </p:nvSpPr>
        <p:spPr>
          <a:xfrm>
            <a:off x="1263841" y="4749302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iamond 88"/>
          <p:cNvSpPr/>
          <p:nvPr/>
        </p:nvSpPr>
        <p:spPr>
          <a:xfrm>
            <a:off x="3057764" y="5458452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iamond 89"/>
          <p:cNvSpPr/>
          <p:nvPr/>
        </p:nvSpPr>
        <p:spPr>
          <a:xfrm>
            <a:off x="2768639" y="6007800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iamond 90"/>
          <p:cNvSpPr/>
          <p:nvPr/>
        </p:nvSpPr>
        <p:spPr>
          <a:xfrm>
            <a:off x="1560086" y="5581971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5-Point Star 91"/>
          <p:cNvSpPr/>
          <p:nvPr/>
        </p:nvSpPr>
        <p:spPr>
          <a:xfrm>
            <a:off x="2190761" y="6144887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975653" y="6097948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36993" y="5147619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893172" y="4835336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608852" y="6315747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026169" y="4657711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6498" y="2436439"/>
            <a:ext cx="0" cy="1796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06497" y="4234953"/>
            <a:ext cx="3011434" cy="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991" y="125730"/>
            <a:ext cx="3317355" cy="20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73289" y="0"/>
            <a:ext cx="8655352" cy="6864325"/>
            <a:chOff x="1173289" y="0"/>
            <a:chExt cx="8655352" cy="68643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3289" y="0"/>
              <a:ext cx="8655352" cy="68643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955798" y="4009611"/>
              <a:ext cx="3255436" cy="375380"/>
              <a:chOff x="2721075" y="6066646"/>
              <a:chExt cx="2738999" cy="24389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066372" y="1693067"/>
              <a:ext cx="3063411" cy="422147"/>
              <a:chOff x="2066372" y="1693067"/>
              <a:chExt cx="3063411" cy="422147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6434156" y="1706270"/>
              <a:ext cx="3063411" cy="422147"/>
              <a:chOff x="2066372" y="1693067"/>
              <a:chExt cx="3063411" cy="422147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72" name="Group 71"/>
            <p:cNvGrpSpPr/>
            <p:nvPr/>
          </p:nvGrpSpPr>
          <p:grpSpPr>
            <a:xfrm>
              <a:off x="6323582" y="4059126"/>
              <a:ext cx="3255436" cy="375380"/>
              <a:chOff x="2721075" y="6066646"/>
              <a:chExt cx="2738999" cy="24389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1955798" y="6380121"/>
              <a:ext cx="3255436" cy="375380"/>
              <a:chOff x="2721075" y="6066646"/>
              <a:chExt cx="2738999" cy="243895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88" name="Picture 8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89" name="Picture 8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0" name="Picture 8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1" name="Picture 9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345338" y="6357438"/>
              <a:ext cx="3255436" cy="375380"/>
              <a:chOff x="2721075" y="6066646"/>
              <a:chExt cx="2738999" cy="243895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98" name="Picture 9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99" name="Picture 9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0" name="Picture 9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1" name="Picture 10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7" name="Picture 9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118263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55248" y="302929"/>
            <a:ext cx="10438604" cy="6637129"/>
            <a:chOff x="918672" y="-90263"/>
            <a:chExt cx="10438604" cy="66371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672" y="-90263"/>
              <a:ext cx="10438604" cy="663712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092569" y="5642156"/>
              <a:ext cx="3815862" cy="377873"/>
              <a:chOff x="4092064" y="5579770"/>
              <a:chExt cx="3105944" cy="2452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9770"/>
                <a:ext cx="3105944" cy="245213"/>
                <a:chOff x="4092064" y="5579770"/>
                <a:chExt cx="3105944" cy="24521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9770"/>
                  <a:ext cx="2638534" cy="231317"/>
                  <a:chOff x="4258063" y="5579770"/>
                  <a:chExt cx="2638534" cy="231317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0969" y="5623587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78545" y="5585491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40808" y="5592592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95947" y="5589042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70546" y="5589042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2690" y="5606488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7643151" y="5628981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3279" y="509218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3279" y="5633820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3279" y="621166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 using average community size XXX.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31973" y="131617"/>
            <a:ext cx="6085173" cy="5042934"/>
            <a:chOff x="2431973" y="131617"/>
            <a:chExt cx="6085173" cy="50429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1973" y="131617"/>
              <a:ext cx="6085173" cy="4865881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3012760" y="4831134"/>
              <a:ext cx="2279540" cy="281753"/>
              <a:chOff x="2760297" y="6051268"/>
              <a:chExt cx="2514388" cy="23661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760297" y="6051268"/>
                <a:ext cx="2514388" cy="236612"/>
                <a:chOff x="2926296" y="6051268"/>
                <a:chExt cx="2514388" cy="236612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9990" y="6090606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938" y="6051268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6296" y="6062284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184894" y="6062284"/>
                  <a:ext cx="255790" cy="21849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8209" y="6067448"/>
                <a:ext cx="334902" cy="19822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0815" y="6064345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155681" y="4850311"/>
              <a:ext cx="2164195" cy="324240"/>
              <a:chOff x="2148779" y="1657738"/>
              <a:chExt cx="2931901" cy="4140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779" y="1657738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043" y="1708949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875" y="1662829"/>
                <a:ext cx="640805" cy="408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1"/>
          <a:stretch/>
        </p:blipFill>
        <p:spPr>
          <a:xfrm>
            <a:off x="1306285" y="65314"/>
            <a:ext cx="9094916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202</Words>
  <Application>Microsoft Office PowerPoint</Application>
  <PresentationFormat>Widescreen</PresentationFormat>
  <Paragraphs>48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Key</vt:lpstr>
      <vt:lpstr>6 panel conceptual figure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117</cp:revision>
  <dcterms:created xsi:type="dcterms:W3CDTF">2016-11-15T13:25:48Z</dcterms:created>
  <dcterms:modified xsi:type="dcterms:W3CDTF">2017-05-04T14:57:57Z</dcterms:modified>
</cp:coreProperties>
</file>