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3" r:id="rId3"/>
    <p:sldId id="257" r:id="rId4"/>
    <p:sldId id="260" r:id="rId5"/>
    <p:sldId id="262" r:id="rId6"/>
    <p:sldId id="261" r:id="rId7"/>
    <p:sldId id="25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F41"/>
    <a:srgbClr val="31AD34"/>
    <a:srgbClr val="FF0066"/>
    <a:srgbClr val="F5A3E5"/>
    <a:srgbClr val="6F6F6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17" autoAdjust="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baseline="0" dirty="0" smtClean="0"/>
          </a:p>
          <a:p>
            <a:r>
              <a:rPr lang="en-US" baseline="0" dirty="0" smtClean="0"/>
              <a:t>Mountains by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noir, ocean by </a:t>
            </a:r>
            <a:r>
              <a:rPr lang="en-US" baseline="0" dirty="0" err="1" smtClean="0"/>
              <a:t>alex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muravev</a:t>
            </a:r>
            <a:r>
              <a:rPr lang="en-US" baseline="0" dirty="0" smtClean="0"/>
              <a:t>, lake by </a:t>
            </a:r>
            <a:r>
              <a:rPr lang="en-US" baseline="0" dirty="0" err="1" smtClean="0"/>
              <a:t>By</a:t>
            </a:r>
            <a:r>
              <a:rPr lang="en-US" baseline="0" dirty="0" smtClean="0"/>
              <a:t> Anton </a:t>
            </a:r>
            <a:r>
              <a:rPr lang="en-US" baseline="0" dirty="0" err="1" smtClean="0"/>
              <a:t>Gajdosik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485171"/>
              </p:ext>
            </p:extLst>
          </p:nvPr>
        </p:nvGraphicFramePr>
        <p:xfrm>
          <a:off x="2492626" y="3745150"/>
          <a:ext cx="4202089" cy="196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944">
                  <a:extLst>
                    <a:ext uri="{9D8B030D-6E8A-4147-A177-3AD203B41FA5}">
                      <a16:colId xmlns:a16="http://schemas.microsoft.com/office/drawing/2014/main" val="3777247511"/>
                    </a:ext>
                  </a:extLst>
                </a:gridCol>
                <a:gridCol w="1200230">
                  <a:extLst>
                    <a:ext uri="{9D8B030D-6E8A-4147-A177-3AD203B41FA5}">
                      <a16:colId xmlns:a16="http://schemas.microsoft.com/office/drawing/2014/main" val="3565287180"/>
                    </a:ext>
                  </a:extLst>
                </a:gridCol>
                <a:gridCol w="710503">
                  <a:extLst>
                    <a:ext uri="{9D8B030D-6E8A-4147-A177-3AD203B41FA5}">
                      <a16:colId xmlns:a16="http://schemas.microsoft.com/office/drawing/2014/main" val="310175345"/>
                    </a:ext>
                  </a:extLst>
                </a:gridCol>
                <a:gridCol w="1488412">
                  <a:extLst>
                    <a:ext uri="{9D8B030D-6E8A-4147-A177-3AD203B41FA5}">
                      <a16:colId xmlns:a16="http://schemas.microsoft.com/office/drawing/2014/main" val="2991616883"/>
                    </a:ext>
                  </a:extLst>
                </a:gridCol>
              </a:tblGrid>
              <a:tr h="490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Birds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Invertebrates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353912"/>
                  </a:ext>
                </a:extLst>
              </a:tr>
              <a:tr h="490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Plants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650058"/>
                  </a:ext>
                </a:extLst>
              </a:tr>
              <a:tr h="4900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Mammals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586666"/>
                  </a:ext>
                </a:extLst>
              </a:tr>
              <a:tr h="490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95031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327" y="4277386"/>
            <a:ext cx="682287" cy="4106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068" y="4617289"/>
            <a:ext cx="640805" cy="40894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090630"/>
              </p:ext>
            </p:extLst>
          </p:nvPr>
        </p:nvGraphicFramePr>
        <p:xfrm>
          <a:off x="6820894" y="3745150"/>
          <a:ext cx="2189284" cy="12745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1963467705"/>
                    </a:ext>
                  </a:extLst>
                </a:gridCol>
                <a:gridCol w="928174">
                  <a:extLst>
                    <a:ext uri="{9D8B030D-6E8A-4147-A177-3AD203B41FA5}">
                      <a16:colId xmlns:a16="http://schemas.microsoft.com/office/drawing/2014/main" val="464586843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Terrestrial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26580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1848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Freshwater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6042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3232" y="3758752"/>
            <a:ext cx="655912" cy="396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63232" y="4235472"/>
            <a:ext cx="728479" cy="2938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18805" y="3756919"/>
            <a:ext cx="535330" cy="4572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8111" y="4738385"/>
            <a:ext cx="709503" cy="4199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27" y="5316298"/>
            <a:ext cx="682288" cy="3385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3" y="3761069"/>
            <a:ext cx="551129" cy="45313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1840" y="4266416"/>
            <a:ext cx="522854" cy="4084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621" y="4769685"/>
            <a:ext cx="522854" cy="42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2128" y="125730"/>
            <a:ext cx="4203192" cy="10424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 panel conceptual figure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991" y="8986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31775" y="8986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991" y="4502605"/>
            <a:ext cx="2567210" cy="174149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31775" y="4502605"/>
            <a:ext cx="2567210" cy="174149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10221"/>
              </p:ext>
            </p:extLst>
          </p:nvPr>
        </p:nvGraphicFramePr>
        <p:xfrm>
          <a:off x="175991" y="6303796"/>
          <a:ext cx="5222992" cy="515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014">
                  <a:extLst>
                    <a:ext uri="{9D8B030D-6E8A-4147-A177-3AD203B41FA5}">
                      <a16:colId xmlns:a16="http://schemas.microsoft.com/office/drawing/2014/main" val="2823257951"/>
                    </a:ext>
                  </a:extLst>
                </a:gridCol>
                <a:gridCol w="1241002">
                  <a:extLst>
                    <a:ext uri="{9D8B030D-6E8A-4147-A177-3AD203B41FA5}">
                      <a16:colId xmlns:a16="http://schemas.microsoft.com/office/drawing/2014/main" val="798530955"/>
                    </a:ext>
                  </a:extLst>
                </a:gridCol>
                <a:gridCol w="1338976">
                  <a:extLst>
                    <a:ext uri="{9D8B030D-6E8A-4147-A177-3AD203B41FA5}">
                      <a16:colId xmlns:a16="http://schemas.microsoft.com/office/drawing/2014/main" val="3173254901"/>
                    </a:ext>
                  </a:extLst>
                </a:gridCol>
              </a:tblGrid>
              <a:tr h="15909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Turnover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49052"/>
                  </a:ext>
                </a:extLst>
              </a:tr>
              <a:tr h="15909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All Species</a:t>
                      </a:r>
                      <a:endParaRPr lang="en-US" sz="10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??</a:t>
                      </a:r>
                      <a:endParaRPr lang="en-US" sz="10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5/11</a:t>
                      </a:r>
                      <a:endParaRPr lang="en-US" sz="10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638201"/>
                  </a:ext>
                </a:extLst>
              </a:tr>
              <a:tr h="19734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Excluding Transients</a:t>
                      </a:r>
                      <a:endParaRPr lang="en-US" sz="10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??</a:t>
                      </a:r>
                      <a:endParaRPr lang="en-US" sz="10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5/5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560784"/>
                  </a:ext>
                </a:extLst>
              </a:tr>
            </a:tbl>
          </a:graphicData>
        </a:graphic>
      </p:graphicFrame>
      <p:sp>
        <p:nvSpPr>
          <p:cNvPr id="81" name="Rectangle 80"/>
          <p:cNvSpPr/>
          <p:nvPr/>
        </p:nvSpPr>
        <p:spPr>
          <a:xfrm>
            <a:off x="175991" y="3350245"/>
            <a:ext cx="1272043" cy="10673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462195" y="2279007"/>
            <a:ext cx="1277474" cy="10698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462195" y="3348659"/>
            <a:ext cx="1277474" cy="10689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 rotWithShape="1">
          <a:blip r:embed="rId2"/>
          <a:srcRect t="13288" b="5627"/>
          <a:stretch/>
        </p:blipFill>
        <p:spPr>
          <a:xfrm>
            <a:off x="268764" y="163711"/>
            <a:ext cx="2442216" cy="2012270"/>
          </a:xfrm>
          <a:prstGeom prst="rect">
            <a:avLst/>
          </a:prstGeom>
        </p:spPr>
      </p:pic>
      <p:sp>
        <p:nvSpPr>
          <p:cNvPr id="73" name="Diamond 72"/>
          <p:cNvSpPr/>
          <p:nvPr/>
        </p:nvSpPr>
        <p:spPr>
          <a:xfrm>
            <a:off x="1169636" y="5243206"/>
            <a:ext cx="237744" cy="219456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084103" y="5348100"/>
            <a:ext cx="164592" cy="1536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992206" y="4778050"/>
            <a:ext cx="174451" cy="1837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507561" y="4784539"/>
            <a:ext cx="180669" cy="17078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5-Point Star 79"/>
          <p:cNvSpPr/>
          <p:nvPr/>
        </p:nvSpPr>
        <p:spPr>
          <a:xfrm>
            <a:off x="498817" y="5951275"/>
            <a:ext cx="222222" cy="187270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iamond 85"/>
          <p:cNvSpPr/>
          <p:nvPr/>
        </p:nvSpPr>
        <p:spPr>
          <a:xfrm>
            <a:off x="3836309" y="5199707"/>
            <a:ext cx="237744" cy="219456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766187" y="5332690"/>
            <a:ext cx="164592" cy="1536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678961" y="4761247"/>
            <a:ext cx="174451" cy="1837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/>
          <p:cNvSpPr/>
          <p:nvPr/>
        </p:nvSpPr>
        <p:spPr>
          <a:xfrm>
            <a:off x="3174234" y="4741040"/>
            <a:ext cx="180669" cy="17078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5-Point Star 89"/>
          <p:cNvSpPr/>
          <p:nvPr/>
        </p:nvSpPr>
        <p:spPr>
          <a:xfrm>
            <a:off x="3165490" y="5907776"/>
            <a:ext cx="222222" cy="187270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>
            <a:off x="1845356" y="5761010"/>
            <a:ext cx="254081" cy="229821"/>
          </a:xfrm>
          <a:prstGeom prst="plus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/>
        </p:nvSpPr>
        <p:spPr>
          <a:xfrm>
            <a:off x="627134" y="5483885"/>
            <a:ext cx="212183" cy="184569"/>
          </a:xfrm>
          <a:prstGeom prst="rtTriangl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1008120" y="4908770"/>
            <a:ext cx="281363" cy="160133"/>
          </a:xfrm>
          <a:prstGeom prst="parallelogram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>
            <a:off x="3943503" y="4797572"/>
            <a:ext cx="237744" cy="216145"/>
          </a:xfrm>
          <a:prstGeom prst="hexagon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oon 19"/>
          <p:cNvSpPr/>
          <p:nvPr/>
        </p:nvSpPr>
        <p:spPr>
          <a:xfrm>
            <a:off x="3228240" y="5293043"/>
            <a:ext cx="118578" cy="175637"/>
          </a:xfrm>
          <a:prstGeom prst="moon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/>
          <p:cNvSpPr/>
          <p:nvPr/>
        </p:nvSpPr>
        <p:spPr>
          <a:xfrm>
            <a:off x="4254205" y="5868816"/>
            <a:ext cx="240145" cy="183385"/>
          </a:xfrm>
          <a:prstGeom prst="trapezoid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627" y="297019"/>
            <a:ext cx="2495356" cy="1650400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184721" y="2278920"/>
            <a:ext cx="1277474" cy="10698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832704" y="2292332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/>
          <p:cNvSpPr/>
          <p:nvPr/>
        </p:nvSpPr>
        <p:spPr>
          <a:xfrm>
            <a:off x="3356632" y="2968970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356632" y="3879559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5163301" y="2487815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836309" y="4212777"/>
            <a:ext cx="695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Log(area)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2537720" y="3279614"/>
            <a:ext cx="848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Log(Species)</a:t>
            </a:r>
            <a:endParaRPr lang="en-US" sz="1000" dirty="0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3471390" y="2539294"/>
            <a:ext cx="1679579" cy="13285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445081" y="2534576"/>
            <a:ext cx="1691612" cy="45415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063211" y="2440158"/>
            <a:ext cx="0" cy="1796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063210" y="4239912"/>
            <a:ext cx="2170131" cy="2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741648">
            <a:off x="3514452" y="2590434"/>
            <a:ext cx="110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species</a:t>
            </a:r>
            <a:endParaRPr lang="en-US" sz="1000" dirty="0"/>
          </a:p>
        </p:txBody>
      </p:sp>
      <p:sp>
        <p:nvSpPr>
          <p:cNvPr id="95" name="TextBox 94"/>
          <p:cNvSpPr txBox="1"/>
          <p:nvPr/>
        </p:nvSpPr>
        <p:spPr>
          <a:xfrm rot="19292141">
            <a:off x="3426703" y="3151520"/>
            <a:ext cx="1282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Excluding transients</a:t>
            </a:r>
            <a:endParaRPr lang="en-US" sz="1000" dirty="0"/>
          </a:p>
        </p:txBody>
      </p:sp>
      <p:sp>
        <p:nvSpPr>
          <p:cNvPr id="97" name="Diamond 96"/>
          <p:cNvSpPr/>
          <p:nvPr/>
        </p:nvSpPr>
        <p:spPr>
          <a:xfrm>
            <a:off x="3271908" y="3940698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416308" y="3964946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3335320" y="4026928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/>
          <p:cNvSpPr/>
          <p:nvPr/>
        </p:nvSpPr>
        <p:spPr>
          <a:xfrm>
            <a:off x="3292527" y="2911045"/>
            <a:ext cx="70648" cy="57645"/>
          </a:xfrm>
          <a:prstGeom prst="hexagon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397654" y="2894764"/>
            <a:ext cx="57025" cy="5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/>
          <p:cNvSpPr/>
          <p:nvPr/>
        </p:nvSpPr>
        <p:spPr>
          <a:xfrm>
            <a:off x="3276904" y="3013552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421304" y="303780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3340316" y="3099782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5127977" y="2334912"/>
            <a:ext cx="70648" cy="57645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5207811" y="2402458"/>
            <a:ext cx="57025" cy="523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5299315" y="2454810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231461" y="2545494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5150473" y="2607476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5-Point Star 121"/>
          <p:cNvSpPr/>
          <p:nvPr/>
        </p:nvSpPr>
        <p:spPr>
          <a:xfrm>
            <a:off x="5076384" y="2427735"/>
            <a:ext cx="45720" cy="45719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arallelogram 124"/>
          <p:cNvSpPr/>
          <p:nvPr/>
        </p:nvSpPr>
        <p:spPr>
          <a:xfrm>
            <a:off x="5318912" y="2605174"/>
            <a:ext cx="45719" cy="4571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apezoid 125"/>
          <p:cNvSpPr/>
          <p:nvPr/>
        </p:nvSpPr>
        <p:spPr>
          <a:xfrm>
            <a:off x="5318912" y="2346985"/>
            <a:ext cx="45719" cy="4571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450292" y="3088067"/>
            <a:ext cx="119733" cy="1085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/>
          <p:cNvSpPr/>
          <p:nvPr/>
        </p:nvSpPr>
        <p:spPr>
          <a:xfrm>
            <a:off x="1630372" y="2492536"/>
            <a:ext cx="103106" cy="98071"/>
          </a:xfrm>
          <a:prstGeom prst="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5-Point Star 135"/>
          <p:cNvSpPr/>
          <p:nvPr/>
        </p:nvSpPr>
        <p:spPr>
          <a:xfrm>
            <a:off x="2285862" y="2687584"/>
            <a:ext cx="168605" cy="165114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Parallelogram 136"/>
          <p:cNvSpPr/>
          <p:nvPr/>
        </p:nvSpPr>
        <p:spPr>
          <a:xfrm>
            <a:off x="1944733" y="2510674"/>
            <a:ext cx="186647" cy="106640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rapezoid 137"/>
          <p:cNvSpPr/>
          <p:nvPr/>
        </p:nvSpPr>
        <p:spPr>
          <a:xfrm>
            <a:off x="1650116" y="2742807"/>
            <a:ext cx="145405" cy="11969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Diamond 138"/>
          <p:cNvSpPr/>
          <p:nvPr/>
        </p:nvSpPr>
        <p:spPr>
          <a:xfrm>
            <a:off x="2449900" y="2360391"/>
            <a:ext cx="143736" cy="13932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Hexagon 139"/>
          <p:cNvSpPr/>
          <p:nvPr/>
        </p:nvSpPr>
        <p:spPr>
          <a:xfrm>
            <a:off x="1556207" y="4194864"/>
            <a:ext cx="170932" cy="151439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1996180" y="3997372"/>
            <a:ext cx="142869" cy="13522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2484729" y="4145824"/>
            <a:ext cx="119733" cy="108597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rapezoid 145"/>
          <p:cNvSpPr/>
          <p:nvPr/>
        </p:nvSpPr>
        <p:spPr>
          <a:xfrm>
            <a:off x="1684553" y="3800564"/>
            <a:ext cx="145405" cy="11969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Diamond 146"/>
          <p:cNvSpPr/>
          <p:nvPr/>
        </p:nvSpPr>
        <p:spPr>
          <a:xfrm>
            <a:off x="2484337" y="3418148"/>
            <a:ext cx="143736" cy="139320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712745" y="2927927"/>
            <a:ext cx="142869" cy="13522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Isosceles Triangle 150"/>
          <p:cNvSpPr/>
          <p:nvPr/>
        </p:nvSpPr>
        <p:spPr>
          <a:xfrm>
            <a:off x="381374" y="2480848"/>
            <a:ext cx="103106" cy="98071"/>
          </a:xfrm>
          <a:prstGeom prst="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5-Point Star 151"/>
          <p:cNvSpPr/>
          <p:nvPr/>
        </p:nvSpPr>
        <p:spPr>
          <a:xfrm>
            <a:off x="1036864" y="2675896"/>
            <a:ext cx="168605" cy="165114"/>
          </a:xfrm>
          <a:prstGeom prst="star5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Parallelogram 152"/>
          <p:cNvSpPr/>
          <p:nvPr/>
        </p:nvSpPr>
        <p:spPr>
          <a:xfrm>
            <a:off x="695735" y="2498986"/>
            <a:ext cx="186647" cy="106640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Diamond 154"/>
          <p:cNvSpPr/>
          <p:nvPr/>
        </p:nvSpPr>
        <p:spPr>
          <a:xfrm>
            <a:off x="1200902" y="2348703"/>
            <a:ext cx="143736" cy="13932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Hexagon 155"/>
          <p:cNvSpPr/>
          <p:nvPr/>
        </p:nvSpPr>
        <p:spPr>
          <a:xfrm>
            <a:off x="253999" y="4203038"/>
            <a:ext cx="170932" cy="151439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93972" y="4005546"/>
            <a:ext cx="142869" cy="13522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1182521" y="4153998"/>
            <a:ext cx="119733" cy="10859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Isosceles Triangle 158"/>
          <p:cNvSpPr/>
          <p:nvPr/>
        </p:nvSpPr>
        <p:spPr>
          <a:xfrm>
            <a:off x="362601" y="3558467"/>
            <a:ext cx="103106" cy="9807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Diamond 162"/>
          <p:cNvSpPr/>
          <p:nvPr/>
        </p:nvSpPr>
        <p:spPr>
          <a:xfrm>
            <a:off x="1182129" y="3426322"/>
            <a:ext cx="143736" cy="13932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484337" y="5415032"/>
            <a:ext cx="578873" cy="17185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96616" y="26730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endParaRPr lang="en-US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148881" y="26730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6" name="TextBox 165"/>
          <p:cNvSpPr txBox="1"/>
          <p:nvPr/>
        </p:nvSpPr>
        <p:spPr>
          <a:xfrm flipH="1">
            <a:off x="134462" y="2208311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795703" y="2229595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134462" y="4440977"/>
            <a:ext cx="20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 – Time T1</a:t>
            </a:r>
            <a:endParaRPr lang="en-US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803804" y="4438296"/>
            <a:ext cx="20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 – Time T2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135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574"/>
              </p:ext>
            </p:extLst>
          </p:nvPr>
        </p:nvGraphicFramePr>
        <p:xfrm>
          <a:off x="2741119" y="65331"/>
          <a:ext cx="349625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71">
                  <a:extLst>
                    <a:ext uri="{9D8B030D-6E8A-4147-A177-3AD203B41FA5}">
                      <a16:colId xmlns:a16="http://schemas.microsoft.com/office/drawing/2014/main" val="3777247511"/>
                    </a:ext>
                  </a:extLst>
                </a:gridCol>
                <a:gridCol w="998623">
                  <a:extLst>
                    <a:ext uri="{9D8B030D-6E8A-4147-A177-3AD203B41FA5}">
                      <a16:colId xmlns:a16="http://schemas.microsoft.com/office/drawing/2014/main" val="3565287180"/>
                    </a:ext>
                  </a:extLst>
                </a:gridCol>
                <a:gridCol w="591157">
                  <a:extLst>
                    <a:ext uri="{9D8B030D-6E8A-4147-A177-3AD203B41FA5}">
                      <a16:colId xmlns:a16="http://schemas.microsoft.com/office/drawing/2014/main" val="310175345"/>
                    </a:ext>
                  </a:extLst>
                </a:gridCol>
                <a:gridCol w="1238399">
                  <a:extLst>
                    <a:ext uri="{9D8B030D-6E8A-4147-A177-3AD203B41FA5}">
                      <a16:colId xmlns:a16="http://schemas.microsoft.com/office/drawing/2014/main" val="2991616883"/>
                    </a:ext>
                  </a:extLst>
                </a:gridCol>
              </a:tblGrid>
              <a:tr h="3156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Birds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Invertebrates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353912"/>
                  </a:ext>
                </a:extLst>
              </a:tr>
              <a:tr h="3349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Plants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Benthos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650058"/>
                  </a:ext>
                </a:extLst>
              </a:tr>
              <a:tr h="3349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Mammals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Plankton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586666"/>
                  </a:ext>
                </a:extLst>
              </a:tr>
              <a:tr h="3349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9503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2861" y="19202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49286" y="1580125"/>
            <a:ext cx="6172200" cy="5277875"/>
            <a:chOff x="1173289" y="0"/>
            <a:chExt cx="8655352" cy="68643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3289" y="0"/>
              <a:ext cx="8655352" cy="68643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955798" y="4009611"/>
              <a:ext cx="3255436" cy="375380"/>
              <a:chOff x="2721075" y="6066646"/>
              <a:chExt cx="2738999" cy="24389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57" name="Picture 5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58" name="Picture 5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59" name="Picture 58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2066372" y="1693067"/>
              <a:ext cx="3063411" cy="422147"/>
              <a:chOff x="2066372" y="1693067"/>
              <a:chExt cx="3063411" cy="422147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6372" y="1693067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01304" y="1744278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3114" y="1706270"/>
                <a:ext cx="640805" cy="408944"/>
              </a:xfrm>
              <a:prstGeom prst="rect">
                <a:avLst/>
              </a:prstGeom>
            </p:spPr>
          </p:pic>
        </p:grpSp>
        <p:grpSp>
          <p:nvGrpSpPr>
            <p:cNvPr id="68" name="Group 67"/>
            <p:cNvGrpSpPr/>
            <p:nvPr/>
          </p:nvGrpSpPr>
          <p:grpSpPr>
            <a:xfrm>
              <a:off x="6434156" y="1706270"/>
              <a:ext cx="3063411" cy="422147"/>
              <a:chOff x="2066372" y="1693067"/>
              <a:chExt cx="3063411" cy="422147"/>
            </a:xfrm>
          </p:grpSpPr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6372" y="1693067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01304" y="1744278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3114" y="1706270"/>
                <a:ext cx="640805" cy="408944"/>
              </a:xfrm>
              <a:prstGeom prst="rect">
                <a:avLst/>
              </a:prstGeom>
            </p:spPr>
          </p:pic>
        </p:grpSp>
        <p:grpSp>
          <p:nvGrpSpPr>
            <p:cNvPr id="72" name="Group 71"/>
            <p:cNvGrpSpPr/>
            <p:nvPr/>
          </p:nvGrpSpPr>
          <p:grpSpPr>
            <a:xfrm>
              <a:off x="6323582" y="4059126"/>
              <a:ext cx="3255436" cy="375380"/>
              <a:chOff x="2721075" y="6066646"/>
              <a:chExt cx="2738999" cy="24389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78" name="Picture 7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80" name="Picture 7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1955798" y="6380121"/>
              <a:ext cx="3255436" cy="375380"/>
              <a:chOff x="2721075" y="6066646"/>
              <a:chExt cx="2738999" cy="243895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88" name="Picture 8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89" name="Picture 8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90" name="Picture 8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91" name="Picture 9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7" name="Picture 8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6345338" y="6357438"/>
              <a:ext cx="3255436" cy="375380"/>
              <a:chOff x="2721075" y="6066646"/>
              <a:chExt cx="2738999" cy="243895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96" name="Group 9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98" name="Picture 9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99" name="Picture 9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00" name="Picture 9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01" name="Picture 10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7" name="Picture 9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76739" y="482844"/>
            <a:ext cx="477444" cy="250454"/>
          </a:xfrm>
          <a:prstGeom prst="rect">
            <a:avLst/>
          </a:prstGeom>
        </p:spPr>
      </p:pic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073638"/>
              </p:ext>
            </p:extLst>
          </p:nvPr>
        </p:nvGraphicFramePr>
        <p:xfrm>
          <a:off x="6454108" y="65332"/>
          <a:ext cx="1646076" cy="1097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31315">
                  <a:extLst>
                    <a:ext uri="{9D8B030D-6E8A-4147-A177-3AD203B41FA5}">
                      <a16:colId xmlns:a16="http://schemas.microsoft.com/office/drawing/2014/main" val="1963467705"/>
                    </a:ext>
                  </a:extLst>
                </a:gridCol>
                <a:gridCol w="714761">
                  <a:extLst>
                    <a:ext uri="{9D8B030D-6E8A-4147-A177-3AD203B41FA5}">
                      <a16:colId xmlns:a16="http://schemas.microsoft.com/office/drawing/2014/main" val="464586843"/>
                    </a:ext>
                  </a:extLst>
                </a:gridCol>
              </a:tblGrid>
              <a:tr h="29493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Terrestrial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26580"/>
                  </a:ext>
                </a:extLst>
              </a:tr>
              <a:tr h="294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Marine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1848"/>
                  </a:ext>
                </a:extLst>
              </a:tr>
              <a:tr h="294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Freshwater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60421"/>
                  </a:ext>
                </a:extLst>
              </a:tr>
            </a:tbl>
          </a:graphicData>
        </a:graphic>
      </p:graphicFrame>
      <p:pic>
        <p:nvPicPr>
          <p:cNvPr id="104" name="Picture 10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46720" y="98118"/>
            <a:ext cx="374608" cy="278904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9155" y="819371"/>
            <a:ext cx="496489" cy="256131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676" y="1216619"/>
            <a:ext cx="477445" cy="20646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979" y="94923"/>
            <a:ext cx="415769" cy="297946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3338" y="500880"/>
            <a:ext cx="394437" cy="26853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38" y="833636"/>
            <a:ext cx="394437" cy="27636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50682" y="864446"/>
            <a:ext cx="478886" cy="266371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9061" y="94923"/>
            <a:ext cx="490175" cy="25813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50682" y="504462"/>
            <a:ext cx="544407" cy="19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1080036" y="-16321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 smtClean="0"/>
              <a:t>3a-3b</a:t>
            </a:r>
            <a:endParaRPr lang="en-US" dirty="0" smtClean="0"/>
          </a:p>
        </p:txBody>
      </p:sp>
      <p:grpSp>
        <p:nvGrpSpPr>
          <p:cNvPr id="37" name="Group 36"/>
          <p:cNvGrpSpPr/>
          <p:nvPr/>
        </p:nvGrpSpPr>
        <p:grpSpPr>
          <a:xfrm>
            <a:off x="74646" y="0"/>
            <a:ext cx="12072613" cy="6694182"/>
            <a:chOff x="74646" y="0"/>
            <a:chExt cx="12072613" cy="66941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703"/>
            <a:stretch/>
          </p:blipFill>
          <p:spPr>
            <a:xfrm>
              <a:off x="74646" y="0"/>
              <a:ext cx="12072613" cy="6391469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143210" y="6285238"/>
              <a:ext cx="3652360" cy="363585"/>
              <a:chOff x="4092064" y="5570340"/>
              <a:chExt cx="2972860" cy="23594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92064" y="5570340"/>
                <a:ext cx="2972860" cy="235941"/>
                <a:chOff x="4092064" y="5570340"/>
                <a:chExt cx="2972860" cy="235941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92064" y="5572051"/>
                  <a:ext cx="2509730" cy="233315"/>
                  <a:chOff x="4258063" y="5572051"/>
                  <a:chExt cx="2509730" cy="233315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69690" y="5625700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32920" y="5579769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8063" y="5579770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512004" y="557205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62863" y="5570340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85144" y="5585568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57636" y="5593561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6301897" y="6285238"/>
              <a:ext cx="3201060" cy="408944"/>
              <a:chOff x="7643151" y="5628981"/>
              <a:chExt cx="3201060" cy="408944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88299" y="5635301"/>
                <a:ext cx="655912" cy="396304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7643151" y="5628981"/>
                <a:ext cx="1970903" cy="408944"/>
                <a:chOff x="7643151" y="5628981"/>
                <a:chExt cx="1970903" cy="408944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85575" y="5689046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43151" y="5628981"/>
                  <a:ext cx="640805" cy="40894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3279" y="5092181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3279" y="5633820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33279" y="6211669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taxa using average community size XXX.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431973" y="131617"/>
            <a:ext cx="6085173" cy="5042934"/>
            <a:chOff x="2431973" y="131617"/>
            <a:chExt cx="6085173" cy="504293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1973" y="131617"/>
              <a:ext cx="6085173" cy="4865881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3012760" y="4831134"/>
              <a:ext cx="2279540" cy="281753"/>
              <a:chOff x="2760297" y="6051268"/>
              <a:chExt cx="2514388" cy="23661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760297" y="6051268"/>
                <a:ext cx="2514388" cy="236612"/>
                <a:chOff x="2926296" y="6051268"/>
                <a:chExt cx="2514388" cy="236612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39990" y="6090606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938" y="6051268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6296" y="6062284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184894" y="6062284"/>
                  <a:ext cx="255790" cy="218495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8209" y="6067448"/>
                <a:ext cx="334902" cy="19822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90815" y="6064345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6155681" y="4850311"/>
              <a:ext cx="2164195" cy="324240"/>
              <a:chOff x="2148779" y="1657738"/>
              <a:chExt cx="2931901" cy="41403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8779" y="1657738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58043" y="1708949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9875" y="1662829"/>
                <a:ext cx="640805" cy="4089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/>
              <a:t>4</a:t>
            </a:r>
            <a:r>
              <a:rPr lang="en-US" dirty="0" smtClean="0"/>
              <a:t>a-4d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71"/>
          <a:stretch/>
        </p:blipFill>
        <p:spPr>
          <a:xfrm>
            <a:off x="1306285" y="65314"/>
            <a:ext cx="9094916" cy="67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7630"/>
          <a:stretch/>
        </p:blipFill>
        <p:spPr>
          <a:xfrm>
            <a:off x="926371" y="146304"/>
            <a:ext cx="10336164" cy="619963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0313" y="6345936"/>
            <a:ext cx="8304158" cy="487093"/>
            <a:chOff x="2376033" y="6324830"/>
            <a:chExt cx="8304158" cy="487093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5399" y="6383536"/>
              <a:ext cx="512410" cy="31888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939" y="6324830"/>
              <a:ext cx="441590" cy="44526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6033" y="6346244"/>
              <a:ext cx="431760" cy="44526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29020" y="6351714"/>
              <a:ext cx="402496" cy="43124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04884" y="6346244"/>
              <a:ext cx="475307" cy="465679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03836" y="6330302"/>
              <a:ext cx="526986" cy="391234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79748" y="6357186"/>
              <a:ext cx="515022" cy="3887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16" y="0"/>
            <a:ext cx="10872216" cy="1325563"/>
          </a:xfrm>
        </p:spPr>
        <p:txBody>
          <a:bodyPr/>
          <a:lstStyle/>
          <a:p>
            <a:r>
              <a:rPr lang="en-US" dirty="0" smtClean="0"/>
              <a:t>FIG 3 SUPP 10					FIG </a:t>
            </a:r>
            <a:r>
              <a:rPr lang="en-US" dirty="0"/>
              <a:t>3 SUPP </a:t>
            </a:r>
            <a:r>
              <a:rPr lang="en-US" dirty="0" smtClean="0"/>
              <a:t>25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5" y="988584"/>
            <a:ext cx="5628737" cy="4514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624" y="988585"/>
            <a:ext cx="5699950" cy="451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1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16" y="0"/>
            <a:ext cx="10872216" cy="1325563"/>
          </a:xfrm>
        </p:spPr>
        <p:txBody>
          <a:bodyPr/>
          <a:lstStyle/>
          <a:p>
            <a:r>
              <a:rPr lang="en-US" dirty="0" smtClean="0"/>
              <a:t>FIG 4 SUPP 10					FIG 4 </a:t>
            </a:r>
            <a:r>
              <a:rPr lang="en-US" dirty="0"/>
              <a:t>SUPP </a:t>
            </a:r>
            <a:r>
              <a:rPr lang="en-US" dirty="0" smtClean="0"/>
              <a:t>25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66"/>
          <a:stretch/>
        </p:blipFill>
        <p:spPr>
          <a:xfrm>
            <a:off x="6096118" y="1079929"/>
            <a:ext cx="5956753" cy="4483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9929"/>
            <a:ext cx="5991820" cy="448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8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211</Words>
  <Application>Microsoft Office PowerPoint</Application>
  <PresentationFormat>Widescreen</PresentationFormat>
  <Paragraphs>70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Key</vt:lpstr>
      <vt:lpstr>6 panel conceptual figure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 3 SUPP 10     FIG 3 SUPP 25</vt:lpstr>
      <vt:lpstr>FIG 4 SUPP 10     FIG 4 SUPP 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174</cp:revision>
  <dcterms:created xsi:type="dcterms:W3CDTF">2016-11-15T13:25:48Z</dcterms:created>
  <dcterms:modified xsi:type="dcterms:W3CDTF">2017-05-17T19:36:03Z</dcterms:modified>
</cp:coreProperties>
</file>