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40490" y="2537382"/>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8" name="Content Placeholder 7"/>
          <p:cNvPicPr>
            <a:picLocks noGrp="1" noChangeAspect="1"/>
          </p:cNvPicPr>
          <p:nvPr>
            <p:ph idx="1"/>
          </p:nvPr>
        </p:nvPicPr>
        <p:blipFill>
          <a:blip r:embed="rId4"/>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7"/>
          <a:stretch>
            <a:fillRect/>
          </a:stretch>
        </p:blipFill>
        <p:spPr>
          <a:xfrm>
            <a:off x="4031038" y="472910"/>
            <a:ext cx="939420" cy="520174"/>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3845</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273</cp:revision>
  <dcterms:created xsi:type="dcterms:W3CDTF">2016-11-15T13:25:48Z</dcterms:created>
  <dcterms:modified xsi:type="dcterms:W3CDTF">2017-07-13T19:43:11Z</dcterms:modified>
</cp:coreProperties>
</file>