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6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09" autoAdjust="0"/>
  </p:normalViewPr>
  <p:slideViewPr>
    <p:cSldViewPr snapToGrid="0">
      <p:cViewPr varScale="1">
        <p:scale>
          <a:sx n="106" d="100"/>
          <a:sy n="106" d="100"/>
        </p:scale>
        <p:origin x="7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991" y="3350245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462195" y="2279007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62195" y="3348659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1262363" y="5551835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10662" y="5283838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82537" y="4811779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668568" y="4940079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590569" y="5886892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3913539" y="5537134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477249" y="5297226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53795" y="4823774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319744" y="4925378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241745" y="5872191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937108" y="5696627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718886" y="5419502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99872" y="4844387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3839360" y="4851948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462376" y="5462061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400409" y="5748642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84721" y="2278920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32704" y="2292332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3234716" y="298195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264662" y="388785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011655" y="2494966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36309" y="4212777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537720" y="3279614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319744" y="2546445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93435" y="2541727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63211" y="2440158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063210" y="4239912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741648">
            <a:off x="3362806" y="2597585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 rot="19292141">
            <a:off x="3275057" y="3158671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sp>
        <p:nvSpPr>
          <p:cNvPr id="97" name="Diamond 96"/>
          <p:cNvSpPr/>
          <p:nvPr/>
        </p:nvSpPr>
        <p:spPr>
          <a:xfrm>
            <a:off x="3185248" y="392353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329648" y="3947786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248660" y="4009768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3170611" y="2924026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275738" y="2907745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3154988" y="3026533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299388" y="305078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3218400" y="3112763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4976331" y="2342063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056165" y="2409609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147669" y="2461961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81056" y="2548285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4998827" y="2614627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4924738" y="2434886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5156869" y="2607174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5153178" y="2356662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50292" y="3088067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630372" y="2492536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5-Point Star 135"/>
          <p:cNvSpPr/>
          <p:nvPr/>
        </p:nvSpPr>
        <p:spPr>
          <a:xfrm>
            <a:off x="2285862" y="2687584"/>
            <a:ext cx="168605" cy="16511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/>
          <p:cNvSpPr/>
          <p:nvPr/>
        </p:nvSpPr>
        <p:spPr>
          <a:xfrm>
            <a:off x="1944733" y="2510674"/>
            <a:ext cx="186647" cy="106640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apezoid 137"/>
          <p:cNvSpPr/>
          <p:nvPr/>
        </p:nvSpPr>
        <p:spPr>
          <a:xfrm>
            <a:off x="1650116" y="2742807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/>
          <p:cNvSpPr/>
          <p:nvPr/>
        </p:nvSpPr>
        <p:spPr>
          <a:xfrm>
            <a:off x="1556207" y="4194864"/>
            <a:ext cx="170932" cy="151439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996180" y="3997372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484729" y="4145824"/>
            <a:ext cx="119733" cy="10859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apezoid 145"/>
          <p:cNvSpPr/>
          <p:nvPr/>
        </p:nvSpPr>
        <p:spPr>
          <a:xfrm>
            <a:off x="1684553" y="3800564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2484337" y="3418148"/>
            <a:ext cx="143736" cy="139320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12745" y="2927927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81374" y="2480848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/>
          <p:cNvSpPr/>
          <p:nvPr/>
        </p:nvSpPr>
        <p:spPr>
          <a:xfrm>
            <a:off x="1036864" y="2675896"/>
            <a:ext cx="168605" cy="165114"/>
          </a:xfrm>
          <a:prstGeom prst="star5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arallelogram 152"/>
          <p:cNvSpPr/>
          <p:nvPr/>
        </p:nvSpPr>
        <p:spPr>
          <a:xfrm>
            <a:off x="695735" y="2498986"/>
            <a:ext cx="186647" cy="106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1200902" y="2348703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53999" y="4203038"/>
            <a:ext cx="170932" cy="151439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3972" y="4005546"/>
            <a:ext cx="142869" cy="13522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182521" y="4153998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362601" y="3558467"/>
            <a:ext cx="103106" cy="980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iamond 162"/>
          <p:cNvSpPr/>
          <p:nvPr/>
        </p:nvSpPr>
        <p:spPr>
          <a:xfrm>
            <a:off x="1182129" y="3426322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6616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48881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134462" y="2208311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95703" y="222959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171619" y="4468418"/>
            <a:ext cx="5227364" cy="1778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03851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59635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36157" y="4398162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– </a:t>
            </a:r>
            <a:r>
              <a:rPr lang="en-US" b="1" dirty="0"/>
              <a:t>t</a:t>
            </a:r>
            <a:r>
              <a:rPr lang="en-US" b="1" dirty="0" smtClean="0"/>
              <a:t>ime </a:t>
            </a:r>
            <a:r>
              <a:rPr lang="en-US" b="1" i="1" dirty="0" smtClean="0"/>
              <a:t>t</a:t>
            </a:r>
            <a:r>
              <a:rPr lang="en-US" sz="1400" b="1" i="1" dirty="0" smtClean="0"/>
              <a:t>1</a:t>
            </a:r>
            <a:endParaRPr lang="en-US" sz="1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001096" y="4391285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 </a:t>
            </a:r>
            <a:r>
              <a:rPr lang="en-US" b="1" dirty="0" smtClean="0"/>
              <a:t>– </a:t>
            </a:r>
            <a:r>
              <a:rPr lang="en-US" b="1" dirty="0"/>
              <a:t>t</a:t>
            </a:r>
            <a:r>
              <a:rPr lang="en-US" b="1" dirty="0" smtClean="0"/>
              <a:t>ime </a:t>
            </a:r>
            <a:r>
              <a:rPr lang="en-US" b="1" i="1" dirty="0" smtClean="0"/>
              <a:t>t</a:t>
            </a:r>
            <a:r>
              <a:rPr lang="en-US" sz="1400" b="1" i="1" dirty="0"/>
              <a:t>2</a:t>
            </a:r>
            <a:endParaRPr lang="en-US" sz="1600" b="1" dirty="0"/>
          </a:p>
        </p:txBody>
      </p:sp>
      <p:sp>
        <p:nvSpPr>
          <p:cNvPr id="103" name="Right Arrow 102"/>
          <p:cNvSpPr/>
          <p:nvPr/>
        </p:nvSpPr>
        <p:spPr>
          <a:xfrm>
            <a:off x="2415871" y="5218774"/>
            <a:ext cx="578873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619" y="6206853"/>
            <a:ext cx="5227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Turnover</a:t>
            </a:r>
          </a:p>
          <a:p>
            <a:r>
              <a:rPr lang="en-US" sz="1000" dirty="0" smtClean="0"/>
              <a:t>All species = 5/11</a:t>
            </a:r>
          </a:p>
          <a:p>
            <a:r>
              <a:rPr lang="en-US" sz="1000" dirty="0" smtClean="0"/>
              <a:t>Excluding transients = 5/5</a:t>
            </a:r>
            <a:endParaRPr lang="en-US" sz="1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09" y="507881"/>
            <a:ext cx="2491454" cy="13224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53879" y="963103"/>
            <a:ext cx="123610" cy="20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589" y="328164"/>
            <a:ext cx="830956" cy="3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13340" y="1423086"/>
            <a:ext cx="6302027" cy="4872260"/>
            <a:chOff x="2296213" y="1592590"/>
            <a:chExt cx="6302027" cy="48722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6213" y="1592590"/>
              <a:ext cx="6302027" cy="4697267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900512" y="2800272"/>
              <a:ext cx="5537372" cy="3664578"/>
              <a:chOff x="2900512" y="2800272"/>
              <a:chExt cx="5537372" cy="366457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903357" y="4533692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3007299" y="2800816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6178191" y="2800272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6096094" y="4543173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78" name="Picture 7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Picture 7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/>
              <p:cNvGrpSpPr/>
              <p:nvPr/>
            </p:nvGrpSpPr>
            <p:grpSpPr>
              <a:xfrm>
                <a:off x="2900512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88" name="Picture 8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Picture 8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9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7" name="Picture 8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6116407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98" name="Picture 9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567" y="564020"/>
            <a:ext cx="477444" cy="2504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152" y="253354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0725" y="1174766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67" y="929976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253106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128" y="532105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814255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051" y="778857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499" y="256050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4382" y="559572"/>
            <a:ext cx="544407" cy="19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7710" y="253562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Birds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14289" y="583817"/>
            <a:ext cx="85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97831" y="1139377"/>
            <a:ext cx="11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Mammals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117710" y="856029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88897" y="259168"/>
            <a:ext cx="104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Invertebrates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4565" y="530561"/>
            <a:ext cx="101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Benthos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76654" y="820963"/>
            <a:ext cx="106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Plankton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03566" y="268007"/>
            <a:ext cx="113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Terrestrial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93268" y="527873"/>
            <a:ext cx="90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Marine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95164" y="778661"/>
            <a:ext cx="123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Freshwater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5847" y="6019661"/>
            <a:ext cx="8805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Figure3a. </a:t>
            </a:r>
            <a:r>
              <a:rPr lang="en-US" sz="1000" dirty="0"/>
              <a:t>Proportion of transient </a:t>
            </a:r>
            <a:r>
              <a:rPr lang="en-US" sz="1000" dirty="0" smtClean="0"/>
              <a:t>species </a:t>
            </a:r>
            <a:r>
              <a:rPr lang="en-US" sz="1000" dirty="0"/>
              <a:t>by </a:t>
            </a:r>
            <a:r>
              <a:rPr lang="en-US" sz="1000" dirty="0" smtClean="0"/>
              <a:t>log of area, colored </a:t>
            </a:r>
            <a:r>
              <a:rPr lang="en-US" sz="1000" dirty="0"/>
              <a:t>by taxa, using the hierarchically </a:t>
            </a:r>
            <a:r>
              <a:rPr lang="en-US" sz="1000" dirty="0" smtClean="0"/>
              <a:t>scaled count </a:t>
            </a:r>
            <a:r>
              <a:rPr lang="en-US" sz="1000" dirty="0"/>
              <a:t>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Figure3b. Proportion of transient species by log of community size (number of individuals), colored by taxa, using the hierarchically scaled count 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Figure3c. Predicted values of hierarchically scaled count datasets by taxa using average community size XXX.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8898" y="134914"/>
            <a:ext cx="6973681" cy="5803521"/>
            <a:chOff x="1882906" y="0"/>
            <a:chExt cx="6973681" cy="5803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906" y="0"/>
              <a:ext cx="6973681" cy="547424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573781" y="5458065"/>
              <a:ext cx="2577809" cy="336933"/>
              <a:chOff x="2725734" y="6040009"/>
              <a:chExt cx="2431519" cy="233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25734" y="6040009"/>
                <a:ext cx="2431519" cy="233554"/>
                <a:chOff x="2891733" y="6040009"/>
                <a:chExt cx="2431519" cy="233554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816" y="6072439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153" y="6047967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733" y="6043973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67462" y="6040009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391" y="6056054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6641" y="604243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72751" y="5427766"/>
              <a:ext cx="2448054" cy="375755"/>
              <a:chOff x="2148779" y="1628632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28632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679844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33723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29811" y="-173073"/>
            <a:ext cx="9402464" cy="7031075"/>
            <a:chOff x="1029811" y="-173073"/>
            <a:chExt cx="9402464" cy="70310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811" y="0"/>
              <a:ext cx="9402464" cy="685800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024652" y="-173073"/>
              <a:ext cx="671659" cy="2201662"/>
              <a:chOff x="3418463" y="-81231"/>
              <a:chExt cx="476881" cy="199008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438144" y="134914"/>
                <a:ext cx="457200" cy="1639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47429" y="224987"/>
                <a:ext cx="0" cy="608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3060021" y="277211"/>
                <a:ext cx="1024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Log-series</a:t>
                </a:r>
                <a:endParaRPr lang="en-US" sz="14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43466" y="1150782"/>
                <a:ext cx="1" cy="604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6200000">
                <a:off x="3034486" y="1217097"/>
                <a:ext cx="1075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Log-normal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41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371" y="146304"/>
            <a:ext cx="10336164" cy="6686725"/>
            <a:chOff x="926371" y="146304"/>
            <a:chExt cx="10336164" cy="6686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630"/>
            <a:stretch/>
          </p:blipFill>
          <p:spPr>
            <a:xfrm>
              <a:off x="926371" y="146304"/>
              <a:ext cx="10336164" cy="619963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330313" y="6345936"/>
              <a:ext cx="8304158" cy="487093"/>
              <a:chOff x="2376033" y="6324830"/>
              <a:chExt cx="8304158" cy="48709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399" y="6383536"/>
                <a:ext cx="512410" cy="31888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939" y="6324830"/>
                <a:ext cx="441590" cy="44526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033" y="6346244"/>
                <a:ext cx="431760" cy="44526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29020" y="6351714"/>
                <a:ext cx="402496" cy="43124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4884" y="6346244"/>
                <a:ext cx="475307" cy="46567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3836" y="6330302"/>
                <a:ext cx="526986" cy="39123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9748" y="6357186"/>
                <a:ext cx="515022" cy="3887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207</Words>
  <Application>Microsoft Office PowerPoint</Application>
  <PresentationFormat>Widescreen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194</cp:revision>
  <dcterms:created xsi:type="dcterms:W3CDTF">2016-11-15T13:25:48Z</dcterms:created>
  <dcterms:modified xsi:type="dcterms:W3CDTF">2017-05-25T15:50:26Z</dcterms:modified>
</cp:coreProperties>
</file>