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3" r:id="rId3"/>
    <p:sldId id="257" r:id="rId4"/>
    <p:sldId id="260" r:id="rId5"/>
    <p:sldId id="262" r:id="rId6"/>
    <p:sldId id="266" r:id="rId7"/>
    <p:sldId id="268" r:id="rId8"/>
    <p:sldId id="256" r:id="rId9"/>
    <p:sldId id="264" r:id="rId10"/>
    <p:sldId id="267" r:id="rId11"/>
    <p:sldId id="271" r:id="rId12"/>
    <p:sldId id="272" r:id="rId13"/>
    <p:sldId id="273" r:id="rId14"/>
    <p:sldId id="270" r:id="rId15"/>
    <p:sldId id="269"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2" d="100"/>
          <a:sy n="102" d="100"/>
        </p:scale>
        <p:origin x="28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7/14/2017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7/14/2017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7/14/2017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7/14/2017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7/14/2017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7/14/2017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7/14/2017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pic>
        <p:nvPicPr>
          <p:cNvPr id="10" name="Picture 9"/>
          <p:cNvPicPr>
            <a:picLocks noChangeAspect="1"/>
          </p:cNvPicPr>
          <p:nvPr/>
        </p:nvPicPr>
        <p:blipFill>
          <a:blip r:embed="rId2"/>
          <a:stretch>
            <a:fillRect/>
          </a:stretch>
        </p:blipFill>
        <p:spPr>
          <a:xfrm>
            <a:off x="2073896" y="0"/>
            <a:ext cx="8563094" cy="6721311"/>
          </a:xfrm>
          <a:prstGeom prst="rect">
            <a:avLst/>
          </a:prstGeom>
        </p:spPr>
      </p:pic>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35079" y="6492208"/>
            <a:ext cx="2883658" cy="390178"/>
          </a:xfrm>
          <a:prstGeom prst="rect">
            <a:avLst/>
          </a:prstGeom>
        </p:spPr>
      </p:pic>
    </p:spTree>
    <p:extLst>
      <p:ext uri="{BB962C8B-B14F-4D97-AF65-F5344CB8AC3E}">
        <p14:creationId xmlns:p14="http://schemas.microsoft.com/office/powerpoint/2010/main" val="33124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68374" y="0"/>
            <a:ext cx="9209988" cy="6787491"/>
            <a:chOff x="1268374" y="0"/>
            <a:chExt cx="9209988" cy="6787491"/>
          </a:xfrm>
        </p:grpSpPr>
        <p:pic>
          <p:nvPicPr>
            <p:cNvPr id="3" name="Picture 2"/>
            <p:cNvPicPr>
              <a:picLocks noChangeAspect="1"/>
            </p:cNvPicPr>
            <p:nvPr/>
          </p:nvPicPr>
          <p:blipFill>
            <a:blip r:embed="rId2"/>
            <a:stretch>
              <a:fillRect/>
            </a:stretch>
          </p:blipFill>
          <p:spPr>
            <a:xfrm>
              <a:off x="1268374" y="0"/>
              <a:ext cx="9209988" cy="6787491"/>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516" y="0"/>
            <a:ext cx="10872216" cy="1325563"/>
          </a:xfrm>
        </p:spPr>
        <p:txBody>
          <a:bodyPr/>
          <a:lstStyle/>
          <a:p>
            <a:r>
              <a:rPr lang="en-US" dirty="0" smtClean="0"/>
              <a:t>FIG 4 SUPP 10					FIG 4 </a:t>
            </a:r>
            <a:r>
              <a:rPr lang="en-US" dirty="0"/>
              <a:t>SUPP </a:t>
            </a:r>
            <a:r>
              <a:rPr lang="en-US" dirty="0" smtClean="0"/>
              <a:t>25</a:t>
            </a:r>
            <a:endParaRPr lang="en-US" dirty="0"/>
          </a:p>
        </p:txBody>
      </p:sp>
      <p:pic>
        <p:nvPicPr>
          <p:cNvPr id="3" name="Picture 2"/>
          <p:cNvPicPr>
            <a:picLocks noChangeAspect="1"/>
          </p:cNvPicPr>
          <p:nvPr/>
        </p:nvPicPr>
        <p:blipFill rotWithShape="1">
          <a:blip r:embed="rId2"/>
          <a:srcRect l="666"/>
          <a:stretch/>
        </p:blipFill>
        <p:spPr>
          <a:xfrm>
            <a:off x="6096118" y="1079929"/>
            <a:ext cx="5956753" cy="4483977"/>
          </a:xfrm>
          <a:prstGeom prst="rect">
            <a:avLst/>
          </a:prstGeom>
        </p:spPr>
      </p:pic>
      <p:pic>
        <p:nvPicPr>
          <p:cNvPr id="4" name="Picture 3"/>
          <p:cNvPicPr>
            <a:picLocks noChangeAspect="1"/>
          </p:cNvPicPr>
          <p:nvPr/>
        </p:nvPicPr>
        <p:blipFill>
          <a:blip r:embed="rId3"/>
          <a:stretch>
            <a:fillRect/>
          </a:stretch>
        </p:blipFill>
        <p:spPr>
          <a:xfrm>
            <a:off x="0" y="1079929"/>
            <a:ext cx="5991820" cy="4483977"/>
          </a:xfrm>
          <a:prstGeom prst="rect">
            <a:avLst/>
          </a:prstGeom>
        </p:spPr>
      </p:pic>
    </p:spTree>
    <p:extLst>
      <p:ext uri="{BB962C8B-B14F-4D97-AF65-F5344CB8AC3E}">
        <p14:creationId xmlns:p14="http://schemas.microsoft.com/office/powerpoint/2010/main" val="187688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mc:AlternateContent xmlns:mc="http://schemas.openxmlformats.org/markup-compatibility/2006" xmlns:a14="http://schemas.microsoft.com/office/drawing/2010/main">
        <mc:Choice Requires="a14">
          <p:sp>
            <p:nvSpPr>
              <p:cNvPr id="143" name="TextBox 14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44" name="Right Arrow 143"/>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50" name="TextBox 149"/>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45569" y="4881769"/>
            <a:ext cx="1131512" cy="1096218"/>
            <a:chOff x="345569" y="4881769"/>
            <a:chExt cx="1131512" cy="1096218"/>
          </a:xfrm>
        </p:grpSpPr>
        <p:sp>
          <p:nvSpPr>
            <p:cNvPr id="182" name="Diamond 181"/>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Isosceles Triangle 184"/>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5-Point Star 185"/>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ross 186"/>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Triangle 187"/>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Parallelogram 188"/>
            <p:cNvSpPr/>
            <p:nvPr/>
          </p:nvSpPr>
          <p:spPr>
            <a:xfrm>
              <a:off x="768606"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1921849" y="4881769"/>
            <a:ext cx="1131512" cy="1096218"/>
            <a:chOff x="1921849" y="4881769"/>
            <a:chExt cx="1131512" cy="1096218"/>
          </a:xfrm>
        </p:grpSpPr>
        <p:sp>
          <p:nvSpPr>
            <p:cNvPr id="130" name="Hexagon 129"/>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Moon 13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rapezoid 13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Diamond 190"/>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Isosceles Triangle 193"/>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5-Point Star 194"/>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97" name="TextBox 196"/>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97" name="TextBox 196"/>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98" name="Right Triangle 197"/>
          <p:cNvSpPr/>
          <p:nvPr/>
        </p:nvSpPr>
        <p:spPr>
          <a:xfrm>
            <a:off x="4022887"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Cross 198"/>
          <p:cNvSpPr/>
          <p:nvPr/>
        </p:nvSpPr>
        <p:spPr>
          <a:xfrm>
            <a:off x="4324023"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arallelogram 199"/>
          <p:cNvSpPr/>
          <p:nvPr/>
        </p:nvSpPr>
        <p:spPr>
          <a:xfrm>
            <a:off x="4168274"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4022132"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Moon 201"/>
          <p:cNvSpPr/>
          <p:nvPr/>
        </p:nvSpPr>
        <p:spPr>
          <a:xfrm>
            <a:off x="4317430"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rapezoid 202"/>
          <p:cNvSpPr/>
          <p:nvPr/>
        </p:nvSpPr>
        <p:spPr>
          <a:xfrm>
            <a:off x="4168902"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ight Triangle 203"/>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ross 204"/>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Parallelogram 205"/>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Moon 207"/>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rapezoid 208"/>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Diamond 209"/>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Isosceles Triangle 212"/>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3903434" y="5783101"/>
            <a:ext cx="777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Diamond 215"/>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218"/>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5-Point Star 219"/>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22" name="TextBox 221"/>
          <p:cNvSpPr txBox="1"/>
          <p:nvPr/>
        </p:nvSpPr>
        <p:spPr>
          <a:xfrm>
            <a:off x="4130125" y="5522058"/>
            <a:ext cx="263214" cy="276999"/>
          </a:xfrm>
          <a:prstGeom prst="rect">
            <a:avLst/>
          </a:prstGeom>
          <a:noFill/>
        </p:spPr>
        <p:txBody>
          <a:bodyPr wrap="none" rtlCol="0">
            <a:spAutoFit/>
          </a:bodyPr>
          <a:lstStyle/>
          <a:p>
            <a:r>
              <a:rPr lang="en-US" sz="1200" dirty="0" smtClean="0"/>
              <a:t>0</a:t>
            </a:r>
          </a:p>
        </p:txBody>
      </p:sp>
      <p:sp>
        <p:nvSpPr>
          <p:cNvPr id="223" name="TextBox 222"/>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24" name="TextBox 223"/>
          <p:cNvSpPr txBox="1"/>
          <p:nvPr/>
        </p:nvSpPr>
        <p:spPr>
          <a:xfrm>
            <a:off x="4794469" y="5026917"/>
            <a:ext cx="564578" cy="276999"/>
          </a:xfrm>
          <a:prstGeom prst="rect">
            <a:avLst/>
          </a:prstGeom>
          <a:noFill/>
        </p:spPr>
        <p:txBody>
          <a:bodyPr wrap="none" rtlCol="0">
            <a:spAutoFit/>
          </a:bodyPr>
          <a:lstStyle/>
          <a:p>
            <a:r>
              <a:rPr lang="en-US" sz="1200" dirty="0" smtClean="0"/>
              <a:t>= 55%</a:t>
            </a:r>
          </a:p>
        </p:txBody>
      </p:sp>
      <p:sp>
        <p:nvSpPr>
          <p:cNvPr id="225" name="TextBox 224"/>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7"/>
          <a:stretch>
            <a:fillRect/>
          </a:stretch>
        </p:blipFill>
        <p:spPr>
          <a:xfrm>
            <a:off x="4031038" y="472910"/>
            <a:ext cx="939420" cy="520174"/>
          </a:xfrm>
          <a:prstGeom prst="rect">
            <a:avLst/>
          </a:prstGeom>
        </p:spPr>
      </p:pic>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439631" y="29029"/>
            <a:ext cx="7031287" cy="6606096"/>
            <a:chOff x="2439631" y="29029"/>
            <a:chExt cx="7031287" cy="6606096"/>
          </a:xfrm>
        </p:grpSpPr>
        <p:pic>
          <p:nvPicPr>
            <p:cNvPr id="8" name="Picture 7"/>
            <p:cNvPicPr>
              <a:picLocks noChangeAspect="1"/>
            </p:cNvPicPr>
            <p:nvPr/>
          </p:nvPicPr>
          <p:blipFill>
            <a:blip r:embed="rId3"/>
            <a:stretch>
              <a:fillRect/>
            </a:stretch>
          </p:blipFill>
          <p:spPr>
            <a:xfrm>
              <a:off x="2439631" y="1374411"/>
              <a:ext cx="7031287" cy="5169694"/>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313491" y="2550800"/>
              <a:ext cx="2250695" cy="321957"/>
              <a:chOff x="2066372" y="1693067"/>
              <a:chExt cx="3156177"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494070" y="1746386"/>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207563" y="4519742"/>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229725" y="6320629"/>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03043" y="4510207"/>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03043" y="6320629"/>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902697" y="2571330"/>
              <a:ext cx="2250695" cy="321957"/>
              <a:chOff x="2066372" y="1693067"/>
              <a:chExt cx="3156177" cy="418733"/>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494070" y="1746386"/>
                <a:ext cx="728479" cy="293882"/>
              </a:xfrm>
              <a:prstGeom prst="rect">
                <a:avLst/>
              </a:prstGeom>
            </p:spPr>
          </p:pic>
          <p:pic>
            <p:nvPicPr>
              <p:cNvPr id="217" name="Picture 216"/>
              <p:cNvPicPr>
                <a:picLocks noChangeAspect="1"/>
              </p:cNvPicPr>
              <p:nvPr/>
            </p:nvPicPr>
            <p:blipFill>
              <a:blip r:embed="rId11"/>
              <a:stretch>
                <a:fillRect/>
              </a:stretch>
            </p:blipFill>
            <p:spPr>
              <a:xfrm>
                <a:off x="3345216" y="1702857"/>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pic>
        <p:nvPicPr>
          <p:cNvPr id="11" name="Picture 10"/>
          <p:cNvPicPr>
            <a:picLocks noChangeAspect="1"/>
          </p:cNvPicPr>
          <p:nvPr/>
        </p:nvPicPr>
        <p:blipFill>
          <a:blip r:embed="rId2"/>
          <a:stretch>
            <a:fillRect/>
          </a:stretch>
        </p:blipFill>
        <p:spPr>
          <a:xfrm>
            <a:off x="1093509" y="0"/>
            <a:ext cx="8811949" cy="5951017"/>
          </a:xfrm>
          <a:prstGeom prst="rect">
            <a:avLst/>
          </a:prstGeom>
        </p:spPr>
      </p:pic>
      <p:grpSp>
        <p:nvGrpSpPr>
          <p:cNvPr id="16" name="Group 15"/>
          <p:cNvGrpSpPr/>
          <p:nvPr/>
        </p:nvGrpSpPr>
        <p:grpSpPr>
          <a:xfrm>
            <a:off x="6544247" y="5746600"/>
            <a:ext cx="2888455" cy="389327"/>
            <a:chOff x="2148779" y="1628632"/>
            <a:chExt cx="3459345" cy="428988"/>
          </a:xfrm>
        </p:grpSpPr>
        <p:pic>
          <p:nvPicPr>
            <p:cNvPr id="17" name="Picture 16"/>
            <p:cNvPicPr>
              <a:picLocks noChangeAspect="1"/>
            </p:cNvPicPr>
            <p:nvPr/>
          </p:nvPicPr>
          <p:blipFill>
            <a:blip r:embed="rId3"/>
            <a:stretch>
              <a:fillRect/>
            </a:stretch>
          </p:blipFill>
          <p:spPr>
            <a:xfrm>
              <a:off x="2148779" y="1628632"/>
              <a:ext cx="655912" cy="396304"/>
            </a:xfrm>
            <a:prstGeom prst="rect">
              <a:avLst/>
            </a:prstGeom>
          </p:spPr>
        </p:pic>
        <p:pic>
          <p:nvPicPr>
            <p:cNvPr id="18" name="Picture 17"/>
            <p:cNvPicPr>
              <a:picLocks noChangeAspect="1"/>
            </p:cNvPicPr>
            <p:nvPr/>
          </p:nvPicPr>
          <p:blipFill>
            <a:blip r:embed="rId4"/>
            <a:stretch>
              <a:fillRect/>
            </a:stretch>
          </p:blipFill>
          <p:spPr>
            <a:xfrm>
              <a:off x="4879645" y="1660191"/>
              <a:ext cx="728479" cy="293882"/>
            </a:xfrm>
            <a:prstGeom prst="rect">
              <a:avLst/>
            </a:prstGeom>
          </p:spPr>
        </p:pic>
        <p:pic>
          <p:nvPicPr>
            <p:cNvPr id="20" name="Picture 19"/>
            <p:cNvPicPr>
              <a:picLocks noChangeAspect="1"/>
            </p:cNvPicPr>
            <p:nvPr/>
          </p:nvPicPr>
          <p:blipFill>
            <a:blip r:embed="rId5"/>
            <a:stretch>
              <a:fillRect/>
            </a:stretch>
          </p:blipFill>
          <p:spPr>
            <a:xfrm>
              <a:off x="3525166" y="1648678"/>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15" b="-1"/>
          <a:stretch/>
        </p:blipFill>
        <p:spPr>
          <a:xfrm>
            <a:off x="625227" y="0"/>
            <a:ext cx="9120020" cy="6858000"/>
          </a:xfrm>
          <a:prstGeom prst="rect">
            <a:avLst/>
          </a:prstGeom>
        </p:spPr>
      </p:pic>
      <p:pic>
        <p:nvPicPr>
          <p:cNvPr id="19" name="Picture 18"/>
          <p:cNvPicPr>
            <a:picLocks noChangeAspect="1"/>
          </p:cNvPicPr>
          <p:nvPr/>
        </p:nvPicPr>
        <p:blipFill rotWithShape="1">
          <a:blip r:embed="rId3"/>
          <a:srcRect l="86534" t="65980" r="-1" b="15601"/>
          <a:stretch/>
        </p:blipFill>
        <p:spPr>
          <a:xfrm>
            <a:off x="8139862" y="4713402"/>
            <a:ext cx="1605621" cy="1611985"/>
          </a:xfrm>
          <a:prstGeom prst="rect">
            <a:avLst/>
          </a:prstGeom>
        </p:spPr>
      </p:pic>
      <p:pic>
        <p:nvPicPr>
          <p:cNvPr id="20" name="Picture 19"/>
          <p:cNvPicPr>
            <a:picLocks noChangeAspect="1"/>
          </p:cNvPicPr>
          <p:nvPr/>
        </p:nvPicPr>
        <p:blipFill rotWithShape="1">
          <a:blip r:embed="rId3"/>
          <a:srcRect l="79149" t="20380" r="80" b="70126"/>
          <a:stretch/>
        </p:blipFill>
        <p:spPr>
          <a:xfrm>
            <a:off x="7425357" y="0"/>
            <a:ext cx="2447286" cy="821115"/>
          </a:xfrm>
          <a:prstGeom prst="rect">
            <a:avLst/>
          </a:prstGeom>
        </p:spPr>
      </p:pic>
      <p:grpSp>
        <p:nvGrpSpPr>
          <p:cNvPr id="21" name="Group 20"/>
          <p:cNvGrpSpPr/>
          <p:nvPr/>
        </p:nvGrpSpPr>
        <p:grpSpPr>
          <a:xfrm>
            <a:off x="3113145" y="222969"/>
            <a:ext cx="300947" cy="2400712"/>
            <a:chOff x="2862091" y="251249"/>
            <a:chExt cx="300947" cy="2400712"/>
          </a:xfrm>
        </p:grpSpPr>
        <p:sp>
          <p:nvSpPr>
            <p:cNvPr id="24" name="Rectangle 23"/>
            <p:cNvSpPr/>
            <p:nvPr/>
          </p:nvSpPr>
          <p:spPr>
            <a:xfrm>
              <a:off x="2862091" y="304986"/>
              <a:ext cx="300947" cy="234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V="1">
              <a:off x="3080426" y="251249"/>
              <a:ext cx="0" cy="103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80425" y="1572048"/>
              <a:ext cx="1" cy="10261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rot="16200000">
            <a:off x="2513082" y="1825405"/>
            <a:ext cx="1314667" cy="369332"/>
          </a:xfrm>
          <a:prstGeom prst="rect">
            <a:avLst/>
          </a:prstGeom>
          <a:noFill/>
        </p:spPr>
        <p:txBody>
          <a:bodyPr wrap="square" rtlCol="0">
            <a:spAutoFit/>
          </a:bodyPr>
          <a:lstStyle/>
          <a:p>
            <a:r>
              <a:rPr lang="en-US" dirty="0" smtClean="0"/>
              <a:t>Log-normal</a:t>
            </a:r>
            <a:endParaRPr lang="en-US" dirty="0"/>
          </a:p>
        </p:txBody>
      </p:sp>
      <p:sp>
        <p:nvSpPr>
          <p:cNvPr id="23" name="TextBox 22"/>
          <p:cNvSpPr txBox="1"/>
          <p:nvPr/>
        </p:nvSpPr>
        <p:spPr>
          <a:xfrm rot="16200000">
            <a:off x="2580255" y="577911"/>
            <a:ext cx="1180320" cy="369332"/>
          </a:xfrm>
          <a:prstGeom prst="rect">
            <a:avLst/>
          </a:prstGeom>
          <a:noFill/>
        </p:spPr>
        <p:txBody>
          <a:bodyPr wrap="square" rtlCol="0">
            <a:spAutoFit/>
          </a:bodyPr>
          <a:lstStyle/>
          <a:p>
            <a:r>
              <a:rPr lang="en-US" dirty="0" smtClean="0"/>
              <a:t>Log-series</a:t>
            </a:r>
            <a:endParaRPr lang="en-US" dirty="0"/>
          </a:p>
        </p:txBody>
      </p:sp>
    </p:spTree>
    <p:extLst>
      <p:ext uri="{BB962C8B-B14F-4D97-AF65-F5344CB8AC3E}">
        <p14:creationId xmlns:p14="http://schemas.microsoft.com/office/powerpoint/2010/main" val="210241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368088" y="0"/>
            <a:ext cx="8982543" cy="6858000"/>
            <a:chOff x="1368088" y="0"/>
            <a:chExt cx="8982543" cy="6858000"/>
          </a:xfrm>
        </p:grpSpPr>
        <p:pic>
          <p:nvPicPr>
            <p:cNvPr id="3" name="Picture 2"/>
            <p:cNvPicPr>
              <a:picLocks noChangeAspect="1"/>
            </p:cNvPicPr>
            <p:nvPr/>
          </p:nvPicPr>
          <p:blipFill rotWithShape="1">
            <a:blip r:embed="rId2"/>
            <a:srcRect t="49893"/>
            <a:stretch/>
          </p:blipFill>
          <p:spPr>
            <a:xfrm>
              <a:off x="1368088" y="3520140"/>
              <a:ext cx="8982543" cy="3337860"/>
            </a:xfrm>
            <a:prstGeom prst="rect">
              <a:avLst/>
            </a:prstGeom>
          </p:spPr>
        </p:pic>
        <p:pic>
          <p:nvPicPr>
            <p:cNvPr id="4" name="Picture 3"/>
            <p:cNvPicPr>
              <a:picLocks noChangeAspect="1"/>
            </p:cNvPicPr>
            <p:nvPr/>
          </p:nvPicPr>
          <p:blipFill rotWithShape="1">
            <a:blip r:embed="rId2"/>
            <a:srcRect b="49832"/>
            <a:stretch/>
          </p:blipFill>
          <p:spPr>
            <a:xfrm>
              <a:off x="1368088" y="0"/>
              <a:ext cx="8982543" cy="3341862"/>
            </a:xfrm>
            <a:prstGeom prst="rect">
              <a:avLst/>
            </a:prstGeom>
          </p:spPr>
        </p:pic>
      </p:grpSp>
    </p:spTree>
    <p:extLst>
      <p:ext uri="{BB962C8B-B14F-4D97-AF65-F5344CB8AC3E}">
        <p14:creationId xmlns:p14="http://schemas.microsoft.com/office/powerpoint/2010/main" val="279411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20700" y="-1"/>
            <a:ext cx="8505725" cy="6882387"/>
            <a:chOff x="1420700" y="-1"/>
            <a:chExt cx="8505725" cy="6882387"/>
          </a:xfrm>
        </p:grpSpPr>
        <p:pic>
          <p:nvPicPr>
            <p:cNvPr id="2" name="Picture 1"/>
            <p:cNvPicPr>
              <a:picLocks noChangeAspect="1"/>
            </p:cNvPicPr>
            <p:nvPr/>
          </p:nvPicPr>
          <p:blipFill>
            <a:blip r:embed="rId2"/>
            <a:stretch>
              <a:fillRect/>
            </a:stretch>
          </p:blipFill>
          <p:spPr>
            <a:xfrm>
              <a:off x="1420700" y="-1"/>
              <a:ext cx="8505725" cy="6654247"/>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3905</TotalTime>
  <Words>381</Words>
  <Application>Microsoft Office PowerPoint</Application>
  <PresentationFormat>Widescreen</PresentationFormat>
  <Paragraphs>82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FIG 4 SUPP 10     FIG 4 SUPP 25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277</cp:revision>
  <dcterms:created xsi:type="dcterms:W3CDTF">2016-11-15T13:25:48Z</dcterms:created>
  <dcterms:modified xsi:type="dcterms:W3CDTF">2017-07-14T14:39:52Z</dcterms:modified>
</cp:coreProperties>
</file>