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7" r:id="rId3"/>
    <p:sldId id="260" r:id="rId4"/>
    <p:sldId id="262" r:id="rId5"/>
    <p:sldId id="263" r:id="rId6"/>
    <p:sldId id="264" r:id="rId7"/>
    <p:sldId id="261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1820-D199-4D82-91AF-C50B1D3B111A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E3DB-BCAB-42BD-8DDD-04198F9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delwa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henounproject.com/Mrs_Fla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Bird – created by </a:t>
            </a:r>
            <a:r>
              <a:rPr lang="en-US" dirty="0" err="1" smtClean="0"/>
              <a:t>parkjisun</a:t>
            </a:r>
            <a:endParaRPr lang="en-US" dirty="0" smtClean="0"/>
          </a:p>
          <a:p>
            <a:r>
              <a:rPr lang="en-US" dirty="0" smtClean="0"/>
              <a:t>Tree – created by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Delwar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Hossain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dirty="0" smtClean="0"/>
              <a:t>Deer – created by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Francisca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Arévalo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Fish – created by Iconic</a:t>
            </a:r>
          </a:p>
          <a:p>
            <a:r>
              <a:rPr lang="en-US" dirty="0" smtClean="0"/>
              <a:t>Butterfly – created by Jacqueline </a:t>
            </a:r>
            <a:r>
              <a:rPr lang="en-US" dirty="0" err="1" smtClean="0"/>
              <a:t>Fernandes</a:t>
            </a:r>
            <a:endParaRPr lang="en-US" dirty="0" smtClean="0"/>
          </a:p>
          <a:p>
            <a:r>
              <a:rPr lang="en-US" dirty="0" smtClean="0"/>
              <a:t>Shell</a:t>
            </a:r>
            <a:r>
              <a:rPr lang="en-US" baseline="0" dirty="0" smtClean="0"/>
              <a:t> – created by B Barrett Noun project</a:t>
            </a:r>
          </a:p>
          <a:p>
            <a:r>
              <a:rPr lang="en-US" baseline="0" dirty="0" smtClean="0"/>
              <a:t>Bacteria – created by Boris </a:t>
            </a:r>
            <a:r>
              <a:rPr lang="en-US" baseline="0" dirty="0" err="1" smtClean="0"/>
              <a:t>Belov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4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12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.png"/><Relationship Id="rId4" Type="http://schemas.openxmlformats.org/officeDocument/2006/relationships/image" Target="../media/image21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5249"/>
              </p:ext>
            </p:extLst>
          </p:nvPr>
        </p:nvGraphicFramePr>
        <p:xfrm>
          <a:off x="2032000" y="723583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5580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43" y="1924865"/>
            <a:ext cx="429134" cy="212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35" y="60801"/>
            <a:ext cx="1380392" cy="1325563"/>
          </a:xfrm>
        </p:spPr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6589" y="2588903"/>
            <a:ext cx="422129" cy="329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6589" y="1149269"/>
            <a:ext cx="446039" cy="268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60381" y="1551359"/>
            <a:ext cx="413796" cy="24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346384" y="324434"/>
            <a:ext cx="5316289" cy="3784421"/>
            <a:chOff x="1291276" y="119864"/>
            <a:chExt cx="9003587" cy="622284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1276" y="119864"/>
              <a:ext cx="9003587" cy="6196018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2721075" y="6066646"/>
              <a:ext cx="7348959" cy="276066"/>
              <a:chOff x="2721075" y="6066646"/>
              <a:chExt cx="7348959" cy="27606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2721075" y="6066646"/>
                  <a:ext cx="2738999" cy="243895"/>
                  <a:chOff x="2721075" y="6066646"/>
                  <a:chExt cx="2738999" cy="243895"/>
                </a:xfrm>
              </p:grpSpPr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2721075" y="6083191"/>
                    <a:ext cx="2738999" cy="227350"/>
                    <a:chOff x="2887074" y="6083191"/>
                    <a:chExt cx="2738999" cy="227350"/>
                  </a:xfrm>
                </p:grpSpPr>
                <p:pic>
                  <p:nvPicPr>
                    <p:cNvPr id="12" name="Picture 11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" name="Picture 14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5440" y="6084945"/>
                      <a:ext cx="280633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" name="Picture 16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5280" y="6084945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" name="Picture 17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734039" y="6066646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  <p:grpSp>
            <p:nvGrpSpPr>
              <p:cNvPr id="29" name="Group 28"/>
              <p:cNvGrpSpPr/>
              <p:nvPr/>
            </p:nvGrpSpPr>
            <p:grpSpPr>
              <a:xfrm>
                <a:off x="7331035" y="6098817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721075" y="6066646"/>
                  <a:ext cx="2738999" cy="243895"/>
                  <a:chOff x="2721075" y="6066646"/>
                  <a:chExt cx="2738999" cy="243895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2721075" y="6083191"/>
                    <a:ext cx="2738999" cy="227350"/>
                    <a:chOff x="2887074" y="6083191"/>
                    <a:chExt cx="2738999" cy="227350"/>
                  </a:xfrm>
                </p:grpSpPr>
                <p:pic>
                  <p:nvPicPr>
                    <p:cNvPr id="35" name="Picture 34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6" name="Picture 35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5440" y="6084945"/>
                      <a:ext cx="280633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7" name="Picture 36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5280" y="6084945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8" name="Picture 37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4" name="Picture 33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734039" y="6066646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TextBox 1"/>
          <p:cNvSpPr txBox="1"/>
          <p:nvPr/>
        </p:nvSpPr>
        <p:spPr>
          <a:xfrm>
            <a:off x="320040" y="566928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1a-1f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770004" y="4197096"/>
            <a:ext cx="4901185" cy="2039112"/>
            <a:chOff x="402796" y="1109733"/>
            <a:chExt cx="11119716" cy="401478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2796" y="1160584"/>
              <a:ext cx="5510030" cy="3578470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211629" y="4687790"/>
              <a:ext cx="4248393" cy="378945"/>
              <a:chOff x="2721075" y="6066646"/>
              <a:chExt cx="2738999" cy="243895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57" name="Picture 56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58" name="Picture 5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59" name="Picture 5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60" name="Picture 59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41" name="Group 40"/>
            <p:cNvGrpSpPr/>
            <p:nvPr/>
          </p:nvGrpSpPr>
          <p:grpSpPr>
            <a:xfrm>
              <a:off x="6788883" y="4745568"/>
              <a:ext cx="4248393" cy="378945"/>
              <a:chOff x="2721075" y="6066646"/>
              <a:chExt cx="2738999" cy="24389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48" name="Picture 47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49" name="Picture 48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50" name="Picture 49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51" name="Picture 50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023991" y="1109733"/>
              <a:ext cx="5498521" cy="362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8987" r="6611"/>
          <a:stretch/>
        </p:blipFill>
        <p:spPr>
          <a:xfrm>
            <a:off x="7842741" y="5587284"/>
            <a:ext cx="1301259" cy="10278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97" y="193318"/>
            <a:ext cx="6496050" cy="43719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484560" y="3929312"/>
            <a:ext cx="5078346" cy="377620"/>
            <a:chOff x="4076090" y="5589042"/>
            <a:chExt cx="3274081" cy="243042"/>
          </a:xfrm>
        </p:grpSpPr>
        <p:grpSp>
          <p:nvGrpSpPr>
            <p:cNvPr id="8" name="Group 7"/>
            <p:cNvGrpSpPr/>
            <p:nvPr/>
          </p:nvGrpSpPr>
          <p:grpSpPr>
            <a:xfrm>
              <a:off x="4076090" y="5589042"/>
              <a:ext cx="3274081" cy="243042"/>
              <a:chOff x="4076090" y="5589042"/>
              <a:chExt cx="3274081" cy="243042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4076090" y="5589042"/>
                <a:ext cx="2768069" cy="243042"/>
                <a:chOff x="4242089" y="5589042"/>
                <a:chExt cx="2768069" cy="243042"/>
              </a:xfrm>
            </p:grpSpPr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0426" y="5634952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02099" y="5606488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42089" y="5589042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754369" y="5606488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48110" y="5589042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31841" y="5598294"/>
              <a:ext cx="334903" cy="19822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038358" y="5603347"/>
              <a:ext cx="327300" cy="196986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8120918" y="4290856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colors, grid print?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8600" y="193318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2a-2b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44000" y="5587284"/>
            <a:ext cx="1866310" cy="11097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85722" y="193318"/>
            <a:ext cx="3851348" cy="506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23895" y="5077841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Figure3a. </a:t>
            </a:r>
            <a:r>
              <a:rPr lang="en-US" dirty="0"/>
              <a:t>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</a:t>
            </a:r>
            <a:r>
              <a:rPr lang="en-US" dirty="0" smtClean="0"/>
              <a:t>area, colored </a:t>
            </a:r>
            <a:r>
              <a:rPr lang="en-US" dirty="0"/>
              <a:t>by taxa, using the hierarchically </a:t>
            </a:r>
            <a:r>
              <a:rPr lang="en-US" dirty="0" smtClean="0"/>
              <a:t>scaled count </a:t>
            </a:r>
            <a:r>
              <a:rPr lang="en-US" dirty="0"/>
              <a:t>datasets.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624" y="270644"/>
            <a:ext cx="6122375" cy="48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32687" y="4348079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Figure3b</a:t>
            </a:r>
            <a:r>
              <a:rPr lang="en-US" dirty="0"/>
              <a:t>. 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community </a:t>
            </a:r>
            <a:r>
              <a:rPr lang="en-US" dirty="0"/>
              <a:t>size </a:t>
            </a:r>
            <a:r>
              <a:rPr lang="en-US" dirty="0" smtClean="0"/>
              <a:t>(number of individuals), </a:t>
            </a:r>
            <a:r>
              <a:rPr lang="en-US" dirty="0"/>
              <a:t>colored by taxa, using the hierarchically scaled </a:t>
            </a:r>
            <a:r>
              <a:rPr lang="en-US" dirty="0" smtClean="0"/>
              <a:t>count datasets</a:t>
            </a:r>
            <a:r>
              <a:rPr lang="en-US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981" y="4914900"/>
            <a:ext cx="2315845" cy="17895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406" y="95166"/>
            <a:ext cx="5300236" cy="42529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65931" y="1757124"/>
            <a:ext cx="21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 data removed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8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18816" y="4130898"/>
            <a:ext cx="8805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Figure3c. Predicted values of hierarchically scaled count datasets by taxa.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908" y="687208"/>
            <a:ext cx="4962133" cy="295681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170360" y="3447174"/>
            <a:ext cx="4293483" cy="377620"/>
            <a:chOff x="4076090" y="5589042"/>
            <a:chExt cx="2768069" cy="243042"/>
          </a:xfrm>
        </p:grpSpPr>
        <p:grpSp>
          <p:nvGrpSpPr>
            <p:cNvPr id="11" name="Group 10"/>
            <p:cNvGrpSpPr/>
            <p:nvPr/>
          </p:nvGrpSpPr>
          <p:grpSpPr>
            <a:xfrm>
              <a:off x="4076090" y="5589042"/>
              <a:ext cx="2768069" cy="243042"/>
              <a:chOff x="4242089" y="5589042"/>
              <a:chExt cx="2768069" cy="243042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0426" y="5634952"/>
                <a:ext cx="325640" cy="161565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02099" y="5606488"/>
                <a:ext cx="280633" cy="225596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42089" y="5589042"/>
                <a:ext cx="274386" cy="225596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754369" y="5606488"/>
                <a:ext cx="255789" cy="218495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31841" y="5598294"/>
              <a:ext cx="334903" cy="19822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38358" y="5603347"/>
              <a:ext cx="327300" cy="196986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4924" y="3824794"/>
            <a:ext cx="765868" cy="30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9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 4a – 4d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6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201890"/>
            <a:ext cx="12006617" cy="4320831"/>
            <a:chOff x="97985" y="1201890"/>
            <a:chExt cx="11908632" cy="43208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85" y="1201890"/>
              <a:ext cx="11908632" cy="4320831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1032989" y="4782853"/>
              <a:ext cx="4738636" cy="471890"/>
              <a:chOff x="1032989" y="4782853"/>
              <a:chExt cx="4738636" cy="47189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7074125" y="4706731"/>
              <a:ext cx="4738636" cy="471890"/>
              <a:chOff x="1032989" y="4782853"/>
              <a:chExt cx="4738636" cy="471890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130</Words>
  <Application>Microsoft Office PowerPoint</Application>
  <PresentationFormat>Widescreen</PresentationFormat>
  <Paragraphs>24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Key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Fig 4a – 4d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Snell, Sara Jeanne</cp:lastModifiedBy>
  <cp:revision>46</cp:revision>
  <dcterms:created xsi:type="dcterms:W3CDTF">2016-11-15T13:25:48Z</dcterms:created>
  <dcterms:modified xsi:type="dcterms:W3CDTF">2017-02-21T17:16:28Z</dcterms:modified>
</cp:coreProperties>
</file>