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3" r:id="rId3"/>
    <p:sldId id="257" r:id="rId4"/>
    <p:sldId id="260" r:id="rId5"/>
    <p:sldId id="262" r:id="rId6"/>
    <p:sldId id="266" r:id="rId7"/>
    <p:sldId id="268" r:id="rId8"/>
    <p:sldId id="256" r:id="rId9"/>
    <p:sldId id="264" r:id="rId10"/>
    <p:sldId id="267" r:id="rId11"/>
    <p:sldId id="270"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6/23/2017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6/23/2017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6/23/2017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6/23/2017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6/23/2017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031687" y="144854"/>
            <a:ext cx="7601105" cy="6149596"/>
            <a:chOff x="2031687" y="144854"/>
            <a:chExt cx="7601105" cy="6149596"/>
          </a:xfrm>
        </p:grpSpPr>
        <p:pic>
          <p:nvPicPr>
            <p:cNvPr id="4" name="Picture 3"/>
            <p:cNvPicPr>
              <a:picLocks noChangeAspect="1"/>
            </p:cNvPicPr>
            <p:nvPr/>
          </p:nvPicPr>
          <p:blipFill>
            <a:blip r:embed="rId2"/>
            <a:stretch>
              <a:fillRect/>
            </a:stretch>
          </p:blipFill>
          <p:spPr>
            <a:xfrm>
              <a:off x="2031687" y="144854"/>
              <a:ext cx="7601105" cy="5975845"/>
            </a:xfrm>
            <a:prstGeom prst="rect">
              <a:avLst/>
            </a:prstGeom>
          </p:spPr>
        </p:pic>
        <p:pic>
          <p:nvPicPr>
            <p:cNvPr id="5" name="Picture 4"/>
            <p:cNvPicPr>
              <a:picLocks noChangeAspect="1"/>
            </p:cNvPicPr>
            <p:nvPr/>
          </p:nvPicPr>
          <p:blipFill>
            <a:blip r:embed="rId3"/>
            <a:stretch>
              <a:fillRect/>
            </a:stretch>
          </p:blipFill>
          <p:spPr>
            <a:xfrm>
              <a:off x="2800644" y="5946948"/>
              <a:ext cx="6626926" cy="347502"/>
            </a:xfrm>
            <a:prstGeom prst="rect">
              <a:avLst/>
            </a:prstGeom>
          </p:spPr>
        </p:pic>
      </p:grpSp>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2086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9815" y="229961"/>
            <a:ext cx="8609369" cy="6538486"/>
          </a:xfrm>
          <a:prstGeom prst="rect">
            <a:avLst/>
          </a:prstGeom>
        </p:spPr>
      </p:pic>
      <p:pic>
        <p:nvPicPr>
          <p:cNvPr id="5" name="Picture 4"/>
          <p:cNvPicPr>
            <a:picLocks noChangeAspect="1"/>
          </p:cNvPicPr>
          <p:nvPr/>
        </p:nvPicPr>
        <p:blipFill>
          <a:blip r:embed="rId3"/>
          <a:stretch>
            <a:fillRect/>
          </a:stretch>
        </p:blipFill>
        <p:spPr>
          <a:xfrm>
            <a:off x="8144034" y="4638546"/>
            <a:ext cx="1609483" cy="1615580"/>
          </a:xfrm>
          <a:prstGeom prst="rect">
            <a:avLst/>
          </a:prstGeom>
        </p:spPr>
      </p:pic>
      <p:pic>
        <p:nvPicPr>
          <p:cNvPr id="6" name="Picture 5"/>
          <p:cNvPicPr>
            <a:picLocks noChangeAspect="1"/>
          </p:cNvPicPr>
          <p:nvPr/>
        </p:nvPicPr>
        <p:blipFill>
          <a:blip r:embed="rId4"/>
          <a:stretch>
            <a:fillRect/>
          </a:stretch>
        </p:blipFill>
        <p:spPr>
          <a:xfrm>
            <a:off x="7302713" y="202369"/>
            <a:ext cx="2450804" cy="823031"/>
          </a:xfrm>
          <a:prstGeom prst="rect">
            <a:avLst/>
          </a:prstGeom>
        </p:spPr>
      </p:pic>
      <p:pic>
        <p:nvPicPr>
          <p:cNvPr id="8" name="Picture 7"/>
          <p:cNvPicPr>
            <a:picLocks noChangeAspect="1"/>
          </p:cNvPicPr>
          <p:nvPr/>
        </p:nvPicPr>
        <p:blipFill>
          <a:blip r:embed="rId5"/>
          <a:stretch>
            <a:fillRect/>
          </a:stretch>
        </p:blipFill>
        <p:spPr>
          <a:xfrm>
            <a:off x="2964488" y="391170"/>
            <a:ext cx="532856" cy="2782692"/>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r>
              <a:rPr lang="en-US" sz="1400" dirty="0" smtClean="0"/>
              <a:t>)</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r>
              <a:rPr lang="en-US" sz="1400" dirty="0" smtClean="0"/>
              <a:t>)</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5569" y="4881769"/>
            <a:ext cx="1131512" cy="1096218"/>
            <a:chOff x="345569" y="4881769"/>
            <a:chExt cx="1131512" cy="1096218"/>
          </a:xfrm>
        </p:grpSpPr>
        <p:sp>
          <p:nvSpPr>
            <p:cNvPr id="182" name="Diamond 181"/>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68606"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921849" y="4881769"/>
            <a:ext cx="1131512" cy="1096218"/>
            <a:chOff x="1921849" y="4881769"/>
            <a:chExt cx="1131512" cy="1096218"/>
          </a:xfrm>
        </p:grpSpPr>
        <p:sp>
          <p:nvSpPr>
            <p:cNvPr id="130" name="Hexagon 129"/>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26" name="Picture 25"/>
          <p:cNvPicPr>
            <a:picLocks noChangeAspect="1"/>
          </p:cNvPicPr>
          <p:nvPr/>
        </p:nvPicPr>
        <p:blipFill rotWithShape="1">
          <a:blip r:embed="rId7"/>
          <a:srcRect b="361"/>
          <a:stretch/>
        </p:blipFill>
        <p:spPr>
          <a:xfrm>
            <a:off x="2888850" y="304464"/>
            <a:ext cx="2870345" cy="1840162"/>
          </a:xfrm>
          <a:prstGeom prst="rect">
            <a:avLst/>
          </a:prstGeom>
        </p:spPr>
      </p:pic>
      <p:pic>
        <p:nvPicPr>
          <p:cNvPr id="123" name="Picture 122"/>
          <p:cNvPicPr>
            <a:picLocks noChangeAspect="1"/>
          </p:cNvPicPr>
          <p:nvPr/>
        </p:nvPicPr>
        <p:blipFill rotWithShape="1">
          <a:blip r:embed="rId8"/>
          <a:srcRect l="79231" t="38352" r="-1348" b="48169"/>
          <a:stretch/>
        </p:blipFill>
        <p:spPr>
          <a:xfrm>
            <a:off x="4838699" y="892893"/>
            <a:ext cx="1001071" cy="510350"/>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40" name="Group 39"/>
          <p:cNvGrpSpPr/>
          <p:nvPr/>
        </p:nvGrpSpPr>
        <p:grpSpPr>
          <a:xfrm>
            <a:off x="3393215" y="4415578"/>
            <a:ext cx="2112095" cy="290562"/>
            <a:chOff x="2721075" y="6065568"/>
            <a:chExt cx="2491959" cy="245532"/>
          </a:xfrm>
        </p:grpSpPr>
        <p:grpSp>
          <p:nvGrpSpPr>
            <p:cNvPr id="52" name="Group 51"/>
            <p:cNvGrpSpPr/>
            <p:nvPr/>
          </p:nvGrpSpPr>
          <p:grpSpPr>
            <a:xfrm>
              <a:off x="2721075" y="6065568"/>
              <a:ext cx="2491959" cy="245532"/>
              <a:chOff x="2721075" y="6065568"/>
              <a:chExt cx="2491959" cy="245532"/>
            </a:xfrm>
          </p:grpSpPr>
          <p:grpSp>
            <p:nvGrpSpPr>
              <p:cNvPr id="55" name="Group 54"/>
              <p:cNvGrpSpPr/>
              <p:nvPr/>
            </p:nvGrpSpPr>
            <p:grpSpPr>
              <a:xfrm>
                <a:off x="2721075" y="6079024"/>
                <a:ext cx="2491959" cy="232076"/>
                <a:chOff x="2887074" y="6079024"/>
                <a:chExt cx="2491959" cy="232076"/>
              </a:xfrm>
            </p:grpSpPr>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7936" y="6103832"/>
                  <a:ext cx="325640" cy="161565"/>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8401" y="6085504"/>
                  <a:ext cx="280632" cy="225596"/>
                </a:xfrm>
                <a:prstGeom prst="rect">
                  <a:avLst/>
                </a:prstGeom>
              </p:spPr>
            </p:pic>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5470" y="6079024"/>
                  <a:ext cx="274386" cy="225596"/>
                </a:xfrm>
                <a:prstGeom prst="rect">
                  <a:avLst/>
                </a:prstGeom>
              </p:spPr>
            </p:pic>
            <p:pic>
              <p:nvPicPr>
                <p:cNvPr id="60" name="Picture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56" name="Picture 55"/>
              <p:cNvPicPr>
                <a:picLocks noChangeAspect="1"/>
              </p:cNvPicPr>
              <p:nvPr/>
            </p:nvPicPr>
            <p:blipFill>
              <a:blip r:embed="rId7"/>
              <a:stretch>
                <a:fillRect/>
              </a:stretch>
            </p:blipFill>
            <p:spPr>
              <a:xfrm>
                <a:off x="4541100" y="6065568"/>
                <a:ext cx="302061" cy="235941"/>
              </a:xfrm>
              <a:prstGeom prst="rect">
                <a:avLst/>
              </a:prstGeom>
            </p:spPr>
          </p:pic>
        </p:grpSp>
        <p:pic>
          <p:nvPicPr>
            <p:cNvPr id="53" name="Picture 52"/>
            <p:cNvPicPr>
              <a:picLocks noChangeAspect="1"/>
            </p:cNvPicPr>
            <p:nvPr/>
          </p:nvPicPr>
          <p:blipFill>
            <a:blip r:embed="rId8"/>
            <a:stretch>
              <a:fillRect/>
            </a:stretch>
          </p:blipFill>
          <p:spPr>
            <a:xfrm>
              <a:off x="3396780" y="6085504"/>
              <a:ext cx="334903" cy="198223"/>
            </a:xfrm>
            <a:prstGeom prst="rect">
              <a:avLst/>
            </a:prstGeom>
          </p:spPr>
        </p:pic>
        <p:pic>
          <p:nvPicPr>
            <p:cNvPr id="54" name="Picture 53"/>
            <p:cNvPicPr>
              <a:picLocks noChangeAspect="1"/>
            </p:cNvPicPr>
            <p:nvPr/>
          </p:nvPicPr>
          <p:blipFill>
            <a:blip r:embed="rId9"/>
            <a:stretch>
              <a:fillRect/>
            </a:stretch>
          </p:blipFill>
          <p:spPr>
            <a:xfrm>
              <a:off x="3035332" y="6093329"/>
              <a:ext cx="327300" cy="196986"/>
            </a:xfrm>
            <a:prstGeom prst="rect">
              <a:avLst/>
            </a:prstGeom>
          </p:spPr>
        </p:pic>
      </p:grpSp>
      <p:grpSp>
        <p:nvGrpSpPr>
          <p:cNvPr id="8" name="Group 7"/>
          <p:cNvGrpSpPr/>
          <p:nvPr/>
        </p:nvGrpSpPr>
        <p:grpSpPr>
          <a:xfrm>
            <a:off x="3421503" y="2741901"/>
            <a:ext cx="2048396" cy="346283"/>
            <a:chOff x="2073926" y="1639000"/>
            <a:chExt cx="2872491" cy="450371"/>
          </a:xfrm>
        </p:grpSpPr>
        <p:pic>
          <p:nvPicPr>
            <p:cNvPr id="64" name="Picture 63"/>
            <p:cNvPicPr>
              <a:picLocks noChangeAspect="1"/>
            </p:cNvPicPr>
            <p:nvPr/>
          </p:nvPicPr>
          <p:blipFill>
            <a:blip r:embed="rId10"/>
            <a:stretch>
              <a:fillRect/>
            </a:stretch>
          </p:blipFill>
          <p:spPr>
            <a:xfrm>
              <a:off x="2073926" y="1639000"/>
              <a:ext cx="655912" cy="396304"/>
            </a:xfrm>
            <a:prstGeom prst="rect">
              <a:avLst/>
            </a:prstGeom>
          </p:spPr>
        </p:pic>
        <p:pic>
          <p:nvPicPr>
            <p:cNvPr id="66" name="Picture 65"/>
            <p:cNvPicPr>
              <a:picLocks noChangeAspect="1"/>
            </p:cNvPicPr>
            <p:nvPr/>
          </p:nvPicPr>
          <p:blipFill>
            <a:blip r:embed="rId11"/>
            <a:stretch>
              <a:fillRect/>
            </a:stretch>
          </p:blipFill>
          <p:spPr>
            <a:xfrm>
              <a:off x="4217938" y="1744278"/>
              <a:ext cx="728479" cy="293882"/>
            </a:xfrm>
            <a:prstGeom prst="rect">
              <a:avLst/>
            </a:prstGeom>
          </p:spPr>
        </p:pic>
        <p:pic>
          <p:nvPicPr>
            <p:cNvPr id="67" name="Picture 66"/>
            <p:cNvPicPr>
              <a:picLocks noChangeAspect="1"/>
            </p:cNvPicPr>
            <p:nvPr/>
          </p:nvPicPr>
          <p:blipFill>
            <a:blip r:embed="rId12"/>
            <a:stretch>
              <a:fillRect/>
            </a:stretch>
          </p:blipFill>
          <p:spPr>
            <a:xfrm>
              <a:off x="3180691" y="1680428"/>
              <a:ext cx="640805" cy="408943"/>
            </a:xfrm>
            <a:prstGeom prst="rect">
              <a:avLst/>
            </a:prstGeom>
          </p:spPr>
        </p:pic>
      </p:grpSp>
      <p:grpSp>
        <p:nvGrpSpPr>
          <p:cNvPr id="17" name="Group 16"/>
          <p:cNvGrpSpPr/>
          <p:nvPr/>
        </p:nvGrpSpPr>
        <p:grpSpPr>
          <a:xfrm>
            <a:off x="2471324" y="29029"/>
            <a:ext cx="6967901" cy="6618062"/>
            <a:chOff x="2471324" y="29029"/>
            <a:chExt cx="6967901" cy="6618062"/>
          </a:xfrm>
        </p:grpSpPr>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9"/>
                <a:stretch>
                  <a:fillRect/>
                </a:stretch>
              </p:blipFill>
              <p:spPr>
                <a:xfrm>
                  <a:off x="3582567" y="564020"/>
                  <a:ext cx="477444" cy="250454"/>
                </a:xfrm>
                <a:prstGeom prst="rect">
                  <a:avLst/>
                </a:prstGeom>
              </p:spPr>
            </p:pic>
            <p:pic>
              <p:nvPicPr>
                <p:cNvPr id="104" name="Picture 10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8"/>
                <a:stretch>
                  <a:fillRect/>
                </a:stretch>
              </p:blipFill>
              <p:spPr>
                <a:xfrm>
                  <a:off x="3570725" y="1174766"/>
                  <a:ext cx="496489" cy="256131"/>
                </a:xfrm>
                <a:prstGeom prst="rect">
                  <a:avLst/>
                </a:prstGeom>
              </p:spPr>
            </p:pic>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7"/>
                <a:stretch>
                  <a:fillRect/>
                </a:stretch>
              </p:blipFill>
              <p:spPr>
                <a:xfrm>
                  <a:off x="4873128" y="532105"/>
                  <a:ext cx="394437" cy="268537"/>
                </a:xfrm>
                <a:prstGeom prst="rect">
                  <a:avLst/>
                </a:prstGeom>
              </p:spPr>
            </p:pic>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2"/>
                <a:stretch>
                  <a:fillRect/>
                </a:stretch>
              </p:blipFill>
              <p:spPr>
                <a:xfrm>
                  <a:off x="6286051" y="778857"/>
                  <a:ext cx="478886" cy="266371"/>
                </a:xfrm>
                <a:prstGeom prst="rect">
                  <a:avLst/>
                </a:prstGeom>
              </p:spPr>
            </p:pic>
            <p:pic>
              <p:nvPicPr>
                <p:cNvPr id="102" name="Picture 101"/>
                <p:cNvPicPr>
                  <a:picLocks noChangeAspect="1"/>
                </p:cNvPicPr>
                <p:nvPr/>
              </p:nvPicPr>
              <p:blipFill>
                <a:blip r:embed="rId10"/>
                <a:stretch>
                  <a:fillRect/>
                </a:stretch>
              </p:blipFill>
              <p:spPr>
                <a:xfrm>
                  <a:off x="6271499" y="256050"/>
                  <a:ext cx="490175" cy="258138"/>
                </a:xfrm>
                <a:prstGeom prst="rect">
                  <a:avLst/>
                </a:prstGeom>
              </p:spPr>
            </p:pic>
            <p:pic>
              <p:nvPicPr>
                <p:cNvPr id="103" name="Picture 102"/>
                <p:cNvPicPr>
                  <a:picLocks noChangeAspect="1"/>
                </p:cNvPicPr>
                <p:nvPr/>
              </p:nvPicPr>
              <p:blipFill>
                <a:blip r:embed="rId11"/>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471324" y="1355873"/>
              <a:ext cx="6967901" cy="5291218"/>
              <a:chOff x="2471324" y="1355873"/>
              <a:chExt cx="6967901" cy="5291218"/>
            </a:xfrm>
          </p:grpSpPr>
          <p:grpSp>
            <p:nvGrpSpPr>
              <p:cNvPr id="14" name="Group 13"/>
              <p:cNvGrpSpPr/>
              <p:nvPr/>
            </p:nvGrpSpPr>
            <p:grpSpPr>
              <a:xfrm>
                <a:off x="2471324" y="1355873"/>
                <a:ext cx="6967901" cy="5200951"/>
                <a:chOff x="2674040" y="1661934"/>
                <a:chExt cx="6967901" cy="5200951"/>
              </a:xfrm>
            </p:grpSpPr>
            <p:pic>
              <p:nvPicPr>
                <p:cNvPr id="12" name="Picture 11"/>
                <p:cNvPicPr>
                  <a:picLocks noChangeAspect="1"/>
                </p:cNvPicPr>
                <p:nvPr/>
              </p:nvPicPr>
              <p:blipFill>
                <a:blip r:embed="rId13"/>
                <a:stretch>
                  <a:fillRect/>
                </a:stretch>
              </p:blipFill>
              <p:spPr>
                <a:xfrm>
                  <a:off x="2674040" y="1661934"/>
                  <a:ext cx="6967901" cy="5200951"/>
                </a:xfrm>
                <a:prstGeom prst="rect">
                  <a:avLst/>
                </a:prstGeom>
              </p:spPr>
            </p:pic>
            <p:sp>
              <p:nvSpPr>
                <p:cNvPr id="10" name="TextBox 9"/>
                <p:cNvSpPr txBox="1"/>
                <p:nvPr/>
              </p:nvSpPr>
              <p:spPr>
                <a:xfrm>
                  <a:off x="5566089" y="5414781"/>
                  <a:ext cx="270311" cy="369332"/>
                </a:xfrm>
                <a:prstGeom prst="rect">
                  <a:avLst/>
                </a:prstGeom>
                <a:noFill/>
              </p:spPr>
              <p:txBody>
                <a:bodyPr wrap="square" rtlCol="0">
                  <a:spAutoFit/>
                </a:bodyPr>
                <a:lstStyle/>
                <a:p>
                  <a:r>
                    <a:rPr lang="en-US" dirty="0" smtClean="0"/>
                    <a:t>*</a:t>
                  </a:r>
                  <a:endParaRPr lang="en-US" dirty="0"/>
                </a:p>
              </p:txBody>
            </p:sp>
            <p:sp>
              <p:nvSpPr>
                <p:cNvPr id="129" name="TextBox 128"/>
                <p:cNvSpPr txBox="1"/>
                <p:nvPr/>
              </p:nvSpPr>
              <p:spPr>
                <a:xfrm>
                  <a:off x="3798272" y="5414781"/>
                  <a:ext cx="211981" cy="369332"/>
                </a:xfrm>
                <a:prstGeom prst="rect">
                  <a:avLst/>
                </a:prstGeom>
                <a:noFill/>
              </p:spPr>
              <p:txBody>
                <a:bodyPr wrap="square" rtlCol="0">
                  <a:spAutoFit/>
                </a:bodyPr>
                <a:lstStyle/>
                <a:p>
                  <a:r>
                    <a:rPr lang="en-US" dirty="0" smtClean="0"/>
                    <a:t>*</a:t>
                  </a:r>
                  <a:endParaRPr lang="en-US" dirty="0"/>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0"/>
                <a:stretch>
                  <a:fillRect/>
                </a:stretch>
              </p:blipFill>
              <p:spPr>
                <a:xfrm>
                  <a:off x="2066372" y="1693067"/>
                  <a:ext cx="655912" cy="396304"/>
                </a:xfrm>
                <a:prstGeom prst="rect">
                  <a:avLst/>
                </a:prstGeom>
              </p:spPr>
            </p:pic>
            <p:pic>
              <p:nvPicPr>
                <p:cNvPr id="84" name="Picture 83"/>
                <p:cNvPicPr>
                  <a:picLocks noChangeAspect="1"/>
                </p:cNvPicPr>
                <p:nvPr/>
              </p:nvPicPr>
              <p:blipFill>
                <a:blip r:embed="rId11"/>
                <a:stretch>
                  <a:fillRect/>
                </a:stretch>
              </p:blipFill>
              <p:spPr>
                <a:xfrm>
                  <a:off x="4494070" y="1746386"/>
                  <a:ext cx="728479" cy="293882"/>
                </a:xfrm>
                <a:prstGeom prst="rect">
                  <a:avLst/>
                </a:prstGeom>
              </p:spPr>
            </p:pic>
            <p:pic>
              <p:nvPicPr>
                <p:cNvPr id="85" name="Picture 84"/>
                <p:cNvPicPr>
                  <a:picLocks noChangeAspect="1"/>
                </p:cNvPicPr>
                <p:nvPr/>
              </p:nvPicPr>
              <p:blipFill>
                <a:blip r:embed="rId12"/>
                <a:stretch>
                  <a:fillRect/>
                </a:stretch>
              </p:blipFill>
              <p:spPr>
                <a:xfrm>
                  <a:off x="3345216" y="1702857"/>
                  <a:ext cx="640805" cy="408943"/>
                </a:xfrm>
                <a:prstGeom prst="rect">
                  <a:avLst/>
                </a:prstGeom>
              </p:spPr>
            </p:pic>
          </p:grpSp>
          <p:grpSp>
            <p:nvGrpSpPr>
              <p:cNvPr id="86" name="Group 85"/>
              <p:cNvGrpSpPr/>
              <p:nvPr/>
            </p:nvGrpSpPr>
            <p:grpSpPr>
              <a:xfrm>
                <a:off x="3233917" y="4473610"/>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7"/>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8"/>
                <a:stretch>
                  <a:fillRect/>
                </a:stretch>
              </p:blipFill>
              <p:spPr>
                <a:xfrm>
                  <a:off x="3431585" y="6089590"/>
                  <a:ext cx="334903" cy="198223"/>
                </a:xfrm>
                <a:prstGeom prst="rect">
                  <a:avLst/>
                </a:prstGeom>
              </p:spPr>
            </p:pic>
            <p:pic>
              <p:nvPicPr>
                <p:cNvPr id="89" name="Picture 88"/>
                <p:cNvPicPr>
                  <a:picLocks noChangeAspect="1"/>
                </p:cNvPicPr>
                <p:nvPr/>
              </p:nvPicPr>
              <p:blipFill>
                <a:blip r:embed="rId9"/>
                <a:stretch>
                  <a:fillRect/>
                </a:stretch>
              </p:blipFill>
              <p:spPr>
                <a:xfrm>
                  <a:off x="3070198" y="6097678"/>
                  <a:ext cx="327300" cy="196986"/>
                </a:xfrm>
                <a:prstGeom prst="rect">
                  <a:avLst/>
                </a:prstGeom>
              </p:spPr>
            </p:pic>
          </p:grpSp>
          <p:grpSp>
            <p:nvGrpSpPr>
              <p:cNvPr id="184" name="Group 183"/>
              <p:cNvGrpSpPr/>
              <p:nvPr/>
            </p:nvGrpSpPr>
            <p:grpSpPr>
              <a:xfrm>
                <a:off x="3233917" y="633259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7"/>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8"/>
                <a:stretch>
                  <a:fillRect/>
                </a:stretch>
              </p:blipFill>
              <p:spPr>
                <a:xfrm>
                  <a:off x="3431585" y="6089590"/>
                  <a:ext cx="334903" cy="198223"/>
                </a:xfrm>
                <a:prstGeom prst="rect">
                  <a:avLst/>
                </a:prstGeom>
              </p:spPr>
            </p:pic>
            <p:pic>
              <p:nvPicPr>
                <p:cNvPr id="187" name="Picture 186"/>
                <p:cNvPicPr>
                  <a:picLocks noChangeAspect="1"/>
                </p:cNvPicPr>
                <p:nvPr/>
              </p:nvPicPr>
              <p:blipFill>
                <a:blip r:embed="rId9"/>
                <a:stretch>
                  <a:fillRect/>
                </a:stretch>
              </p:blipFill>
              <p:spPr>
                <a:xfrm>
                  <a:off x="3070198" y="6097678"/>
                  <a:ext cx="327300" cy="196986"/>
                </a:xfrm>
                <a:prstGeom prst="rect">
                  <a:avLst/>
                </a:prstGeom>
              </p:spPr>
            </p:pic>
          </p:grpSp>
          <p:grpSp>
            <p:nvGrpSpPr>
              <p:cNvPr id="194" name="Group 193"/>
              <p:cNvGrpSpPr/>
              <p:nvPr/>
            </p:nvGrpSpPr>
            <p:grpSpPr>
              <a:xfrm>
                <a:off x="6801643" y="4464700"/>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7"/>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8"/>
                <a:stretch>
                  <a:fillRect/>
                </a:stretch>
              </p:blipFill>
              <p:spPr>
                <a:xfrm>
                  <a:off x="3431585" y="6089590"/>
                  <a:ext cx="334903" cy="198223"/>
                </a:xfrm>
                <a:prstGeom prst="rect">
                  <a:avLst/>
                </a:prstGeom>
              </p:spPr>
            </p:pic>
            <p:pic>
              <p:nvPicPr>
                <p:cNvPr id="197" name="Picture 196"/>
                <p:cNvPicPr>
                  <a:picLocks noChangeAspect="1"/>
                </p:cNvPicPr>
                <p:nvPr/>
              </p:nvPicPr>
              <p:blipFill>
                <a:blip r:embed="rId9"/>
                <a:stretch>
                  <a:fillRect/>
                </a:stretch>
              </p:blipFill>
              <p:spPr>
                <a:xfrm>
                  <a:off x="3070198" y="6097678"/>
                  <a:ext cx="327300" cy="196986"/>
                </a:xfrm>
                <a:prstGeom prst="rect">
                  <a:avLst/>
                </a:prstGeom>
              </p:spPr>
            </p:pic>
          </p:grpSp>
          <p:grpSp>
            <p:nvGrpSpPr>
              <p:cNvPr id="204" name="Group 203"/>
              <p:cNvGrpSpPr/>
              <p:nvPr/>
            </p:nvGrpSpPr>
            <p:grpSpPr>
              <a:xfrm>
                <a:off x="6803198" y="6313473"/>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7"/>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8"/>
                <a:stretch>
                  <a:fillRect/>
                </a:stretch>
              </p:blipFill>
              <p:spPr>
                <a:xfrm>
                  <a:off x="3431585" y="6089590"/>
                  <a:ext cx="334903" cy="198223"/>
                </a:xfrm>
                <a:prstGeom prst="rect">
                  <a:avLst/>
                </a:prstGeom>
              </p:spPr>
            </p:pic>
            <p:pic>
              <p:nvPicPr>
                <p:cNvPr id="207" name="Picture 206"/>
                <p:cNvPicPr>
                  <a:picLocks noChangeAspect="1"/>
                </p:cNvPicPr>
                <p:nvPr/>
              </p:nvPicPr>
              <p:blipFill>
                <a:blip r:embed="rId9"/>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0"/>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1"/>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2"/>
                <a:stretch>
                  <a:fillRect/>
                </a:stretch>
              </p:blipFill>
              <p:spPr>
                <a:xfrm>
                  <a:off x="3345216" y="1702857"/>
                  <a:ext cx="640805" cy="408943"/>
                </a:xfrm>
                <a:prstGeom prst="rect">
                  <a:avLst/>
                </a:prstGeom>
              </p:spPr>
            </p:pic>
          </p:grpSp>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92062" y="11379"/>
            <a:ext cx="11499482" cy="6429451"/>
            <a:chOff x="292062" y="11379"/>
            <a:chExt cx="11499482" cy="6429451"/>
          </a:xfrm>
        </p:grpSpPr>
        <p:pic>
          <p:nvPicPr>
            <p:cNvPr id="2" name="Picture 1"/>
            <p:cNvPicPr>
              <a:picLocks noChangeAspect="1"/>
            </p:cNvPicPr>
            <p:nvPr/>
          </p:nvPicPr>
          <p:blipFill>
            <a:blip r:embed="rId3"/>
            <a:stretch>
              <a:fillRect/>
            </a:stretch>
          </p:blipFill>
          <p:spPr>
            <a:xfrm>
              <a:off x="292062" y="11379"/>
              <a:ext cx="11499482" cy="6171896"/>
            </a:xfrm>
            <a:prstGeom prst="rect">
              <a:avLst/>
            </a:prstGeom>
          </p:spPr>
        </p:pic>
        <p:grpSp>
          <p:nvGrpSpPr>
            <p:cNvPr id="7" name="Group 6"/>
            <p:cNvGrpSpPr/>
            <p:nvPr/>
          </p:nvGrpSpPr>
          <p:grpSpPr>
            <a:xfrm>
              <a:off x="1330583" y="5993999"/>
              <a:ext cx="3445236" cy="371065"/>
              <a:chOff x="4092064" y="5565484"/>
              <a:chExt cx="2804270" cy="240795"/>
            </a:xfrm>
          </p:grpSpPr>
          <p:grpSp>
            <p:nvGrpSpPr>
              <p:cNvPr id="8" name="Group 7"/>
              <p:cNvGrpSpPr/>
              <p:nvPr/>
            </p:nvGrpSpPr>
            <p:grpSpPr>
              <a:xfrm>
                <a:off x="4092064" y="5565484"/>
                <a:ext cx="2804270" cy="240795"/>
                <a:chOff x="4092064" y="5565484"/>
                <a:chExt cx="2804270" cy="240795"/>
              </a:xfrm>
            </p:grpSpPr>
            <p:grpSp>
              <p:nvGrpSpPr>
                <p:cNvPr id="11" name="Group 10"/>
                <p:cNvGrpSpPr/>
                <p:nvPr/>
              </p:nvGrpSpPr>
              <p:grpSpPr>
                <a:xfrm>
                  <a:off x="4092064" y="5565484"/>
                  <a:ext cx="2370109" cy="239882"/>
                  <a:chOff x="4258063" y="5565484"/>
                  <a:chExt cx="2370109" cy="239882"/>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9690" y="5625700"/>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8655"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58063" y="5579770"/>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372383" y="5565484"/>
                    <a:ext cx="255789" cy="218495"/>
                  </a:xfrm>
                  <a:prstGeom prst="rect">
                    <a:avLst/>
                  </a:prstGeom>
                </p:spPr>
              </p:pic>
            </p:grpSp>
            <p:pic>
              <p:nvPicPr>
                <p:cNvPr id="12" name="Picture 11"/>
                <p:cNvPicPr>
                  <a:picLocks noChangeAspect="1"/>
                </p:cNvPicPr>
                <p:nvPr/>
              </p:nvPicPr>
              <p:blipFill>
                <a:blip r:embed="rId8"/>
                <a:stretch>
                  <a:fillRect/>
                </a:stretch>
              </p:blipFill>
              <p:spPr>
                <a:xfrm>
                  <a:off x="6594273" y="5570338"/>
                  <a:ext cx="302061" cy="235941"/>
                </a:xfrm>
                <a:prstGeom prst="rect">
                  <a:avLst/>
                </a:prstGeom>
              </p:spPr>
            </p:pic>
          </p:grpSp>
          <p:pic>
            <p:nvPicPr>
              <p:cNvPr id="9" name="Picture 8"/>
              <p:cNvPicPr>
                <a:picLocks noChangeAspect="1"/>
              </p:cNvPicPr>
              <p:nvPr/>
            </p:nvPicPr>
            <p:blipFill>
              <a:blip r:embed="rId9"/>
              <a:stretch>
                <a:fillRect/>
              </a:stretch>
            </p:blipFill>
            <p:spPr>
              <a:xfrm>
                <a:off x="5748192" y="5575620"/>
                <a:ext cx="334903" cy="198223"/>
              </a:xfrm>
              <a:prstGeom prst="rect">
                <a:avLst/>
              </a:prstGeom>
            </p:spPr>
          </p:pic>
          <p:pic>
            <p:nvPicPr>
              <p:cNvPr id="10" name="Picture 9"/>
              <p:cNvPicPr>
                <a:picLocks noChangeAspect="1"/>
              </p:cNvPicPr>
              <p:nvPr/>
            </p:nvPicPr>
            <p:blipFill>
              <a:blip r:embed="rId10"/>
              <a:stretch>
                <a:fillRect/>
              </a:stretch>
            </p:blipFill>
            <p:spPr>
              <a:xfrm>
                <a:off x="5320030" y="5579770"/>
                <a:ext cx="327300" cy="196986"/>
              </a:xfrm>
              <a:prstGeom prst="rect">
                <a:avLst/>
              </a:prstGeom>
            </p:spPr>
          </p:pic>
        </p:grpSp>
        <p:grpSp>
          <p:nvGrpSpPr>
            <p:cNvPr id="23" name="Group 22"/>
            <p:cNvGrpSpPr/>
            <p:nvPr/>
          </p:nvGrpSpPr>
          <p:grpSpPr>
            <a:xfrm>
              <a:off x="6240661" y="6031886"/>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0196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2" name="Picture 1"/>
          <p:cNvPicPr>
            <a:picLocks noChangeAspect="1"/>
          </p:cNvPicPr>
          <p:nvPr/>
        </p:nvPicPr>
        <p:blipFill>
          <a:blip r:embed="rId2"/>
          <a:stretch>
            <a:fillRect/>
          </a:stretch>
        </p:blipFill>
        <p:spPr>
          <a:xfrm>
            <a:off x="1178521" y="153511"/>
            <a:ext cx="8273359" cy="5605596"/>
          </a:xfrm>
          <a:prstGeom prst="rect">
            <a:avLst/>
          </a:prstGeom>
        </p:spPr>
      </p:pic>
      <p:grpSp>
        <p:nvGrpSpPr>
          <p:cNvPr id="19" name="Group 18"/>
          <p:cNvGrpSpPr/>
          <p:nvPr/>
        </p:nvGrpSpPr>
        <p:grpSpPr>
          <a:xfrm>
            <a:off x="1943830" y="5601506"/>
            <a:ext cx="3118802" cy="336210"/>
            <a:chOff x="2721670" y="6040016"/>
            <a:chExt cx="2473309" cy="233053"/>
          </a:xfrm>
        </p:grpSpPr>
        <p:grpSp>
          <p:nvGrpSpPr>
            <p:cNvPr id="24" name="Group 23"/>
            <p:cNvGrpSpPr/>
            <p:nvPr/>
          </p:nvGrpSpPr>
          <p:grpSpPr>
            <a:xfrm>
              <a:off x="2721670" y="6040016"/>
              <a:ext cx="2473309" cy="233053"/>
              <a:chOff x="2887669" y="6040016"/>
              <a:chExt cx="2473309" cy="233053"/>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0816" y="6072439"/>
                <a:ext cx="325640" cy="16156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2005" y="6047473"/>
                <a:ext cx="280633" cy="225596"/>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105188" y="6040016"/>
                <a:ext cx="255790" cy="218495"/>
              </a:xfrm>
              <a:prstGeom prst="rect">
                <a:avLst/>
              </a:prstGeom>
            </p:spPr>
          </p:pic>
        </p:grpSp>
        <p:pic>
          <p:nvPicPr>
            <p:cNvPr id="22" name="Picture 21"/>
            <p:cNvPicPr>
              <a:picLocks noChangeAspect="1"/>
            </p:cNvPicPr>
            <p:nvPr/>
          </p:nvPicPr>
          <p:blipFill>
            <a:blip r:embed="rId7"/>
            <a:stretch>
              <a:fillRect/>
            </a:stretch>
          </p:blipFill>
          <p:spPr>
            <a:xfrm>
              <a:off x="4007964" y="6054110"/>
              <a:ext cx="334902" cy="198223"/>
            </a:xfrm>
            <a:prstGeom prst="rect">
              <a:avLst/>
            </a:prstGeom>
          </p:spPr>
        </p:pic>
        <p:pic>
          <p:nvPicPr>
            <p:cNvPr id="23" name="Picture 22"/>
            <p:cNvPicPr>
              <a:picLocks noChangeAspect="1"/>
            </p:cNvPicPr>
            <p:nvPr/>
          </p:nvPicPr>
          <p:blipFill>
            <a:blip r:embed="rId8"/>
            <a:stretch>
              <a:fillRect/>
            </a:stretch>
          </p:blipFill>
          <p:spPr>
            <a:xfrm>
              <a:off x="4434367" y="6042438"/>
              <a:ext cx="327300" cy="196986"/>
            </a:xfrm>
            <a:prstGeom prst="rect">
              <a:avLst/>
            </a:prstGeom>
          </p:spPr>
        </p:pic>
      </p:grpSp>
      <p:grpSp>
        <p:nvGrpSpPr>
          <p:cNvPr id="16" name="Group 15"/>
          <p:cNvGrpSpPr/>
          <p:nvPr/>
        </p:nvGrpSpPr>
        <p:grpSpPr>
          <a:xfrm>
            <a:off x="6288864" y="5571228"/>
            <a:ext cx="2888455" cy="389327"/>
            <a:chOff x="2148779" y="1628632"/>
            <a:chExt cx="3459345" cy="428988"/>
          </a:xfrm>
        </p:grpSpPr>
        <p:pic>
          <p:nvPicPr>
            <p:cNvPr id="17" name="Picture 16"/>
            <p:cNvPicPr>
              <a:picLocks noChangeAspect="1"/>
            </p:cNvPicPr>
            <p:nvPr/>
          </p:nvPicPr>
          <p:blipFill>
            <a:blip r:embed="rId9"/>
            <a:stretch>
              <a:fillRect/>
            </a:stretch>
          </p:blipFill>
          <p:spPr>
            <a:xfrm>
              <a:off x="2148779" y="1628632"/>
              <a:ext cx="655912" cy="396304"/>
            </a:xfrm>
            <a:prstGeom prst="rect">
              <a:avLst/>
            </a:prstGeom>
          </p:spPr>
        </p:pic>
        <p:pic>
          <p:nvPicPr>
            <p:cNvPr id="18" name="Picture 17"/>
            <p:cNvPicPr>
              <a:picLocks noChangeAspect="1"/>
            </p:cNvPicPr>
            <p:nvPr/>
          </p:nvPicPr>
          <p:blipFill>
            <a:blip r:embed="rId10"/>
            <a:stretch>
              <a:fillRect/>
            </a:stretch>
          </p:blipFill>
          <p:spPr>
            <a:xfrm>
              <a:off x="4879645" y="1660191"/>
              <a:ext cx="728479" cy="293882"/>
            </a:xfrm>
            <a:prstGeom prst="rect">
              <a:avLst/>
            </a:prstGeom>
          </p:spPr>
        </p:pic>
        <p:pic>
          <p:nvPicPr>
            <p:cNvPr id="20" name="Picture 19"/>
            <p:cNvPicPr>
              <a:picLocks noChangeAspect="1"/>
            </p:cNvPicPr>
            <p:nvPr/>
          </p:nvPicPr>
          <p:blipFill>
            <a:blip r:embed="rId11"/>
            <a:stretch>
              <a:fillRect/>
            </a:stretch>
          </p:blipFill>
          <p:spPr>
            <a:xfrm>
              <a:off x="3525166" y="1648678"/>
              <a:ext cx="640805" cy="408942"/>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8886" y="0"/>
            <a:ext cx="9396597"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298197" y="0"/>
            <a:ext cx="2447286" cy="821115"/>
          </a:xfrm>
          <a:prstGeom prst="rect">
            <a:avLst/>
          </a:prstGeom>
        </p:spPr>
      </p:pic>
      <p:grpSp>
        <p:nvGrpSpPr>
          <p:cNvPr id="21" name="Group 20"/>
          <p:cNvGrpSpPr/>
          <p:nvPr/>
        </p:nvGrpSpPr>
        <p:grpSpPr>
          <a:xfrm>
            <a:off x="2830341" y="25124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230278" y="185368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297451" y="60619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93509" y="0"/>
            <a:ext cx="9041940" cy="6858000"/>
            <a:chOff x="1093509" y="0"/>
            <a:chExt cx="9041940" cy="6858000"/>
          </a:xfrm>
        </p:grpSpPr>
        <p:pic>
          <p:nvPicPr>
            <p:cNvPr id="9" name="Picture 8"/>
            <p:cNvPicPr>
              <a:picLocks noChangeAspect="1"/>
            </p:cNvPicPr>
            <p:nvPr/>
          </p:nvPicPr>
          <p:blipFill>
            <a:blip r:embed="rId2"/>
            <a:stretch>
              <a:fillRect/>
            </a:stretch>
          </p:blipFill>
          <p:spPr>
            <a:xfrm>
              <a:off x="1093509" y="3629925"/>
              <a:ext cx="8936612" cy="3228075"/>
            </a:xfrm>
            <a:prstGeom prst="rect">
              <a:avLst/>
            </a:prstGeom>
          </p:spPr>
        </p:pic>
        <p:pic>
          <p:nvPicPr>
            <p:cNvPr id="10" name="Picture 9"/>
            <p:cNvPicPr>
              <a:picLocks noChangeAspect="1"/>
            </p:cNvPicPr>
            <p:nvPr/>
          </p:nvPicPr>
          <p:blipFill rotWithShape="1">
            <a:blip r:embed="rId3"/>
            <a:srcRect l="1751" r="4747"/>
            <a:stretch/>
          </p:blipFill>
          <p:spPr>
            <a:xfrm>
              <a:off x="1093509" y="0"/>
              <a:ext cx="9041940" cy="3323051"/>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075789" y="5886449"/>
            <a:ext cx="8161720" cy="467217"/>
            <a:chOff x="2376033" y="6311183"/>
            <a:chExt cx="8304158" cy="50074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5601" y="6383536"/>
              <a:ext cx="512410" cy="318881"/>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535" y="6325125"/>
              <a:ext cx="441590" cy="445261"/>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6033" y="6346244"/>
              <a:ext cx="431760" cy="445261"/>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029020" y="6351714"/>
              <a:ext cx="402496" cy="431245"/>
            </a:xfrm>
            <a:prstGeom prst="rect">
              <a:avLst/>
            </a:prstGeom>
          </p:spPr>
        </p:pic>
        <p:pic>
          <p:nvPicPr>
            <p:cNvPr id="26" name="Picture 25"/>
            <p:cNvPicPr>
              <a:picLocks noChangeAspect="1"/>
            </p:cNvPicPr>
            <p:nvPr/>
          </p:nvPicPr>
          <p:blipFill>
            <a:blip r:embed="rId6"/>
            <a:stretch>
              <a:fillRect/>
            </a:stretch>
          </p:blipFill>
          <p:spPr>
            <a:xfrm>
              <a:off x="10204884" y="6346244"/>
              <a:ext cx="475307" cy="465679"/>
            </a:xfrm>
            <a:prstGeom prst="rect">
              <a:avLst/>
            </a:prstGeom>
          </p:spPr>
        </p:pic>
        <p:pic>
          <p:nvPicPr>
            <p:cNvPr id="28" name="Picture 27"/>
            <p:cNvPicPr>
              <a:picLocks noChangeAspect="1"/>
            </p:cNvPicPr>
            <p:nvPr/>
          </p:nvPicPr>
          <p:blipFill>
            <a:blip r:embed="rId7"/>
            <a:stretch>
              <a:fillRect/>
            </a:stretch>
          </p:blipFill>
          <p:spPr>
            <a:xfrm>
              <a:off x="7537413" y="6311183"/>
              <a:ext cx="526986" cy="391234"/>
            </a:xfrm>
            <a:prstGeom prst="rect">
              <a:avLst/>
            </a:prstGeom>
          </p:spPr>
        </p:pic>
        <p:pic>
          <p:nvPicPr>
            <p:cNvPr id="29" name="Picture 28"/>
            <p:cNvPicPr>
              <a:picLocks noChangeAspect="1"/>
            </p:cNvPicPr>
            <p:nvPr/>
          </p:nvPicPr>
          <p:blipFill>
            <a:blip r:embed="rId8"/>
            <a:stretch>
              <a:fillRect/>
            </a:stretch>
          </p:blipFill>
          <p:spPr>
            <a:xfrm>
              <a:off x="6245857" y="6371023"/>
              <a:ext cx="515022" cy="388794"/>
            </a:xfrm>
            <a:prstGeom prst="rect">
              <a:avLst/>
            </a:prstGeom>
          </p:spPr>
        </p:pic>
      </p:grpSp>
      <p:pic>
        <p:nvPicPr>
          <p:cNvPr id="6" name="Picture 5"/>
          <p:cNvPicPr>
            <a:picLocks noChangeAspect="1"/>
          </p:cNvPicPr>
          <p:nvPr/>
        </p:nvPicPr>
        <p:blipFill>
          <a:blip r:embed="rId9"/>
          <a:stretch>
            <a:fillRect/>
          </a:stretch>
        </p:blipFill>
        <p:spPr>
          <a:xfrm>
            <a:off x="1042796" y="387410"/>
            <a:ext cx="9591675" cy="5499039"/>
          </a:xfrm>
          <a:prstGeom prst="rect">
            <a:avLst/>
          </a:prstGeom>
        </p:spPr>
      </p:pic>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18" name="Group 17"/>
          <p:cNvGrpSpPr/>
          <p:nvPr/>
        </p:nvGrpSpPr>
        <p:grpSpPr>
          <a:xfrm>
            <a:off x="1549369" y="72428"/>
            <a:ext cx="7511924" cy="6154219"/>
            <a:chOff x="1549369" y="72428"/>
            <a:chExt cx="7511924" cy="6154219"/>
          </a:xfrm>
        </p:grpSpPr>
        <p:pic>
          <p:nvPicPr>
            <p:cNvPr id="17" name="Picture 16"/>
            <p:cNvPicPr>
              <a:picLocks noChangeAspect="1"/>
            </p:cNvPicPr>
            <p:nvPr/>
          </p:nvPicPr>
          <p:blipFill>
            <a:blip r:embed="rId2"/>
            <a:stretch>
              <a:fillRect/>
            </a:stretch>
          </p:blipFill>
          <p:spPr>
            <a:xfrm>
              <a:off x="1549369" y="72428"/>
              <a:ext cx="7511924" cy="5869129"/>
            </a:xfrm>
            <a:prstGeom prst="rect">
              <a:avLst/>
            </a:prstGeom>
          </p:spPr>
        </p:pic>
        <p:pic>
          <p:nvPicPr>
            <p:cNvPr id="10" name="Picture 9"/>
            <p:cNvPicPr>
              <a:picLocks noChangeAspect="1"/>
            </p:cNvPicPr>
            <p:nvPr/>
          </p:nvPicPr>
          <p:blipFill>
            <a:blip r:embed="rId3"/>
            <a:stretch>
              <a:fillRect/>
            </a:stretch>
          </p:blipFill>
          <p:spPr>
            <a:xfrm>
              <a:off x="2304611" y="5878392"/>
              <a:ext cx="2828704" cy="304460"/>
            </a:xfrm>
            <a:prstGeom prst="rect">
              <a:avLst/>
            </a:prstGeom>
          </p:spPr>
        </p:pic>
        <p:pic>
          <p:nvPicPr>
            <p:cNvPr id="11" name="Picture 10"/>
            <p:cNvPicPr>
              <a:picLocks noChangeAspect="1"/>
            </p:cNvPicPr>
            <p:nvPr/>
          </p:nvPicPr>
          <p:blipFill>
            <a:blip r:embed="rId4"/>
            <a:stretch>
              <a:fillRect/>
            </a:stretch>
          </p:blipFill>
          <p:spPr>
            <a:xfrm>
              <a:off x="6277364" y="5879197"/>
              <a:ext cx="2567872" cy="347450"/>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3426</TotalTime>
  <Words>373</Words>
  <Application>Microsoft Office PowerPoint</Application>
  <PresentationFormat>Widescreen</PresentationFormat>
  <Paragraphs>76</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248</cp:revision>
  <dcterms:created xsi:type="dcterms:W3CDTF">2016-11-15T13:25:48Z</dcterms:created>
  <dcterms:modified xsi:type="dcterms:W3CDTF">2017-06-23T19:23:48Z</dcterms:modified>
</cp:coreProperties>
</file>