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3" r:id="rId3"/>
    <p:sldId id="257" r:id="rId4"/>
    <p:sldId id="260" r:id="rId5"/>
    <p:sldId id="262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D34"/>
    <a:srgbClr val="FF0066"/>
    <a:srgbClr val="F5A3E5"/>
    <a:srgbClr val="1B2F41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7" autoAdjust="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67" y="1591805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64918"/>
              </p:ext>
            </p:extLst>
          </p:nvPr>
        </p:nvGraphicFramePr>
        <p:xfrm>
          <a:off x="5152293" y="719666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4631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4631" y="1209988"/>
            <a:ext cx="728479" cy="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991" y="8986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06950" y="10527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91" y="450260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6950" y="4518014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991" y="2288613"/>
            <a:ext cx="2567210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06949" y="2304023"/>
            <a:ext cx="2567209" cy="213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53285" y="4627772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27010" y="6338754"/>
            <a:ext cx="68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71062" y="6368475"/>
            <a:ext cx="6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dirty="0" smtClean="0"/>
              <a:t>7</a:t>
            </a:r>
            <a:endParaRPr lang="en-US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10580"/>
              </p:ext>
            </p:extLst>
          </p:nvPr>
        </p:nvGraphicFramePr>
        <p:xfrm>
          <a:off x="6402076" y="4992341"/>
          <a:ext cx="4822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550">
                  <a:extLst>
                    <a:ext uri="{9D8B030D-6E8A-4147-A177-3AD203B41FA5}">
                      <a16:colId xmlns:a16="http://schemas.microsoft.com/office/drawing/2014/main" val="2823257951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798530955"/>
                    </a:ext>
                  </a:extLst>
                </a:gridCol>
                <a:gridCol w="1607550">
                  <a:extLst>
                    <a:ext uri="{9D8B030D-6E8A-4147-A177-3AD203B41FA5}">
                      <a16:colId xmlns:a16="http://schemas.microsoft.com/office/drawing/2014/main" val="3173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Turnover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Jaccard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Species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different?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63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Excluding Transients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confused now.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560784"/>
                  </a:ext>
                </a:extLst>
              </a:tr>
            </a:tbl>
          </a:graphicData>
        </a:graphic>
      </p:graphicFrame>
      <p:sp>
        <p:nvSpPr>
          <p:cNvPr id="51" name="Flowchart: Connector 50"/>
          <p:cNvSpPr/>
          <p:nvPr/>
        </p:nvSpPr>
        <p:spPr>
          <a:xfrm>
            <a:off x="474197" y="3049678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474197" y="3960267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2280866" y="2568523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79596" y="4209058"/>
            <a:ext cx="695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Log(area)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18993" y="3275895"/>
            <a:ext cx="848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Log(Species)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1659" y="4097497"/>
            <a:ext cx="102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Box 1: # </a:t>
            </a:r>
            <a:r>
              <a:rPr lang="en-US" sz="1000" dirty="0" err="1" smtClean="0"/>
              <a:t>spp</a:t>
            </a:r>
            <a:r>
              <a:rPr lang="en-US" sz="1000" dirty="0" smtClean="0"/>
              <a:t> </a:t>
            </a:r>
            <a:r>
              <a:rPr lang="en-US" sz="1000" dirty="0" smtClean="0"/>
              <a:t>=3</a:t>
            </a:r>
          </a:p>
          <a:p>
            <a:r>
              <a:rPr lang="en-US" sz="1000" dirty="0" smtClean="0"/>
              <a:t>Box 4: </a:t>
            </a:r>
            <a:r>
              <a:rPr lang="en-US" sz="1000" dirty="0" smtClean="0"/>
              <a:t># </a:t>
            </a:r>
            <a:r>
              <a:rPr lang="en-US" sz="1000" dirty="0" err="1" smtClean="0"/>
              <a:t>spp</a:t>
            </a:r>
            <a:r>
              <a:rPr lang="en-US" sz="1000" dirty="0" smtClean="0"/>
              <a:t> = </a:t>
            </a:r>
            <a:r>
              <a:rPr lang="en-US" sz="1000" dirty="0"/>
              <a:t>7</a:t>
            </a:r>
            <a:endParaRPr lang="en-US" sz="1000" dirty="0" smtClean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588955" y="2620002"/>
            <a:ext cx="1679579" cy="13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2646" y="2615284"/>
            <a:ext cx="1691612" cy="45415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418937" y="2304023"/>
            <a:ext cx="1283179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15913" y="3375261"/>
            <a:ext cx="1272043" cy="10673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6498" y="2436439"/>
            <a:ext cx="0" cy="1796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06497" y="4236193"/>
            <a:ext cx="2170131" cy="2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02117" y="2304023"/>
            <a:ext cx="1277474" cy="10698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02117" y="3373675"/>
            <a:ext cx="1277474" cy="10689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165203" y="6244563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54539" y="6277319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iamond 63"/>
          <p:cNvSpPr/>
          <p:nvPr/>
        </p:nvSpPr>
        <p:spPr>
          <a:xfrm>
            <a:off x="2224924" y="5534290"/>
            <a:ext cx="237744" cy="219456"/>
          </a:xfrm>
          <a:prstGeom prst="diamond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710862" y="5983036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1110996" y="6054004"/>
            <a:ext cx="237744" cy="219456"/>
          </a:xfrm>
          <a:prstGeom prst="diamond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/>
          <p:cNvSpPr/>
          <p:nvPr/>
        </p:nvSpPr>
        <p:spPr>
          <a:xfrm>
            <a:off x="439416" y="5931233"/>
            <a:ext cx="237744" cy="219456"/>
          </a:xfrm>
          <a:prstGeom prst="diamond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1230515" y="5111659"/>
            <a:ext cx="237744" cy="219456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/>
          <p:cNvSpPr/>
          <p:nvPr/>
        </p:nvSpPr>
        <p:spPr>
          <a:xfrm>
            <a:off x="919105" y="4662173"/>
            <a:ext cx="237744" cy="219456"/>
          </a:xfrm>
          <a:prstGeom prst="diamond">
            <a:avLst/>
          </a:prstGeom>
          <a:solidFill>
            <a:srgbClr val="F5A3E5"/>
          </a:solidFill>
          <a:ln w="38100">
            <a:solidFill>
              <a:srgbClr val="F5A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163320" y="5614696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47206" y="4931947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/>
          <p:cNvSpPr/>
          <p:nvPr/>
        </p:nvSpPr>
        <p:spPr>
          <a:xfrm>
            <a:off x="377127" y="5152203"/>
            <a:ext cx="237744" cy="219456"/>
          </a:xfrm>
          <a:prstGeom prst="diamond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382440" y="4657493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494358" y="6274284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83694" y="6307040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040017" y="6012757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492475" y="5644417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076361" y="4961668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4248260" y="4691894"/>
            <a:ext cx="216380" cy="205145"/>
          </a:xfrm>
          <a:prstGeom prst="flowChartConnecto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Connector 113"/>
          <p:cNvSpPr/>
          <p:nvPr/>
        </p:nvSpPr>
        <p:spPr>
          <a:xfrm>
            <a:off x="4568551" y="5134224"/>
            <a:ext cx="216380" cy="205145"/>
          </a:xfrm>
          <a:prstGeom prst="flowChartConnector">
            <a:avLst/>
          </a:prstGeom>
          <a:solidFill>
            <a:srgbClr val="31AD34"/>
          </a:solidFill>
          <a:ln>
            <a:solidFill>
              <a:srgbClr val="31A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/>
          <p:cNvSpPr/>
          <p:nvPr/>
        </p:nvSpPr>
        <p:spPr>
          <a:xfrm>
            <a:off x="3722768" y="5180146"/>
            <a:ext cx="216380" cy="20514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Connector 115"/>
          <p:cNvSpPr/>
          <p:nvPr/>
        </p:nvSpPr>
        <p:spPr>
          <a:xfrm>
            <a:off x="3766907" y="5961167"/>
            <a:ext cx="216380" cy="205145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Connector 116"/>
          <p:cNvSpPr/>
          <p:nvPr/>
        </p:nvSpPr>
        <p:spPr>
          <a:xfrm>
            <a:off x="4462122" y="6083725"/>
            <a:ext cx="216380" cy="20514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Connector 117"/>
          <p:cNvSpPr/>
          <p:nvPr/>
        </p:nvSpPr>
        <p:spPr>
          <a:xfrm>
            <a:off x="5558957" y="5564011"/>
            <a:ext cx="216380" cy="205145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216780" y="2553448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328698" y="4170239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18034" y="4202995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5388419" y="3459966"/>
            <a:ext cx="237744" cy="219456"/>
          </a:xfrm>
          <a:prstGeom prst="diamond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874357" y="3908712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4274491" y="3979680"/>
            <a:ext cx="237744" cy="219456"/>
          </a:xfrm>
          <a:prstGeom prst="diamond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3602911" y="3856909"/>
            <a:ext cx="237744" cy="219456"/>
          </a:xfrm>
          <a:prstGeom prst="diamond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4394010" y="3037335"/>
            <a:ext cx="237744" cy="219456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4082600" y="2587849"/>
            <a:ext cx="237744" cy="219456"/>
          </a:xfrm>
          <a:prstGeom prst="diamond">
            <a:avLst/>
          </a:prstGeom>
          <a:solidFill>
            <a:srgbClr val="F5A3E5"/>
          </a:solidFill>
          <a:ln w="38100">
            <a:solidFill>
              <a:srgbClr val="F5A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26815" y="3540372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910701" y="2857623"/>
            <a:ext cx="164592" cy="15369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3540622" y="3077879"/>
            <a:ext cx="237744" cy="219456"/>
          </a:xfrm>
          <a:prstGeom prst="diamond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 rot="20741648">
            <a:off x="632017" y="2671142"/>
            <a:ext cx="110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species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 rot="19292141">
            <a:off x="544268" y="3232228"/>
            <a:ext cx="128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Excluding transients</a:t>
            </a:r>
            <a:endParaRPr lang="en-US" sz="1000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/>
          <a:srcRect t="13288" b="5627"/>
          <a:stretch/>
        </p:blipFill>
        <p:spPr>
          <a:xfrm>
            <a:off x="225537" y="163710"/>
            <a:ext cx="2485443" cy="2047887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6022118" y="4544919"/>
            <a:ext cx="2257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Open square = core,</a:t>
            </a:r>
          </a:p>
          <a:p>
            <a:r>
              <a:rPr lang="en-US" sz="1000" dirty="0" smtClean="0"/>
              <a:t>filled diamond/circle = transients</a:t>
            </a:r>
            <a:endParaRPr lang="en-US" sz="1000" dirty="0" smtClean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13" y="319596"/>
            <a:ext cx="2554822" cy="19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73289" y="0"/>
            <a:ext cx="8655352" cy="6864325"/>
            <a:chOff x="1173289" y="0"/>
            <a:chExt cx="8655352" cy="68643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3289" y="0"/>
              <a:ext cx="8655352" cy="68643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955798" y="4009611"/>
              <a:ext cx="3255436" cy="375380"/>
              <a:chOff x="2721075" y="6066646"/>
              <a:chExt cx="2738999" cy="24389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066372" y="1693067"/>
              <a:ext cx="3063411" cy="422147"/>
              <a:chOff x="2066372" y="1693067"/>
              <a:chExt cx="3063411" cy="422147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/>
          </p:nvGrpSpPr>
          <p:grpSpPr>
            <a:xfrm>
              <a:off x="6434156" y="1706270"/>
              <a:ext cx="3063411" cy="422147"/>
              <a:chOff x="2066372" y="1693067"/>
              <a:chExt cx="3063411" cy="422147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6372" y="1693067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01304" y="1744278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14" y="1706270"/>
                <a:ext cx="640805" cy="408944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6323582" y="4059126"/>
              <a:ext cx="3255436" cy="375380"/>
              <a:chOff x="2721075" y="6066646"/>
              <a:chExt cx="2738999" cy="24389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1955798" y="6380121"/>
              <a:ext cx="3255436" cy="375380"/>
              <a:chOff x="2721075" y="6066646"/>
              <a:chExt cx="2738999" cy="243895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6345338" y="6357438"/>
              <a:ext cx="3255436" cy="375380"/>
              <a:chOff x="2721075" y="6066646"/>
              <a:chExt cx="2738999" cy="243895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96" name="Group 95"/>
                <p:cNvGrpSpPr/>
                <p:nvPr/>
              </p:nvGrpSpPr>
              <p:grpSpPr>
                <a:xfrm>
                  <a:off x="2721075" y="6083191"/>
                  <a:ext cx="2738999" cy="227350"/>
                  <a:chOff x="2887074" y="6083191"/>
                  <a:chExt cx="2738999" cy="227350"/>
                </a:xfrm>
              </p:grpSpPr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269" y="6103833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5440" y="6084945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15280" y="6084945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887074" y="608319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7" name="Picture 9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4039" y="6066646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696" y="6098817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7726" y="6098817"/>
                <a:ext cx="327300" cy="1969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118263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55248" y="302929"/>
            <a:ext cx="10438604" cy="6637129"/>
            <a:chOff x="918672" y="-90263"/>
            <a:chExt cx="10438604" cy="66371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672" y="-90263"/>
              <a:ext cx="10438604" cy="663712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092569" y="5642156"/>
              <a:ext cx="3815862" cy="377873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7643151" y="5628981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33279" y="5092181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3279" y="5633820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3279" y="621166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 using average community size XXX.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431973" y="131617"/>
            <a:ext cx="6085173" cy="5042934"/>
            <a:chOff x="2431973" y="131617"/>
            <a:chExt cx="6085173" cy="50429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973" y="131617"/>
              <a:ext cx="6085173" cy="486588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3012760" y="4831134"/>
              <a:ext cx="2279540" cy="281753"/>
              <a:chOff x="2760297" y="6051268"/>
              <a:chExt cx="2514388" cy="23661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60297" y="6051268"/>
                <a:ext cx="2514388" cy="236612"/>
                <a:chOff x="2926296" y="6051268"/>
                <a:chExt cx="2514388" cy="236612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9990" y="6090606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938" y="6051268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6296" y="6062284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84894" y="6062284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209" y="6067448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0815" y="6064345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55681" y="4850311"/>
              <a:ext cx="2164195" cy="324240"/>
              <a:chOff x="2148779" y="1657738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57738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708949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62829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1306285" y="65314"/>
            <a:ext cx="9094916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203</Words>
  <Application>Microsoft Office PowerPoint</Application>
  <PresentationFormat>Widescreen</PresentationFormat>
  <Paragraphs>48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134</cp:revision>
  <dcterms:created xsi:type="dcterms:W3CDTF">2016-11-15T13:25:48Z</dcterms:created>
  <dcterms:modified xsi:type="dcterms:W3CDTF">2017-05-04T19:10:47Z</dcterms:modified>
</cp:coreProperties>
</file>