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16777" y="255016"/>
            <a:ext cx="8390683" cy="5611394"/>
            <a:chOff x="1516777" y="255016"/>
            <a:chExt cx="8390683" cy="5611394"/>
          </a:xfrm>
        </p:grpSpPr>
        <p:pic>
          <p:nvPicPr>
            <p:cNvPr id="4" name="Picture 3"/>
            <p:cNvPicPr>
              <a:picLocks noChangeAspect="1"/>
            </p:cNvPicPr>
            <p:nvPr/>
          </p:nvPicPr>
          <p:blipFill rotWithShape="1">
            <a:blip r:embed="rId2"/>
            <a:srcRect l="58"/>
            <a:stretch/>
          </p:blipFill>
          <p:spPr>
            <a:xfrm>
              <a:off x="1516777" y="255016"/>
              <a:ext cx="8390683" cy="5611394"/>
            </a:xfrm>
            <a:prstGeom prst="rect">
              <a:avLst/>
            </a:prstGeom>
          </p:spPr>
        </p:pic>
        <p:pic>
          <p:nvPicPr>
            <p:cNvPr id="7" name="Picture 6"/>
            <p:cNvPicPr>
              <a:picLocks noChangeAspect="1"/>
            </p:cNvPicPr>
            <p:nvPr/>
          </p:nvPicPr>
          <p:blipFill>
            <a:blip r:embed="rId3"/>
            <a:stretch>
              <a:fillRect/>
            </a:stretch>
          </p:blipFill>
          <p:spPr>
            <a:xfrm>
              <a:off x="8400724" y="2120377"/>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439636" y="0"/>
            <a:ext cx="8439620" cy="6882386"/>
            <a:chOff x="1439636" y="0"/>
            <a:chExt cx="8439620" cy="6882386"/>
          </a:xfrm>
        </p:grpSpPr>
        <p:pic>
          <p:nvPicPr>
            <p:cNvPr id="7" name="Picture 6"/>
            <p:cNvPicPr>
              <a:picLocks noChangeAspect="1"/>
            </p:cNvPicPr>
            <p:nvPr/>
          </p:nvPicPr>
          <p:blipFill>
            <a:blip r:embed="rId2"/>
            <a:stretch>
              <a:fillRect/>
            </a:stretch>
          </p:blipFill>
          <p:spPr>
            <a:xfrm>
              <a:off x="1439636" y="0"/>
              <a:ext cx="8439620" cy="665704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4" name="Group 3"/>
          <p:cNvGrpSpPr/>
          <p:nvPr/>
        </p:nvGrpSpPr>
        <p:grpSpPr>
          <a:xfrm>
            <a:off x="2018922" y="-63374"/>
            <a:ext cx="8637007" cy="6970146"/>
            <a:chOff x="2018922" y="-63374"/>
            <a:chExt cx="8637007" cy="6970146"/>
          </a:xfrm>
        </p:grpSpPr>
        <p:pic>
          <p:nvPicPr>
            <p:cNvPr id="3" name="Picture 2"/>
            <p:cNvPicPr>
              <a:picLocks noChangeAspect="1"/>
            </p:cNvPicPr>
            <p:nvPr/>
          </p:nvPicPr>
          <p:blipFill>
            <a:blip r:embed="rId2"/>
            <a:stretch>
              <a:fillRect/>
            </a:stretch>
          </p:blipFill>
          <p:spPr>
            <a:xfrm>
              <a:off x="2018922" y="-63374"/>
              <a:ext cx="8637007" cy="6809028"/>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spTree>
    <p:extLst>
      <p:ext uri="{BB962C8B-B14F-4D97-AF65-F5344CB8AC3E}">
        <p14:creationId xmlns:p14="http://schemas.microsoft.com/office/powerpoint/2010/main" val="331242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4032</TotalTime>
  <Words>375</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290</cp:revision>
  <dcterms:created xsi:type="dcterms:W3CDTF">2016-11-15T13:25:48Z</dcterms:created>
  <dcterms:modified xsi:type="dcterms:W3CDTF">2017-11-02T13:51:14Z</dcterms:modified>
</cp:coreProperties>
</file>