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602200"/>
            <a:ext cx="407273" cy="248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099"/>
              </p:ext>
            </p:extLst>
          </p:nvPr>
        </p:nvGraphicFramePr>
        <p:xfrm>
          <a:off x="2032000" y="719666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0"/>
            <a:ext cx="9044181" cy="677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25" y="6134687"/>
            <a:ext cx="325640" cy="161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05" y="6121809"/>
            <a:ext cx="306915" cy="187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85" y="6102516"/>
            <a:ext cx="223459" cy="2255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97" y="6117565"/>
            <a:ext cx="280633" cy="2255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60" y="6115811"/>
            <a:ext cx="254344" cy="224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42" y="6117351"/>
            <a:ext cx="274386" cy="2255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5131" y="6115811"/>
            <a:ext cx="255789" cy="218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12" y="6140292"/>
            <a:ext cx="325640" cy="1615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92" y="6127414"/>
            <a:ext cx="306915" cy="1870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72" y="6108121"/>
            <a:ext cx="223459" cy="2255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84" y="6123170"/>
            <a:ext cx="280633" cy="2255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47" y="6121416"/>
            <a:ext cx="254344" cy="224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9" y="6122956"/>
            <a:ext cx="274386" cy="2255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0918" y="6121416"/>
            <a:ext cx="255789" cy="2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088433" y="5164914"/>
            <a:ext cx="671804" cy="284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" y="1138844"/>
            <a:ext cx="12187660" cy="4443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75" y="4950875"/>
            <a:ext cx="541407" cy="268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43" y="4907807"/>
            <a:ext cx="510273" cy="310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9" y="4844417"/>
            <a:ext cx="371522" cy="375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33" y="4897645"/>
            <a:ext cx="466579" cy="375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4" y="4879745"/>
            <a:ext cx="422871" cy="37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79" y="4879000"/>
            <a:ext cx="456193" cy="3750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81" y="4897063"/>
            <a:ext cx="541407" cy="2686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49" y="4853995"/>
            <a:ext cx="510273" cy="3109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32" y="4780413"/>
            <a:ext cx="371522" cy="3750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39" y="4843833"/>
            <a:ext cx="466579" cy="375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00" y="4825933"/>
            <a:ext cx="422871" cy="37258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85" y="4825188"/>
            <a:ext cx="456193" cy="3750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2524" y="4897063"/>
            <a:ext cx="425272" cy="3632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7675" y="4843833"/>
            <a:ext cx="425272" cy="3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8</cp:revision>
  <dcterms:created xsi:type="dcterms:W3CDTF">2016-11-15T13:25:48Z</dcterms:created>
  <dcterms:modified xsi:type="dcterms:W3CDTF">2016-11-15T18:11:41Z</dcterms:modified>
</cp:coreProperties>
</file>