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6384" y="324434"/>
            <a:ext cx="5316289" cy="3784421"/>
            <a:chOff x="1291276" y="119864"/>
            <a:chExt cx="9003587" cy="62228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721075" y="6066646"/>
              <a:ext cx="7348959" cy="276066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70004" y="4197096"/>
            <a:ext cx="4901185" cy="2039112"/>
            <a:chOff x="402796" y="1109733"/>
            <a:chExt cx="11119716" cy="401478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211629" y="4687790"/>
              <a:ext cx="4248393" cy="378945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788883" y="4745568"/>
              <a:ext cx="4248393" cy="378945"/>
              <a:chOff x="2721075" y="6066646"/>
              <a:chExt cx="2738999" cy="2438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91" y="1109733"/>
              <a:ext cx="5498521" cy="362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77" y="28262"/>
            <a:ext cx="7195457" cy="4278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7" y="193318"/>
            <a:ext cx="6496050" cy="43719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84560" y="3929312"/>
            <a:ext cx="5078346" cy="377620"/>
            <a:chOff x="4076090" y="5589042"/>
            <a:chExt cx="3274081" cy="243042"/>
          </a:xfrm>
        </p:grpSpPr>
        <p:grpSp>
          <p:nvGrpSpPr>
            <p:cNvPr id="8" name="Group 7"/>
            <p:cNvGrpSpPr/>
            <p:nvPr/>
          </p:nvGrpSpPr>
          <p:grpSpPr>
            <a:xfrm>
              <a:off x="4076090" y="5589042"/>
              <a:ext cx="3274081" cy="243042"/>
              <a:chOff x="4076090" y="5589042"/>
              <a:chExt cx="3274081" cy="243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76090" y="5589042"/>
                <a:ext cx="2768069" cy="243042"/>
                <a:chOff x="4242089" y="5589042"/>
                <a:chExt cx="2768069" cy="243042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426" y="5634952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99" y="560648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2089" y="5589042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754369" y="5606488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8110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31841" y="5598294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8358" y="5603347"/>
              <a:ext cx="327300" cy="1969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8120918" y="429085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colors, grid print?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9032" y="4650754"/>
            <a:ext cx="3441278" cy="20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687" y="43480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Figures 3a, 3b. Proportion of transient and core species 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datasets.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5" y="457200"/>
            <a:ext cx="4870189" cy="3763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5502" y="1316736"/>
            <a:ext cx="1264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% area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Currently </a:t>
            </a:r>
            <a:r>
              <a:rPr lang="en-US" sz="1200" dirty="0" smtClean="0">
                <a:solidFill>
                  <a:srgbClr val="FF0000"/>
                </a:solidFill>
              </a:rPr>
              <a:t>only have smallest sampling grain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4a – 4d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105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Fig 4a – 4d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44</cp:revision>
  <dcterms:created xsi:type="dcterms:W3CDTF">2016-11-15T13:25:48Z</dcterms:created>
  <dcterms:modified xsi:type="dcterms:W3CDTF">2017-02-02T22:23:38Z</dcterms:modified>
</cp:coreProperties>
</file>