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60" r:id="rId4"/>
    <p:sldId id="262" r:id="rId5"/>
    <p:sldId id="261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openxmlformats.org/officeDocument/2006/relationships/image" Target="../media/image20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" y="566928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6793821" y="5254218"/>
            <a:ext cx="1872544" cy="192467"/>
            <a:chOff x="2721075" y="6066646"/>
            <a:chExt cx="2738999" cy="243895"/>
          </a:xfrm>
        </p:grpSpPr>
        <p:grpSp>
          <p:nvGrpSpPr>
            <p:cNvPr id="52" name="Group 51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9854367" y="5249751"/>
            <a:ext cx="1872544" cy="192467"/>
            <a:chOff x="2721075" y="6066646"/>
            <a:chExt cx="2738999" cy="243895"/>
          </a:xfrm>
        </p:grpSpPr>
        <p:grpSp>
          <p:nvGrpSpPr>
            <p:cNvPr id="43" name="Group 4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48" name="Picture 4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49" name="Picture 4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50" name="Picture 4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51" name="Picture 5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70913" y="1203435"/>
            <a:ext cx="5659509" cy="4035703"/>
            <a:chOff x="2366005" y="357098"/>
            <a:chExt cx="5305184" cy="3751757"/>
          </a:xfrm>
        </p:grpSpPr>
        <p:grpSp>
          <p:nvGrpSpPr>
            <p:cNvPr id="7" name="Group 6"/>
            <p:cNvGrpSpPr/>
            <p:nvPr/>
          </p:nvGrpSpPr>
          <p:grpSpPr>
            <a:xfrm>
              <a:off x="3190628" y="3940966"/>
              <a:ext cx="4339292" cy="167889"/>
              <a:chOff x="2721075" y="6066646"/>
              <a:chExt cx="7348959" cy="27606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12" name="Picture 11"/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" name="Picture 14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" name="Picture 16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" name="Picture 17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  <p:grpSp>
            <p:nvGrpSpPr>
              <p:cNvPr id="29" name="Group 28"/>
              <p:cNvGrpSpPr/>
              <p:nvPr/>
            </p:nvGrpSpPr>
            <p:grpSpPr>
              <a:xfrm>
                <a:off x="7331035" y="6098817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35" name="Picture 34"/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6" name="Picture 35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7" name="Picture 36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8" name="Picture 37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66005" y="357098"/>
              <a:ext cx="5305184" cy="3597548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50211" y="1203435"/>
            <a:ext cx="5830565" cy="404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11163" y="65596"/>
            <a:ext cx="9413888" cy="6414784"/>
            <a:chOff x="1011163" y="65596"/>
            <a:chExt cx="9413888" cy="641478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1163" y="271073"/>
              <a:ext cx="9413888" cy="6209307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1899786" y="5483456"/>
              <a:ext cx="3544834" cy="310479"/>
              <a:chOff x="4092064" y="5579770"/>
              <a:chExt cx="3105944" cy="24521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092064" y="5579770"/>
                <a:ext cx="3105944" cy="245213"/>
                <a:chOff x="4092064" y="5579770"/>
                <a:chExt cx="3105944" cy="245213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092064" y="5579770"/>
                  <a:ext cx="2638534" cy="231317"/>
                  <a:chOff x="4258063" y="5579770"/>
                  <a:chExt cx="2638534" cy="231317"/>
                </a:xfrm>
              </p:grpSpPr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90969" y="5623587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78545" y="5585491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58063" y="5579770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640808" y="5592592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95947" y="5589042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70546" y="5589042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42690" y="5606488"/>
                <a:ext cx="327300" cy="196986"/>
              </a:xfrm>
              <a:prstGeom prst="rect">
                <a:avLst/>
              </a:prstGeom>
            </p:spPr>
          </p:pic>
        </p:grp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10"/>
            <a:srcRect l="14954" t="272" r="6404" b="94166"/>
            <a:stretch/>
          </p:blipFill>
          <p:spPr>
            <a:xfrm>
              <a:off x="3855283" y="65596"/>
              <a:ext cx="3520440" cy="347472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228600" y="193318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2a-2b</a:t>
            </a:r>
          </a:p>
        </p:txBody>
      </p:sp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88545" y="5262479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Figure3a. </a:t>
            </a:r>
            <a:r>
              <a:rPr lang="en-US" dirty="0"/>
              <a:t>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area, colored </a:t>
            </a:r>
            <a:r>
              <a:rPr lang="en-US" dirty="0"/>
              <a:t>by taxa, using the hierarchically </a:t>
            </a:r>
            <a:r>
              <a:rPr lang="en-US" dirty="0" smtClean="0"/>
              <a:t>scaled count </a:t>
            </a:r>
            <a:r>
              <a:rPr lang="en-US" dirty="0"/>
              <a:t>datasets.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88545" y="5771846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Figure3b</a:t>
            </a:r>
            <a:r>
              <a:rPr lang="en-US" dirty="0"/>
              <a:t>. 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community </a:t>
            </a:r>
            <a:r>
              <a:rPr lang="en-US" dirty="0"/>
              <a:t>size </a:t>
            </a:r>
            <a:r>
              <a:rPr lang="en-US" dirty="0" smtClean="0"/>
              <a:t>(number of individuals), </a:t>
            </a:r>
            <a:r>
              <a:rPr lang="en-US" dirty="0"/>
              <a:t>colored by taxa, using the hierarchically scaled </a:t>
            </a:r>
            <a:r>
              <a:rPr lang="en-US" dirty="0" smtClean="0"/>
              <a:t>count datasets</a:t>
            </a:r>
            <a:r>
              <a:rPr lang="en-US" dirty="0"/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298" y="1554417"/>
            <a:ext cx="3702031" cy="290409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88545" y="6418177"/>
            <a:ext cx="8805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Figure3c. Predicted values of hierarchically scaled count datasets by taxa. 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550900" y="1220780"/>
            <a:ext cx="4641100" cy="3107842"/>
            <a:chOff x="2523391" y="2055046"/>
            <a:chExt cx="5603165" cy="380437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3391" y="2055046"/>
              <a:ext cx="5603165" cy="369543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390" y="5509841"/>
              <a:ext cx="496473" cy="2870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339" y="5452954"/>
              <a:ext cx="427855" cy="40085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442" y="5452954"/>
              <a:ext cx="418331" cy="40085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17388" y="5471187"/>
              <a:ext cx="389978" cy="38823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65321" y="5477273"/>
              <a:ext cx="510596" cy="35221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77228" y="5479471"/>
              <a:ext cx="499004" cy="350018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670" y="1554417"/>
            <a:ext cx="3769065" cy="290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777"/>
            <a:ext cx="5667375" cy="390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396"/>
          <a:stretch/>
        </p:blipFill>
        <p:spPr>
          <a:xfrm>
            <a:off x="195993" y="1331302"/>
            <a:ext cx="5275387" cy="39180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327"/>
          <a:stretch/>
        </p:blipFill>
        <p:spPr>
          <a:xfrm>
            <a:off x="6418388" y="1268158"/>
            <a:ext cx="5349934" cy="3981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7288" y="1736282"/>
            <a:ext cx="1181100" cy="2457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</a:t>
            </a:r>
            <a:r>
              <a:rPr lang="en-US" dirty="0"/>
              <a:t>4</a:t>
            </a:r>
            <a:r>
              <a:rPr lang="en-US" dirty="0" smtClean="0"/>
              <a:t>a-4d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6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201890"/>
            <a:ext cx="12006617" cy="4320831"/>
            <a:chOff x="97985" y="1201890"/>
            <a:chExt cx="11908632" cy="43208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85" y="1201890"/>
              <a:ext cx="11908632" cy="4320831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032989" y="4782853"/>
              <a:ext cx="4738636" cy="471890"/>
              <a:chOff x="1032989" y="4782853"/>
              <a:chExt cx="4738636" cy="47189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7074125" y="4706731"/>
              <a:ext cx="4738636" cy="471890"/>
              <a:chOff x="1032989" y="4782853"/>
              <a:chExt cx="4738636" cy="47189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121</Words>
  <Application>Microsoft Office PowerPoint</Application>
  <PresentationFormat>Widescreen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Key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71</cp:revision>
  <dcterms:created xsi:type="dcterms:W3CDTF">2016-11-15T13:25:48Z</dcterms:created>
  <dcterms:modified xsi:type="dcterms:W3CDTF">2017-03-29T18:54:29Z</dcterms:modified>
</cp:coreProperties>
</file>