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7" r:id="rId3"/>
    <p:sldId id="260" r:id="rId4"/>
    <p:sldId id="262" r:id="rId5"/>
    <p:sldId id="261" r:id="rId6"/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21820-D199-4D82-91AF-C50B1D3B111A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0E3DB-BCAB-42BD-8DDD-04198F92E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9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ounproject.com/delwar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thenounproject.com/Mrs_Flan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Bird – created by </a:t>
            </a:r>
            <a:r>
              <a:rPr lang="en-US" dirty="0" err="1" smtClean="0"/>
              <a:t>parkjisun</a:t>
            </a:r>
            <a:endParaRPr lang="en-US" dirty="0" smtClean="0"/>
          </a:p>
          <a:p>
            <a:r>
              <a:rPr lang="en-US" dirty="0" smtClean="0"/>
              <a:t>Tree – created by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Delwar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Hossain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dirty="0" smtClean="0"/>
              <a:t>Deer – created by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Francisca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Arévalo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Fish – created by Iconic</a:t>
            </a:r>
          </a:p>
          <a:p>
            <a:r>
              <a:rPr lang="en-US" dirty="0" smtClean="0"/>
              <a:t>Butterfly – created by Jacqueline </a:t>
            </a:r>
            <a:r>
              <a:rPr lang="en-US" dirty="0" err="1" smtClean="0"/>
              <a:t>Fernandes</a:t>
            </a:r>
            <a:endParaRPr lang="en-US" dirty="0" smtClean="0"/>
          </a:p>
          <a:p>
            <a:r>
              <a:rPr lang="en-US" dirty="0" smtClean="0"/>
              <a:t>Shell</a:t>
            </a:r>
            <a:r>
              <a:rPr lang="en-US" baseline="0" dirty="0" smtClean="0"/>
              <a:t> – created by B Barrett Noun project</a:t>
            </a:r>
          </a:p>
          <a:p>
            <a:r>
              <a:rPr lang="en-US" baseline="0" dirty="0" smtClean="0"/>
              <a:t>Bacteria – created by Boris </a:t>
            </a:r>
            <a:r>
              <a:rPr lang="en-US" baseline="0" dirty="0" err="1" smtClean="0"/>
              <a:t>Belov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64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9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6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6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6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2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0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8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4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7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2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B8C92-D5E3-4480-8685-D57BEE386DE2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6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3.png"/><Relationship Id="rId7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image" Target="../media/image14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.png"/><Relationship Id="rId4" Type="http://schemas.openxmlformats.org/officeDocument/2006/relationships/image" Target="../media/image20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905249"/>
              </p:ext>
            </p:extLst>
          </p:nvPr>
        </p:nvGraphicFramePr>
        <p:xfrm>
          <a:off x="2032000" y="723583"/>
          <a:ext cx="191485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265">
                  <a:extLst>
                    <a:ext uri="{9D8B030D-6E8A-4147-A177-3AD203B41FA5}">
                      <a16:colId xmlns:a16="http://schemas.microsoft.com/office/drawing/2014/main" val="1812283001"/>
                    </a:ext>
                  </a:extLst>
                </a:gridCol>
                <a:gridCol w="1427585">
                  <a:extLst>
                    <a:ext uri="{9D8B030D-6E8A-4147-A177-3AD203B41FA5}">
                      <a16:colId xmlns:a16="http://schemas.microsoft.com/office/drawing/2014/main" val="3574134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Birds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204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Mammals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943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Fish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409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Invertebrates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088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Benthos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511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Plankton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655806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043" y="1924865"/>
            <a:ext cx="429134" cy="2129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4235" y="60801"/>
            <a:ext cx="1380392" cy="1325563"/>
          </a:xfrm>
        </p:spPr>
        <p:txBody>
          <a:bodyPr/>
          <a:lstStyle/>
          <a:p>
            <a:r>
              <a:rPr lang="en-US" dirty="0" smtClean="0"/>
              <a:t>Key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651" y="2970153"/>
            <a:ext cx="370436" cy="2977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832" y="2237652"/>
            <a:ext cx="395345" cy="3250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80256" y="733268"/>
            <a:ext cx="386064" cy="3297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6589" y="2588903"/>
            <a:ext cx="422129" cy="3297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6589" y="1149269"/>
            <a:ext cx="446039" cy="2684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60381" y="1551359"/>
            <a:ext cx="413796" cy="24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52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040" y="566928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1a-1f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6793821" y="5254218"/>
            <a:ext cx="1872544" cy="192467"/>
            <a:chOff x="2721075" y="6066646"/>
            <a:chExt cx="2738999" cy="243895"/>
          </a:xfrm>
        </p:grpSpPr>
        <p:grpSp>
          <p:nvGrpSpPr>
            <p:cNvPr id="52" name="Group 51"/>
            <p:cNvGrpSpPr/>
            <p:nvPr/>
          </p:nvGrpSpPr>
          <p:grpSpPr>
            <a:xfrm>
              <a:off x="2721075" y="6066646"/>
              <a:ext cx="2738999" cy="243895"/>
              <a:chOff x="2721075" y="6066646"/>
              <a:chExt cx="2738999" cy="243895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721075" y="6083191"/>
                <a:ext cx="2738999" cy="227350"/>
                <a:chOff x="2887074" y="6083191"/>
                <a:chExt cx="2738999" cy="227350"/>
              </a:xfrm>
            </p:grpSpPr>
            <p:pic>
              <p:nvPicPr>
                <p:cNvPr id="57" name="Picture 56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79269" y="6103833"/>
                  <a:ext cx="325640" cy="161565"/>
                </a:xfrm>
                <a:prstGeom prst="rect">
                  <a:avLst/>
                </a:prstGeom>
              </p:spPr>
            </p:pic>
            <p:pic>
              <p:nvPicPr>
                <p:cNvPr id="58" name="Picture 5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45440" y="6084945"/>
                  <a:ext cx="280633" cy="225596"/>
                </a:xfrm>
                <a:prstGeom prst="rect">
                  <a:avLst/>
                </a:prstGeom>
              </p:spPr>
            </p:pic>
            <p:pic>
              <p:nvPicPr>
                <p:cNvPr id="59" name="Picture 58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15280" y="6084945"/>
                  <a:ext cx="274386" cy="225596"/>
                </a:xfrm>
                <a:prstGeom prst="rect">
                  <a:avLst/>
                </a:prstGeom>
              </p:spPr>
            </p:pic>
            <p:pic>
              <p:nvPicPr>
                <p:cNvPr id="60" name="Picture 59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887074" y="6083191"/>
                  <a:ext cx="255789" cy="218495"/>
                </a:xfrm>
                <a:prstGeom prst="rect">
                  <a:avLst/>
                </a:prstGeom>
              </p:spPr>
            </p:pic>
          </p:grpSp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34039" y="6066646"/>
                <a:ext cx="302061" cy="235941"/>
              </a:xfrm>
              <a:prstGeom prst="rect">
                <a:avLst/>
              </a:prstGeom>
            </p:spPr>
          </p:pic>
        </p:grp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06696" y="6098817"/>
              <a:ext cx="334903" cy="198223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07726" y="6098817"/>
              <a:ext cx="327300" cy="196986"/>
            </a:xfrm>
            <a:prstGeom prst="rect">
              <a:avLst/>
            </a:prstGeom>
          </p:spPr>
        </p:pic>
      </p:grpSp>
      <p:grpSp>
        <p:nvGrpSpPr>
          <p:cNvPr id="41" name="Group 40"/>
          <p:cNvGrpSpPr/>
          <p:nvPr/>
        </p:nvGrpSpPr>
        <p:grpSpPr>
          <a:xfrm>
            <a:off x="9854367" y="5249751"/>
            <a:ext cx="1872544" cy="192467"/>
            <a:chOff x="2721075" y="6066646"/>
            <a:chExt cx="2738999" cy="243895"/>
          </a:xfrm>
        </p:grpSpPr>
        <p:grpSp>
          <p:nvGrpSpPr>
            <p:cNvPr id="43" name="Group 42"/>
            <p:cNvGrpSpPr/>
            <p:nvPr/>
          </p:nvGrpSpPr>
          <p:grpSpPr>
            <a:xfrm>
              <a:off x="2721075" y="6066646"/>
              <a:ext cx="2738999" cy="243895"/>
              <a:chOff x="2721075" y="6066646"/>
              <a:chExt cx="2738999" cy="243895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2721075" y="6083191"/>
                <a:ext cx="2738999" cy="227350"/>
                <a:chOff x="2887074" y="6083191"/>
                <a:chExt cx="2738999" cy="227350"/>
              </a:xfrm>
            </p:grpSpPr>
            <p:pic>
              <p:nvPicPr>
                <p:cNvPr id="48" name="Picture 47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79269" y="6103833"/>
                  <a:ext cx="325640" cy="161565"/>
                </a:xfrm>
                <a:prstGeom prst="rect">
                  <a:avLst/>
                </a:prstGeom>
              </p:spPr>
            </p:pic>
            <p:pic>
              <p:nvPicPr>
                <p:cNvPr id="49" name="Picture 4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45440" y="6084945"/>
                  <a:ext cx="280633" cy="225596"/>
                </a:xfrm>
                <a:prstGeom prst="rect">
                  <a:avLst/>
                </a:prstGeom>
              </p:spPr>
            </p:pic>
            <p:pic>
              <p:nvPicPr>
                <p:cNvPr id="50" name="Picture 49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15280" y="6084945"/>
                  <a:ext cx="274386" cy="225596"/>
                </a:xfrm>
                <a:prstGeom prst="rect">
                  <a:avLst/>
                </a:prstGeom>
              </p:spPr>
            </p:pic>
            <p:pic>
              <p:nvPicPr>
                <p:cNvPr id="51" name="Picture 50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887074" y="6083191"/>
                  <a:ext cx="255789" cy="218495"/>
                </a:xfrm>
                <a:prstGeom prst="rect">
                  <a:avLst/>
                </a:prstGeom>
              </p:spPr>
            </p:pic>
          </p:grpSp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34039" y="6066646"/>
                <a:ext cx="302061" cy="235941"/>
              </a:xfrm>
              <a:prstGeom prst="rect">
                <a:avLst/>
              </a:prstGeom>
            </p:spPr>
          </p:pic>
        </p:grp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06696" y="6098817"/>
              <a:ext cx="334903" cy="198223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07726" y="6098817"/>
              <a:ext cx="327300" cy="196986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70913" y="1203435"/>
            <a:ext cx="5659509" cy="4035703"/>
            <a:chOff x="2366005" y="357098"/>
            <a:chExt cx="5305184" cy="3751757"/>
          </a:xfrm>
        </p:grpSpPr>
        <p:grpSp>
          <p:nvGrpSpPr>
            <p:cNvPr id="7" name="Group 6"/>
            <p:cNvGrpSpPr/>
            <p:nvPr/>
          </p:nvGrpSpPr>
          <p:grpSpPr>
            <a:xfrm>
              <a:off x="3190628" y="3940966"/>
              <a:ext cx="4339292" cy="167889"/>
              <a:chOff x="2721075" y="6066646"/>
              <a:chExt cx="7348959" cy="276066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2721075" y="6066646"/>
                <a:ext cx="2738999" cy="243895"/>
                <a:chOff x="2721075" y="6066646"/>
                <a:chExt cx="2738999" cy="243895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2721075" y="6066646"/>
                  <a:ext cx="2738999" cy="243895"/>
                  <a:chOff x="2721075" y="6066646"/>
                  <a:chExt cx="2738999" cy="243895"/>
                </a:xfrm>
              </p:grpSpPr>
              <p:grpSp>
                <p:nvGrpSpPr>
                  <p:cNvPr id="3" name="Group 2"/>
                  <p:cNvGrpSpPr/>
                  <p:nvPr/>
                </p:nvGrpSpPr>
                <p:grpSpPr>
                  <a:xfrm>
                    <a:off x="2721075" y="6083191"/>
                    <a:ext cx="2738999" cy="227350"/>
                    <a:chOff x="2887074" y="6083191"/>
                    <a:chExt cx="2738999" cy="227350"/>
                  </a:xfrm>
                </p:grpSpPr>
                <p:pic>
                  <p:nvPicPr>
                    <p:cNvPr id="12" name="Picture 11"/>
                    <p:cNvPicPr>
                      <a:picLocks noChangeAspect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79269" y="6103833"/>
                      <a:ext cx="325640" cy="16156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5" name="Picture 14"/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345440" y="6084945"/>
                      <a:ext cx="280633" cy="225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" name="Picture 16"/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515280" y="6084945"/>
                      <a:ext cx="274386" cy="225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8" name="Picture 17"/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2887074" y="6083191"/>
                      <a:ext cx="255789" cy="218495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20" name="Picture 19"/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734039" y="6066646"/>
                    <a:ext cx="302061" cy="23594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6" name="Picture 25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06696" y="6098817"/>
                  <a:ext cx="334903" cy="198223"/>
                </a:xfrm>
                <a:prstGeom prst="rect">
                  <a:avLst/>
                </a:prstGeom>
              </p:spPr>
            </p:pic>
            <p:pic>
              <p:nvPicPr>
                <p:cNvPr id="27" name="Picture 26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107726" y="6098817"/>
                  <a:ext cx="327300" cy="196986"/>
                </a:xfrm>
                <a:prstGeom prst="rect">
                  <a:avLst/>
                </a:prstGeom>
              </p:spPr>
            </p:pic>
          </p:grpSp>
          <p:grpSp>
            <p:nvGrpSpPr>
              <p:cNvPr id="29" name="Group 28"/>
              <p:cNvGrpSpPr/>
              <p:nvPr/>
            </p:nvGrpSpPr>
            <p:grpSpPr>
              <a:xfrm>
                <a:off x="7331035" y="6098817"/>
                <a:ext cx="2738999" cy="243895"/>
                <a:chOff x="2721075" y="6066646"/>
                <a:chExt cx="2738999" cy="243895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2721075" y="6066646"/>
                  <a:ext cx="2738999" cy="243895"/>
                  <a:chOff x="2721075" y="6066646"/>
                  <a:chExt cx="2738999" cy="243895"/>
                </a:xfrm>
              </p:grpSpPr>
              <p:grpSp>
                <p:nvGrpSpPr>
                  <p:cNvPr id="33" name="Group 32"/>
                  <p:cNvGrpSpPr/>
                  <p:nvPr/>
                </p:nvGrpSpPr>
                <p:grpSpPr>
                  <a:xfrm>
                    <a:off x="2721075" y="6083191"/>
                    <a:ext cx="2738999" cy="227350"/>
                    <a:chOff x="2887074" y="6083191"/>
                    <a:chExt cx="2738999" cy="227350"/>
                  </a:xfrm>
                </p:grpSpPr>
                <p:pic>
                  <p:nvPicPr>
                    <p:cNvPr id="35" name="Picture 34"/>
                    <p:cNvPicPr>
                      <a:picLocks noChangeAspect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79269" y="6103833"/>
                      <a:ext cx="325640" cy="16156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6" name="Picture 35"/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345440" y="6084945"/>
                      <a:ext cx="280633" cy="225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7" name="Picture 36"/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515280" y="6084945"/>
                      <a:ext cx="274386" cy="225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8" name="Picture 37"/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2887074" y="6083191"/>
                      <a:ext cx="255789" cy="218495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34" name="Picture 33"/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734039" y="6066646"/>
                    <a:ext cx="302061" cy="23594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06696" y="6098817"/>
                  <a:ext cx="334903" cy="198223"/>
                </a:xfrm>
                <a:prstGeom prst="rect">
                  <a:avLst/>
                </a:prstGeom>
              </p:spPr>
            </p:pic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107726" y="6098817"/>
                  <a:ext cx="327300" cy="196986"/>
                </a:xfrm>
                <a:prstGeom prst="rect">
                  <a:avLst/>
                </a:prstGeom>
              </p:spPr>
            </p:pic>
          </p:grpSp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366005" y="357098"/>
              <a:ext cx="5305184" cy="3597548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50211" y="1203435"/>
            <a:ext cx="5830565" cy="404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87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11163" y="65596"/>
            <a:ext cx="9413888" cy="6414784"/>
            <a:chOff x="1011163" y="65596"/>
            <a:chExt cx="9413888" cy="641478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1163" y="271073"/>
              <a:ext cx="9413888" cy="6209307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1899786" y="5483456"/>
              <a:ext cx="3544834" cy="310479"/>
              <a:chOff x="4092064" y="5579770"/>
              <a:chExt cx="3105944" cy="24521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4092064" y="5579770"/>
                <a:ext cx="3105944" cy="245213"/>
                <a:chOff x="4092064" y="5579770"/>
                <a:chExt cx="3105944" cy="245213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4092064" y="5579770"/>
                  <a:ext cx="2638534" cy="231317"/>
                  <a:chOff x="4258063" y="5579770"/>
                  <a:chExt cx="2638534" cy="231317"/>
                </a:xfrm>
              </p:grpSpPr>
              <p:pic>
                <p:nvPicPr>
                  <p:cNvPr id="13" name="Picture 12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90969" y="5623587"/>
                    <a:ext cx="325640" cy="161565"/>
                  </a:xfrm>
                  <a:prstGeom prst="rect">
                    <a:avLst/>
                  </a:prstGeom>
                </p:spPr>
              </p:pic>
              <p:pic>
                <p:nvPicPr>
                  <p:cNvPr id="14" name="Picture 13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178545" y="5585491"/>
                    <a:ext cx="280633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15" name="Picture 14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58063" y="5579770"/>
                    <a:ext cx="274386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16" name="Picture 15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6640808" y="5592592"/>
                    <a:ext cx="255789" cy="21849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895947" y="5589042"/>
                  <a:ext cx="302061" cy="235941"/>
                </a:xfrm>
                <a:prstGeom prst="rect">
                  <a:avLst/>
                </a:prstGeom>
              </p:spPr>
            </p:pic>
          </p:grp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70546" y="5589042"/>
                <a:ext cx="334903" cy="198223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42690" y="5606488"/>
                <a:ext cx="327300" cy="196986"/>
              </a:xfrm>
              <a:prstGeom prst="rect">
                <a:avLst/>
              </a:prstGeom>
            </p:spPr>
          </p:pic>
        </p:grpSp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10"/>
            <a:srcRect l="14954" t="272" r="6404" b="94166"/>
            <a:stretch/>
          </p:blipFill>
          <p:spPr>
            <a:xfrm>
              <a:off x="3855283" y="65596"/>
              <a:ext cx="3520440" cy="347472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228600" y="193318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2a-2b</a:t>
            </a:r>
          </a:p>
        </p:txBody>
      </p:sp>
    </p:spTree>
    <p:extLst>
      <p:ext uri="{BB962C8B-B14F-4D97-AF65-F5344CB8AC3E}">
        <p14:creationId xmlns:p14="http://schemas.microsoft.com/office/powerpoint/2010/main" val="22137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88545" y="5262479"/>
            <a:ext cx="8805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Figure3a. </a:t>
            </a:r>
            <a:r>
              <a:rPr lang="en-US" dirty="0"/>
              <a:t>Proportion of transient </a:t>
            </a:r>
            <a:r>
              <a:rPr lang="en-US" dirty="0" smtClean="0"/>
              <a:t>species </a:t>
            </a:r>
            <a:r>
              <a:rPr lang="en-US" dirty="0"/>
              <a:t>by </a:t>
            </a:r>
            <a:r>
              <a:rPr lang="en-US" dirty="0" smtClean="0"/>
              <a:t>log of area, colored </a:t>
            </a:r>
            <a:r>
              <a:rPr lang="en-US" dirty="0"/>
              <a:t>by taxa, using the hierarchically </a:t>
            </a:r>
            <a:r>
              <a:rPr lang="en-US" dirty="0" smtClean="0"/>
              <a:t>scaled count </a:t>
            </a:r>
            <a:r>
              <a:rPr lang="en-US" dirty="0"/>
              <a:t>datasets.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64" y="1590112"/>
            <a:ext cx="3639731" cy="28327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02775" y="1220780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OLD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7817" y="134914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</a:t>
            </a:r>
            <a:r>
              <a:rPr lang="en-US" dirty="0" smtClean="0"/>
              <a:t>3a-3c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88545" y="5771846"/>
            <a:ext cx="8805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Figure3b</a:t>
            </a:r>
            <a:r>
              <a:rPr lang="en-US" dirty="0"/>
              <a:t>. Proportion of transient </a:t>
            </a:r>
            <a:r>
              <a:rPr lang="en-US" dirty="0" smtClean="0"/>
              <a:t>species </a:t>
            </a:r>
            <a:r>
              <a:rPr lang="en-US" dirty="0"/>
              <a:t>by </a:t>
            </a:r>
            <a:r>
              <a:rPr lang="en-US" dirty="0" smtClean="0"/>
              <a:t>log of community </a:t>
            </a:r>
            <a:r>
              <a:rPr lang="en-US" dirty="0"/>
              <a:t>size </a:t>
            </a:r>
            <a:r>
              <a:rPr lang="en-US" dirty="0" smtClean="0"/>
              <a:t>(number of individuals), </a:t>
            </a:r>
            <a:r>
              <a:rPr lang="en-US" dirty="0"/>
              <a:t>colored by taxa, using the hierarchically scaled </a:t>
            </a:r>
            <a:r>
              <a:rPr lang="en-US" dirty="0" smtClean="0"/>
              <a:t>count datasets</a:t>
            </a:r>
            <a:r>
              <a:rPr lang="en-US" dirty="0"/>
              <a:t>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298" y="1554417"/>
            <a:ext cx="3702031" cy="290409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488545" y="6418177"/>
            <a:ext cx="8805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Figure3c. Predicted values of hierarchically scaled count datasets by taxa. 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7550900" y="1220780"/>
            <a:ext cx="4641100" cy="3107842"/>
            <a:chOff x="2523391" y="2055046"/>
            <a:chExt cx="5603165" cy="3804378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23391" y="2055046"/>
              <a:ext cx="5603165" cy="3695431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7390" y="5509841"/>
              <a:ext cx="496473" cy="28708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3339" y="5452954"/>
              <a:ext cx="427855" cy="400855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442" y="5452954"/>
              <a:ext cx="418331" cy="400855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17388" y="5471187"/>
              <a:ext cx="389978" cy="388237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765321" y="5477273"/>
              <a:ext cx="510596" cy="352216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577228" y="5479471"/>
              <a:ext cx="499004" cy="3500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797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0777"/>
            <a:ext cx="5667375" cy="3905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396"/>
          <a:stretch/>
        </p:blipFill>
        <p:spPr>
          <a:xfrm>
            <a:off x="195993" y="1331302"/>
            <a:ext cx="5275387" cy="39180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327"/>
          <a:stretch/>
        </p:blipFill>
        <p:spPr>
          <a:xfrm>
            <a:off x="6418388" y="1268158"/>
            <a:ext cx="5349934" cy="3981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7288" y="1736282"/>
            <a:ext cx="1181100" cy="24574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7817" y="134914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</a:t>
            </a:r>
            <a:r>
              <a:rPr lang="en-US" dirty="0"/>
              <a:t>4</a:t>
            </a:r>
            <a:r>
              <a:rPr lang="en-US" dirty="0" smtClean="0"/>
              <a:t>a-4d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467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1201890"/>
            <a:ext cx="12006617" cy="4320831"/>
            <a:chOff x="97985" y="1201890"/>
            <a:chExt cx="11908632" cy="432083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985" y="1201890"/>
              <a:ext cx="11908632" cy="4320831"/>
            </a:xfrm>
            <a:prstGeom prst="rect">
              <a:avLst/>
            </a:prstGeom>
          </p:spPr>
        </p:pic>
        <p:grpSp>
          <p:nvGrpSpPr>
            <p:cNvPr id="2" name="Group 1"/>
            <p:cNvGrpSpPr/>
            <p:nvPr/>
          </p:nvGrpSpPr>
          <p:grpSpPr>
            <a:xfrm>
              <a:off x="1032989" y="4782853"/>
              <a:ext cx="4738636" cy="471890"/>
              <a:chOff x="1032989" y="4782853"/>
              <a:chExt cx="4738636" cy="471890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1029" y="4932898"/>
                <a:ext cx="541407" cy="268617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4448" y="4782853"/>
                <a:ext cx="371522" cy="375075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23564" y="4879668"/>
                <a:ext cx="466579" cy="375075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5548" y="4810694"/>
                <a:ext cx="422871" cy="372587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2989" y="4855194"/>
                <a:ext cx="456193" cy="375075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682639" y="4815353"/>
                <a:ext cx="425272" cy="363268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74751" y="4868621"/>
                <a:ext cx="396874" cy="310000"/>
              </a:xfrm>
              <a:prstGeom prst="rect">
                <a:avLst/>
              </a:prstGeom>
            </p:spPr>
          </p:pic>
        </p:grpSp>
        <p:grpSp>
          <p:nvGrpSpPr>
            <p:cNvPr id="25" name="Group 24"/>
            <p:cNvGrpSpPr/>
            <p:nvPr/>
          </p:nvGrpSpPr>
          <p:grpSpPr>
            <a:xfrm>
              <a:off x="7074125" y="4706731"/>
              <a:ext cx="4738636" cy="471890"/>
              <a:chOff x="1032989" y="4782853"/>
              <a:chExt cx="4738636" cy="471890"/>
            </a:xfrm>
          </p:grpSpPr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1029" y="4932898"/>
                <a:ext cx="541407" cy="268617"/>
              </a:xfrm>
              <a:prstGeom prst="rect">
                <a:avLst/>
              </a:prstGeom>
            </p:spPr>
          </p:pic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4448" y="4782853"/>
                <a:ext cx="371522" cy="375075"/>
              </a:xfrm>
              <a:prstGeom prst="rect">
                <a:avLst/>
              </a:prstGeom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23564" y="4879668"/>
                <a:ext cx="466579" cy="375075"/>
              </a:xfrm>
              <a:prstGeom prst="rect">
                <a:avLst/>
              </a:prstGeom>
            </p:spPr>
          </p:pic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5548" y="4810694"/>
                <a:ext cx="422871" cy="372587"/>
              </a:xfrm>
              <a:prstGeom prst="rect">
                <a:avLst/>
              </a:prstGeom>
            </p:spPr>
          </p:pic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2989" y="4855194"/>
                <a:ext cx="456193" cy="375075"/>
              </a:xfrm>
              <a:prstGeom prst="rect">
                <a:avLst/>
              </a:prstGeom>
            </p:spPr>
          </p:pic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682639" y="4815353"/>
                <a:ext cx="425272" cy="363268"/>
              </a:xfrm>
              <a:prstGeom prst="rect">
                <a:avLst/>
              </a:prstGeom>
            </p:spPr>
          </p:pic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74751" y="4868621"/>
                <a:ext cx="396874" cy="31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13287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122</Words>
  <Application>Microsoft Office PowerPoint</Application>
  <PresentationFormat>Widescreen</PresentationFormat>
  <Paragraphs>24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Key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Snell, Sara Jeanne</dc:creator>
  <cp:lastModifiedBy>Snell, Sara Jeanne</cp:lastModifiedBy>
  <cp:revision>69</cp:revision>
  <dcterms:created xsi:type="dcterms:W3CDTF">2016-11-15T13:25:48Z</dcterms:created>
  <dcterms:modified xsi:type="dcterms:W3CDTF">2017-03-29T18:43:53Z</dcterms:modified>
</cp:coreProperties>
</file>