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– log transformed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1185598" y="0"/>
            <a:ext cx="8642055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70226"/>
            <a:ext cx="9626664" cy="64272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2569" y="5642156"/>
            <a:ext cx="3815862" cy="377873"/>
            <a:chOff x="4092064" y="5579770"/>
            <a:chExt cx="3105944" cy="245213"/>
          </a:xfrm>
        </p:grpSpPr>
        <p:grpSp>
          <p:nvGrpSpPr>
            <p:cNvPr id="8" name="Group 7"/>
            <p:cNvGrpSpPr/>
            <p:nvPr/>
          </p:nvGrpSpPr>
          <p:grpSpPr>
            <a:xfrm>
              <a:off x="4092064" y="5579770"/>
              <a:ext cx="3105944" cy="245213"/>
              <a:chOff x="4092064" y="5579770"/>
              <a:chExt cx="3105944" cy="24521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92064" y="5579770"/>
                <a:ext cx="2638534" cy="231317"/>
                <a:chOff x="4258063" y="5579770"/>
                <a:chExt cx="2638534" cy="231317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0969" y="562358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8545" y="5585491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8063" y="5579770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640808" y="5592592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5947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70546" y="5589042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42690" y="5606488"/>
              <a:ext cx="327300" cy="19698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248182" y="5582091"/>
            <a:ext cx="3201060" cy="408944"/>
            <a:chOff x="7248182" y="5582091"/>
            <a:chExt cx="3201060" cy="4089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330" y="5588411"/>
              <a:ext cx="655912" cy="396304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7248182" y="5582091"/>
              <a:ext cx="1970903" cy="408944"/>
              <a:chOff x="7248182" y="5582091"/>
              <a:chExt cx="1970903" cy="40894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0606" y="5642156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182" y="5582091"/>
                <a:ext cx="640805" cy="4089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714" y="4754467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714" y="5263834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714" y="5910165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360" y="4043043"/>
            <a:ext cx="411228" cy="234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342" y="3996572"/>
            <a:ext cx="354392" cy="3274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16" y="3996572"/>
            <a:ext cx="346503" cy="327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87426" y="4011467"/>
            <a:ext cx="323019" cy="317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6190" y="4016438"/>
            <a:ext cx="422927" cy="2877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692" y="4018234"/>
            <a:ext cx="413325" cy="28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0" y="1554417"/>
            <a:ext cx="3769065" cy="29040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930" y="1294997"/>
            <a:ext cx="4425869" cy="2732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9222" y="1476921"/>
            <a:ext cx="3457761" cy="26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152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94</cp:revision>
  <dcterms:created xsi:type="dcterms:W3CDTF">2016-11-15T13:25:48Z</dcterms:created>
  <dcterms:modified xsi:type="dcterms:W3CDTF">2017-04-12T18:58:55Z</dcterms:modified>
</cp:coreProperties>
</file>