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1820-D199-4D82-91AF-C50B1D3B111A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E3DB-BCAB-42BD-8DDD-04198F9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Bird – created by </a:t>
            </a:r>
            <a:r>
              <a:rPr lang="en-US" dirty="0" err="1" smtClean="0"/>
              <a:t>parkjisun</a:t>
            </a:r>
            <a:endParaRPr lang="en-US" dirty="0" smtClean="0"/>
          </a:p>
          <a:p>
            <a:r>
              <a:rPr lang="en-US" dirty="0" smtClean="0"/>
              <a:t>Tree – created by Edward</a:t>
            </a:r>
            <a:r>
              <a:rPr lang="en-US" baseline="0" dirty="0" smtClean="0"/>
              <a:t> Boatman</a:t>
            </a:r>
          </a:p>
          <a:p>
            <a:r>
              <a:rPr lang="en-US" dirty="0" smtClean="0"/>
              <a:t>Deer – created by </a:t>
            </a:r>
            <a:r>
              <a:rPr lang="en-US" dirty="0" err="1" smtClean="0"/>
              <a:t>sagit</a:t>
            </a:r>
            <a:r>
              <a:rPr lang="en-US" dirty="0" smtClean="0"/>
              <a:t> </a:t>
            </a:r>
            <a:r>
              <a:rPr lang="en-US" dirty="0" err="1" smtClean="0"/>
              <a:t>milshtein</a:t>
            </a:r>
            <a:endParaRPr lang="en-US" dirty="0" smtClean="0"/>
          </a:p>
          <a:p>
            <a:r>
              <a:rPr lang="en-US" dirty="0" smtClean="0"/>
              <a:t>Fish – created by Iconic</a:t>
            </a:r>
          </a:p>
          <a:p>
            <a:r>
              <a:rPr lang="en-US" dirty="0" smtClean="0"/>
              <a:t>Butterfly – created by Jacqueline </a:t>
            </a:r>
            <a:r>
              <a:rPr lang="en-US" dirty="0" err="1" smtClean="0"/>
              <a:t>Fernandes</a:t>
            </a:r>
            <a:endParaRPr lang="en-US" dirty="0" smtClean="0"/>
          </a:p>
          <a:p>
            <a:r>
              <a:rPr lang="en-US" dirty="0" smtClean="0"/>
              <a:t>Shell</a:t>
            </a:r>
            <a:r>
              <a:rPr lang="en-US" baseline="0" dirty="0" smtClean="0"/>
              <a:t> – created by B Barrett Noun project</a:t>
            </a:r>
          </a:p>
          <a:p>
            <a:r>
              <a:rPr lang="en-US" baseline="0" dirty="0" smtClean="0"/>
              <a:t>Bacteria – created by Boris </a:t>
            </a:r>
            <a:r>
              <a:rPr lang="en-US" baseline="0" dirty="0" err="1" smtClean="0"/>
              <a:t>Belov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4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906033"/>
            <a:ext cx="465551" cy="2309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3" y="1499893"/>
            <a:ext cx="279903" cy="282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256" y="1132645"/>
            <a:ext cx="323395" cy="2849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093270"/>
              </p:ext>
            </p:extLst>
          </p:nvPr>
        </p:nvGraphicFramePr>
        <p:xfrm>
          <a:off x="2032000" y="723583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55806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6589" y="2588903"/>
            <a:ext cx="422129" cy="32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91276" y="119864"/>
            <a:ext cx="9003587" cy="6196018"/>
            <a:chOff x="1291276" y="119864"/>
            <a:chExt cx="9003587" cy="619601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1276" y="119864"/>
              <a:ext cx="9003587" cy="6196018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>
              <a:off x="2721075" y="6066646"/>
              <a:ext cx="7329465" cy="243895"/>
              <a:chOff x="2721075" y="6066646"/>
              <a:chExt cx="7329465" cy="243895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721075" y="6066646"/>
                <a:ext cx="7329465" cy="243895"/>
                <a:chOff x="2887074" y="6066646"/>
                <a:chExt cx="7329465" cy="243895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63568" y="6102067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93928" y="6069896"/>
                  <a:ext cx="223459" cy="225596"/>
                </a:xfrm>
                <a:prstGeom prst="rect">
                  <a:avLst/>
                </a:prstGeom>
              </p:spPr>
            </p:pic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3403" y="6083191"/>
                  <a:ext cx="254344" cy="224100"/>
                </a:xfrm>
                <a:prstGeom prst="rect">
                  <a:avLst/>
                </a:prstGeom>
              </p:spPr>
            </p:pic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4185" y="6084731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84161" y="6098817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14521" y="6066646"/>
                  <a:ext cx="223459" cy="225596"/>
                </a:xfrm>
                <a:prstGeom prst="rect">
                  <a:avLst/>
                </a:prstGeom>
              </p:spPr>
            </p:pic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35906" y="6073040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13996" y="6079941"/>
                  <a:ext cx="254344" cy="224100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34778" y="6081481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7507667" y="607994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51905" y="6079941"/>
            <a:ext cx="302061" cy="23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" y="956538"/>
            <a:ext cx="12192001" cy="4878645"/>
            <a:chOff x="-1" y="956538"/>
            <a:chExt cx="12192001" cy="487864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956538"/>
              <a:ext cx="12192001" cy="4878645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1060421" y="4857193"/>
              <a:ext cx="4738636" cy="440150"/>
              <a:chOff x="1060421" y="4857193"/>
              <a:chExt cx="4738636" cy="44015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060421" y="4857193"/>
                <a:ext cx="4074922" cy="440150"/>
                <a:chOff x="1068734" y="4840568"/>
                <a:chExt cx="4074922" cy="440150"/>
              </a:xfrm>
            </p:grpSpPr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36997" y="4958871"/>
                  <a:ext cx="541407" cy="268617"/>
                </a:xfrm>
                <a:prstGeom prst="rect">
                  <a:avLst/>
                </a:prstGeom>
              </p:spPr>
            </p:pic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71824" y="4840568"/>
                  <a:ext cx="371522" cy="375075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75138" y="4893796"/>
                  <a:ext cx="466579" cy="375075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71293" y="4861143"/>
                  <a:ext cx="422871" cy="372587"/>
                </a:xfrm>
                <a:prstGeom prst="rect">
                  <a:avLst/>
                </a:prstGeom>
              </p:spPr>
            </p:pic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8734" y="4905643"/>
                  <a:ext cx="456193" cy="375075"/>
                </a:xfrm>
                <a:prstGeom prst="rect">
                  <a:avLst/>
                </a:prstGeom>
              </p:spPr>
            </p:pic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4718384" y="4865802"/>
                  <a:ext cx="425272" cy="363268"/>
                </a:xfrm>
                <a:prstGeom prst="rect">
                  <a:avLst/>
                </a:prstGeom>
              </p:spPr>
            </p:pic>
          </p:grp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02183" y="4935695"/>
                <a:ext cx="396874" cy="310000"/>
              </a:xfrm>
              <a:prstGeom prst="rect">
                <a:avLst/>
              </a:prstGeom>
            </p:spPr>
          </p:pic>
        </p:grpSp>
        <p:grpSp>
          <p:nvGrpSpPr>
            <p:cNvPr id="22" name="Group 21"/>
            <p:cNvGrpSpPr/>
            <p:nvPr/>
          </p:nvGrpSpPr>
          <p:grpSpPr>
            <a:xfrm>
              <a:off x="7147629" y="4803963"/>
              <a:ext cx="4738636" cy="440150"/>
              <a:chOff x="1060421" y="4857193"/>
              <a:chExt cx="4738636" cy="44015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060421" y="4857193"/>
                <a:ext cx="4074922" cy="440150"/>
                <a:chOff x="1068734" y="4840568"/>
                <a:chExt cx="4074922" cy="440150"/>
              </a:xfrm>
            </p:grpSpPr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36997" y="4958871"/>
                  <a:ext cx="541407" cy="268617"/>
                </a:xfrm>
                <a:prstGeom prst="rect">
                  <a:avLst/>
                </a:prstGeom>
              </p:spPr>
            </p:pic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71824" y="4840568"/>
                  <a:ext cx="371522" cy="375075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75138" y="4893796"/>
                  <a:ext cx="466579" cy="375075"/>
                </a:xfrm>
                <a:prstGeom prst="rect">
                  <a:avLst/>
                </a:prstGeom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71293" y="4861143"/>
                  <a:ext cx="422871" cy="372587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8734" y="4905643"/>
                  <a:ext cx="456193" cy="375075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4718384" y="4865802"/>
                  <a:ext cx="425272" cy="363268"/>
                </a:xfrm>
                <a:prstGeom prst="rect">
                  <a:avLst/>
                </a:prstGeom>
              </p:spPr>
            </p:pic>
          </p:grpSp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02183" y="4935695"/>
                <a:ext cx="396874" cy="31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51</Words>
  <Application>Microsoft Office PowerPoint</Application>
  <PresentationFormat>Widescreen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Key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Snell, Sara Jeanne</cp:lastModifiedBy>
  <cp:revision>22</cp:revision>
  <dcterms:created xsi:type="dcterms:W3CDTF">2016-11-15T13:25:48Z</dcterms:created>
  <dcterms:modified xsi:type="dcterms:W3CDTF">2017-01-30T19:55:03Z</dcterms:modified>
</cp:coreProperties>
</file>