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</a:t>
            </a:r>
            <a:r>
              <a:rPr lang="en-US" dirty="0" smtClean="0"/>
              <a:t>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</a:t>
            </a:r>
            <a:r>
              <a:rPr lang="en-US" dirty="0" smtClean="0"/>
              <a:t>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76" y="119864"/>
            <a:ext cx="9003587" cy="61960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21075" y="6066646"/>
            <a:ext cx="2738999" cy="243895"/>
            <a:chOff x="2721075" y="6066646"/>
            <a:chExt cx="2738999" cy="243895"/>
          </a:xfrm>
        </p:grpSpPr>
        <p:grpSp>
          <p:nvGrpSpPr>
            <p:cNvPr id="5" name="Group 4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331035" y="6098817"/>
            <a:ext cx="2738999" cy="243895"/>
            <a:chOff x="2721075" y="6066646"/>
            <a:chExt cx="2738999" cy="243895"/>
          </a:xfrm>
        </p:grpSpPr>
        <p:grpSp>
          <p:nvGrpSpPr>
            <p:cNvPr id="30" name="Group 29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02796" y="1022472"/>
            <a:ext cx="11114026" cy="3716582"/>
            <a:chOff x="402796" y="1022472"/>
            <a:chExt cx="11114026" cy="37165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270" y="1022472"/>
              <a:ext cx="5541552" cy="37165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211629" y="4687790"/>
            <a:ext cx="4248393" cy="378945"/>
            <a:chOff x="2721075" y="6066646"/>
            <a:chExt cx="2738999" cy="243895"/>
          </a:xfrm>
        </p:grpSpPr>
        <p:grpSp>
          <p:nvGrpSpPr>
            <p:cNvPr id="24" name="Group 23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788883" y="4745568"/>
            <a:ext cx="4248393" cy="378945"/>
            <a:chOff x="2721075" y="6066646"/>
            <a:chExt cx="2738999" cy="243895"/>
          </a:xfrm>
        </p:grpSpPr>
        <p:grpSp>
          <p:nvGrpSpPr>
            <p:cNvPr id="34" name="Group 33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4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97" y="209740"/>
            <a:ext cx="6496050" cy="43719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13360" y="3945734"/>
            <a:ext cx="5078346" cy="377620"/>
            <a:chOff x="4076090" y="5589042"/>
            <a:chExt cx="3274081" cy="243042"/>
          </a:xfrm>
        </p:grpSpPr>
        <p:grpSp>
          <p:nvGrpSpPr>
            <p:cNvPr id="8" name="Group 7"/>
            <p:cNvGrpSpPr/>
            <p:nvPr/>
          </p:nvGrpSpPr>
          <p:grpSpPr>
            <a:xfrm>
              <a:off x="4076090" y="5589042"/>
              <a:ext cx="3274081" cy="243042"/>
              <a:chOff x="4076090" y="5589042"/>
              <a:chExt cx="3274081" cy="243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76090" y="5589042"/>
                <a:ext cx="2768069" cy="243042"/>
                <a:chOff x="4242089" y="5589042"/>
                <a:chExt cx="2768069" cy="243042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426" y="5634952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99" y="560648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2089" y="5589042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754369" y="5606488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8110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1841" y="5598294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38358" y="560334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985" y="1201890"/>
            <a:ext cx="11908632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52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33</cp:revision>
  <dcterms:created xsi:type="dcterms:W3CDTF">2016-11-15T13:25:48Z</dcterms:created>
  <dcterms:modified xsi:type="dcterms:W3CDTF">2017-02-02T20:02:09Z</dcterms:modified>
</cp:coreProperties>
</file>