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Edward</a:t>
            </a:r>
            <a:r>
              <a:rPr lang="en-US" baseline="0" dirty="0" smtClean="0"/>
              <a:t> Boatman</a:t>
            </a:r>
          </a:p>
          <a:p>
            <a:r>
              <a:rPr lang="en-US" dirty="0" smtClean="0"/>
              <a:t>Deer – created by </a:t>
            </a:r>
            <a:r>
              <a:rPr lang="en-US" dirty="0" err="1" smtClean="0"/>
              <a:t>sagit</a:t>
            </a:r>
            <a:r>
              <a:rPr lang="en-US" dirty="0" smtClean="0"/>
              <a:t> </a:t>
            </a:r>
            <a:r>
              <a:rPr lang="en-US" dirty="0" err="1" smtClean="0"/>
              <a:t>milshtein</a:t>
            </a:r>
            <a:endParaRPr lang="en-US" dirty="0" smtClean="0"/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6033"/>
            <a:ext cx="465551" cy="230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3" y="1499893"/>
            <a:ext cx="279903" cy="28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56" y="1132645"/>
            <a:ext cx="323395" cy="28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93270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2106381" y="2615612"/>
            <a:ext cx="338435" cy="30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11" y="108065"/>
            <a:ext cx="8854230" cy="67499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922243" y="6066646"/>
            <a:ext cx="7329465" cy="243895"/>
            <a:chOff x="2887074" y="6066646"/>
            <a:chExt cx="7329465" cy="243895"/>
          </a:xfrm>
        </p:grpSpPr>
        <p:grpSp>
          <p:nvGrpSpPr>
            <p:cNvPr id="3" name="Group 2"/>
            <p:cNvGrpSpPr/>
            <p:nvPr/>
          </p:nvGrpSpPr>
          <p:grpSpPr>
            <a:xfrm>
              <a:off x="2887074" y="6066646"/>
              <a:ext cx="7329465" cy="243895"/>
              <a:chOff x="2887074" y="6066646"/>
              <a:chExt cx="7329465" cy="24389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3568" y="6102067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928" y="6069896"/>
                <a:ext cx="223459" cy="22559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440" y="6084945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03" y="6083191"/>
                <a:ext cx="254344" cy="2241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4185" y="6084731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887074" y="6083191"/>
                <a:ext cx="255789" cy="21849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161" y="6098817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521" y="6066646"/>
                <a:ext cx="223459" cy="22559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5906" y="6073040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3996" y="6079941"/>
                <a:ext cx="254344" cy="2241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4778" y="6081481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07667" y="6079941"/>
                <a:ext cx="255789" cy="218495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939111" y="6066646"/>
              <a:ext cx="255789" cy="22902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573295" y="6069615"/>
              <a:ext cx="255789" cy="229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" y="969965"/>
            <a:ext cx="12192001" cy="4878645"/>
            <a:chOff x="-1" y="969965"/>
            <a:chExt cx="12192001" cy="487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969965"/>
              <a:ext cx="12192001" cy="4878645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1059886" y="4797038"/>
              <a:ext cx="10941738" cy="501885"/>
              <a:chOff x="1059886" y="4797038"/>
              <a:chExt cx="10941738" cy="50188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59886" y="4797038"/>
                <a:ext cx="10941738" cy="501885"/>
                <a:chOff x="1068199" y="4780413"/>
                <a:chExt cx="10941738" cy="501885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9080" y="4960453"/>
                  <a:ext cx="541407" cy="26861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1824" y="4853995"/>
                  <a:ext cx="371522" cy="375075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138" y="4907223"/>
                  <a:ext cx="466579" cy="375075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199" y="4889323"/>
                  <a:ext cx="422871" cy="372587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3984" y="4888578"/>
                  <a:ext cx="456193" cy="375075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9681" y="4897063"/>
                  <a:ext cx="541407" cy="268617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5232" y="4780413"/>
                  <a:ext cx="371522" cy="375075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5739" y="4843833"/>
                  <a:ext cx="466579" cy="375075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8800" y="4825933"/>
                  <a:ext cx="422871" cy="372587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34585" y="4825188"/>
                  <a:ext cx="456193" cy="375075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443752" y="4907223"/>
                  <a:ext cx="425272" cy="363268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84665" y="4843833"/>
                  <a:ext cx="425272" cy="363268"/>
                </a:xfrm>
                <a:prstGeom prst="rect">
                  <a:avLst/>
                </a:prstGeom>
              </p:spPr>
            </p:pic>
          </p:grp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4742618" y="4977078"/>
                <a:ext cx="336691" cy="301457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10881849" y="4919168"/>
              <a:ext cx="336691" cy="301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17</cp:revision>
  <dcterms:created xsi:type="dcterms:W3CDTF">2016-11-15T13:25:48Z</dcterms:created>
  <dcterms:modified xsi:type="dcterms:W3CDTF">2016-11-28T13:27:53Z</dcterms:modified>
</cp:coreProperties>
</file>