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63" r:id="rId3"/>
    <p:sldId id="275" r:id="rId4"/>
    <p:sldId id="257" r:id="rId5"/>
    <p:sldId id="260" r:id="rId6"/>
    <p:sldId id="262" r:id="rId7"/>
    <p:sldId id="256" r:id="rId8"/>
    <p:sldId id="264" r:id="rId9"/>
    <p:sldId id="267" r:id="rId10"/>
    <p:sldId id="271" r:id="rId11"/>
    <p:sldId id="272" r:id="rId12"/>
    <p:sldId id="273" r:id="rId13"/>
    <p:sldId id="274" r:id="rId14"/>
    <p:sldId id="277" r:id="rId15"/>
    <p:sldId id="276"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209" autoAdjust="0"/>
  </p:normalViewPr>
  <p:slideViewPr>
    <p:cSldViewPr snapToGrid="0">
      <p:cViewPr varScale="1">
        <p:scale>
          <a:sx n="102" d="100"/>
          <a:sy n="102" d="100"/>
        </p:scale>
        <p:origin x="2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2/22/2018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9</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2/22/2018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2/22/2018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2/22/2018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2/22/2018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9.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4.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smtClean="0"/>
                  <a:t>logseries</a:t>
                </a:r>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1325563"/>
          </a:xfrm>
        </p:spPr>
        <p:txBody>
          <a:bodyPr/>
          <a:lstStyle/>
          <a:p>
            <a:r>
              <a:rPr lang="en-US" dirty="0" smtClean="0"/>
              <a:t>1a null</a:t>
            </a:r>
            <a:endParaRPr lang="en-US" dirty="0"/>
          </a:p>
        </p:txBody>
      </p:sp>
      <p:grpSp>
        <p:nvGrpSpPr>
          <p:cNvPr id="11" name="Group 10"/>
          <p:cNvGrpSpPr/>
          <p:nvPr/>
        </p:nvGrpSpPr>
        <p:grpSpPr>
          <a:xfrm>
            <a:off x="3224673" y="2790714"/>
            <a:ext cx="5352626" cy="3505635"/>
            <a:chOff x="3224673" y="2790714"/>
            <a:chExt cx="5352626" cy="3505635"/>
          </a:xfrm>
        </p:grpSpPr>
        <p:pic>
          <p:nvPicPr>
            <p:cNvPr id="5" name="Picture 4"/>
            <p:cNvPicPr>
              <a:picLocks noChangeAspect="1"/>
            </p:cNvPicPr>
            <p:nvPr/>
          </p:nvPicPr>
          <p:blipFill>
            <a:blip r:embed="rId2"/>
            <a:stretch>
              <a:fillRect/>
            </a:stretch>
          </p:blipFill>
          <p:spPr>
            <a:xfrm>
              <a:off x="3224673" y="2790714"/>
              <a:ext cx="5318206" cy="3228636"/>
            </a:xfrm>
            <a:prstGeom prst="rect">
              <a:avLst/>
            </a:prstGeom>
          </p:spPr>
        </p:pic>
        <p:sp>
          <p:nvSpPr>
            <p:cNvPr id="14" name="TextBox 13"/>
            <p:cNvSpPr txBox="1"/>
            <p:nvPr/>
          </p:nvSpPr>
          <p:spPr>
            <a:xfrm>
              <a:off x="4099250" y="5742351"/>
              <a:ext cx="856923" cy="553998"/>
            </a:xfrm>
            <a:prstGeom prst="rect">
              <a:avLst/>
            </a:prstGeom>
            <a:noFill/>
          </p:spPr>
          <p:txBody>
            <a:bodyPr wrap="square" rtlCol="0">
              <a:spAutoFit/>
            </a:bodyPr>
            <a:lstStyle/>
            <a:p>
              <a:r>
                <a:rPr lang="en-US" sz="1200" dirty="0" smtClean="0"/>
                <a:t>lognormal</a:t>
              </a:r>
            </a:p>
            <a:p>
              <a:endParaRPr lang="en-US" dirty="0"/>
            </a:p>
          </p:txBody>
        </p:sp>
        <p:sp>
          <p:nvSpPr>
            <p:cNvPr id="15" name="TextBox 14"/>
            <p:cNvSpPr txBox="1"/>
            <p:nvPr/>
          </p:nvSpPr>
          <p:spPr>
            <a:xfrm>
              <a:off x="7386379" y="5742351"/>
              <a:ext cx="1190920" cy="553998"/>
            </a:xfrm>
            <a:prstGeom prst="rect">
              <a:avLst/>
            </a:prstGeom>
            <a:noFill/>
          </p:spPr>
          <p:txBody>
            <a:bodyPr wrap="square" rtlCol="0">
              <a:spAutoFit/>
            </a:bodyPr>
            <a:lstStyle/>
            <a:p>
              <a:r>
                <a:rPr lang="en-US" sz="1200" dirty="0" smtClean="0"/>
                <a:t>logseries</a:t>
              </a:r>
            </a:p>
            <a:p>
              <a:endParaRPr lang="en-US" dirty="0"/>
            </a:p>
          </p:txBody>
        </p:sp>
        <p:pic>
          <p:nvPicPr>
            <p:cNvPr id="3" name="Picture 2"/>
            <p:cNvPicPr>
              <a:picLocks noChangeAspect="1"/>
            </p:cNvPicPr>
            <p:nvPr/>
          </p:nvPicPr>
          <p:blipFill>
            <a:blip r:embed="rId3"/>
            <a:stretch>
              <a:fillRect/>
            </a:stretch>
          </p:blipFill>
          <p:spPr>
            <a:xfrm>
              <a:off x="4928929" y="3257732"/>
              <a:ext cx="2457450" cy="552450"/>
            </a:xfrm>
            <a:prstGeom prst="rect">
              <a:avLst/>
            </a:prstGeom>
          </p:spPr>
        </p:pic>
        <p:cxnSp>
          <p:nvCxnSpPr>
            <p:cNvPr id="8" name="Straight Arrow Connector 7"/>
            <p:cNvCxnSpPr/>
            <p:nvPr/>
          </p:nvCxnSpPr>
          <p:spPr>
            <a:xfrm>
              <a:off x="4847396" y="5767393"/>
              <a:ext cx="2538983"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8" name="Group 7"/>
          <p:cNvGrpSpPr/>
          <p:nvPr/>
        </p:nvGrpSpPr>
        <p:grpSpPr>
          <a:xfrm>
            <a:off x="2131582" y="29029"/>
            <a:ext cx="7340816" cy="6733982"/>
            <a:chOff x="2131582" y="29029"/>
            <a:chExt cx="7340816" cy="6733982"/>
          </a:xfrm>
        </p:grpSpPr>
        <p:pic>
          <p:nvPicPr>
            <p:cNvPr id="4" name="Picture 3"/>
            <p:cNvPicPr>
              <a:picLocks noChangeAspect="1"/>
            </p:cNvPicPr>
            <p:nvPr/>
          </p:nvPicPr>
          <p:blipFill>
            <a:blip r:embed="rId3"/>
            <a:stretch>
              <a:fillRect/>
            </a:stretch>
          </p:blipFill>
          <p:spPr>
            <a:xfrm>
              <a:off x="2131582" y="1342590"/>
              <a:ext cx="7340816" cy="5348869"/>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6" name="Group 5"/>
          <p:cNvGrpSpPr/>
          <p:nvPr/>
        </p:nvGrpSpPr>
        <p:grpSpPr>
          <a:xfrm>
            <a:off x="1093509" y="134914"/>
            <a:ext cx="8934204" cy="6204546"/>
            <a:chOff x="1093509" y="4773"/>
            <a:chExt cx="8934204" cy="6204546"/>
          </a:xfrm>
        </p:grpSpPr>
        <p:pic>
          <p:nvPicPr>
            <p:cNvPr id="2" name="Picture 1"/>
            <p:cNvPicPr>
              <a:picLocks noChangeAspect="1"/>
            </p:cNvPicPr>
            <p:nvPr/>
          </p:nvPicPr>
          <p:blipFill>
            <a:blip r:embed="rId2"/>
            <a:stretch>
              <a:fillRect/>
            </a:stretch>
          </p:blipFill>
          <p:spPr>
            <a:xfrm>
              <a:off x="1093509" y="4773"/>
              <a:ext cx="8934204" cy="5984431"/>
            </a:xfrm>
            <a:prstGeom prst="rect">
              <a:avLst/>
            </a:prstGeom>
          </p:spPr>
        </p:pic>
        <p:grpSp>
          <p:nvGrpSpPr>
            <p:cNvPr id="3" name="Group 2"/>
            <p:cNvGrpSpPr/>
            <p:nvPr/>
          </p:nvGrpSpPr>
          <p:grpSpPr>
            <a:xfrm>
              <a:off x="1912933" y="5814548"/>
              <a:ext cx="7758274" cy="394771"/>
              <a:chOff x="1889150" y="5778666"/>
              <a:chExt cx="7758274" cy="394771"/>
            </a:xfrm>
          </p:grpSpPr>
          <p:grpSp>
            <p:nvGrpSpPr>
              <p:cNvPr id="16" name="Group 15"/>
              <p:cNvGrpSpPr/>
              <p:nvPr/>
            </p:nvGrpSpPr>
            <p:grpSpPr>
              <a:xfrm>
                <a:off x="6640267" y="5781178"/>
                <a:ext cx="3007157" cy="392259"/>
                <a:chOff x="2263776" y="1666730"/>
                <a:chExt cx="360150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136803" y="1719389"/>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1778884" y="217158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a:t>
            </a:r>
            <a:r>
              <a:rPr lang="en-US" sz="1400" dirty="0" smtClean="0"/>
              <a:t>0.21</a:t>
            </a:r>
          </a:p>
          <a:p>
            <a:r>
              <a:rPr lang="en-US" sz="1400" dirty="0" smtClean="0"/>
              <a:t>Marginal R</a:t>
            </a:r>
            <a:r>
              <a:rPr lang="en-US" sz="1400" baseline="30000" dirty="0" smtClean="0"/>
              <a:t>2 </a:t>
            </a:r>
            <a:r>
              <a:rPr lang="en-US" sz="1400" dirty="0"/>
              <a:t>= 0.04 </a:t>
            </a:r>
            <a:endParaRPr lang="en-US" sz="1400" dirty="0"/>
          </a:p>
        </p:txBody>
      </p:sp>
      <p:sp>
        <p:nvSpPr>
          <p:cNvPr id="25" name="TextBox 24"/>
          <p:cNvSpPr txBox="1"/>
          <p:nvPr/>
        </p:nvSpPr>
        <p:spPr>
          <a:xfrm>
            <a:off x="6271049" y="1744116"/>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a:t>
            </a:r>
            <a:r>
              <a:rPr lang="en-US" sz="1400" dirty="0" smtClean="0"/>
              <a:t>0.43</a:t>
            </a:r>
          </a:p>
          <a:p>
            <a:r>
              <a:rPr lang="en-US" sz="1400" dirty="0"/>
              <a:t>Marginal R</a:t>
            </a:r>
            <a:r>
              <a:rPr lang="en-US" sz="1400" baseline="30000" dirty="0"/>
              <a:t>2 </a:t>
            </a:r>
            <a:r>
              <a:rPr lang="en-US" sz="1400" dirty="0"/>
              <a:t>= </a:t>
            </a:r>
            <a:r>
              <a:rPr lang="en-US" sz="1400" dirty="0" smtClean="0"/>
              <a:t>0.12</a:t>
            </a:r>
            <a:endParaRPr lang="en-US" sz="1400" dirty="0"/>
          </a:p>
        </p:txBody>
      </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03286" y="0"/>
            <a:ext cx="8563803" cy="6674845"/>
          </a:xfrm>
          <a:prstGeom prst="rect">
            <a:avLst/>
          </a:prstGeom>
        </p:spPr>
      </p:pic>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67404" y="182222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0.04</a:t>
            </a:r>
          </a:p>
          <a:p>
            <a:r>
              <a:rPr lang="en-US" sz="1400" dirty="0" smtClean="0"/>
              <a:t>Marginal </a:t>
            </a:r>
            <a:r>
              <a:rPr lang="en-US" sz="1400" dirty="0"/>
              <a:t>R</a:t>
            </a:r>
            <a:r>
              <a:rPr lang="en-US" sz="1400" baseline="30000" dirty="0"/>
              <a:t>2 </a:t>
            </a:r>
            <a:r>
              <a:rPr lang="en-US" sz="1400" dirty="0"/>
              <a:t>= </a:t>
            </a:r>
            <a:r>
              <a:rPr lang="en-US" sz="1400" dirty="0" smtClean="0"/>
              <a:t>0.07</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0.05</a:t>
            </a:r>
            <a:endParaRPr lang="en-US" sz="1400" dirty="0"/>
          </a:p>
          <a:p>
            <a:r>
              <a:rPr lang="en-US" sz="1400" dirty="0"/>
              <a:t>Marginal R</a:t>
            </a:r>
            <a:r>
              <a:rPr lang="en-US" sz="1400" baseline="30000" dirty="0"/>
              <a:t>2 </a:t>
            </a:r>
            <a:r>
              <a:rPr lang="en-US" sz="1400" dirty="0"/>
              <a:t>= </a:t>
            </a:r>
            <a:r>
              <a:rPr lang="en-US" sz="1400" dirty="0" smtClean="0"/>
              <a:t>0.19</a:t>
            </a:r>
            <a:endParaRPr lang="en-US" sz="1400" dirty="0"/>
          </a:p>
        </p:txBody>
      </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a:t>
            </a:r>
            <a:r>
              <a:rPr lang="en-US" sz="1400" dirty="0" smtClean="0"/>
              <a:t>0.25</a:t>
            </a:r>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a:t>
            </a:r>
            <a:r>
              <a:rPr lang="en-US" sz="1400" dirty="0" smtClean="0"/>
              <a:t>0.32</a:t>
            </a:r>
          </a:p>
          <a:p>
            <a:r>
              <a:rPr lang="en-US" sz="1400" dirty="0" smtClean="0"/>
              <a:t>Marginal R</a:t>
            </a:r>
            <a:r>
              <a:rPr lang="en-US" sz="1400" baseline="30000" dirty="0" smtClean="0"/>
              <a:t>2 </a:t>
            </a:r>
            <a:r>
              <a:rPr lang="en-US" sz="1400" dirty="0"/>
              <a:t>= </a:t>
            </a:r>
            <a:r>
              <a:rPr lang="en-US" sz="1400" dirty="0" smtClean="0"/>
              <a:t>0.09 </a:t>
            </a:r>
            <a:endParaRPr lang="en-US" sz="1400" dirty="0"/>
          </a:p>
        </p:txBody>
      </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4500</TotalTime>
  <Words>378</Words>
  <Application>Microsoft Office PowerPoint</Application>
  <PresentationFormat>Widescreen</PresentationFormat>
  <Paragraphs>95</Paragraphs>
  <Slides>17</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1a null</vt:lpstr>
      <vt:lpstr>Null turnover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324</cp:revision>
  <dcterms:created xsi:type="dcterms:W3CDTF">2016-11-15T13:25:48Z</dcterms:created>
  <dcterms:modified xsi:type="dcterms:W3CDTF">2018-02-22T20:17:28Z</dcterms:modified>
</cp:coreProperties>
</file>