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– log transformed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68"/>
          <a:stretch/>
        </p:blipFill>
        <p:spPr>
          <a:xfrm>
            <a:off x="1185598" y="0"/>
            <a:ext cx="8642055" cy="662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55798" y="4009611"/>
            <a:ext cx="3255436" cy="375380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066372" y="1693067"/>
            <a:ext cx="3063411" cy="422147"/>
            <a:chOff x="2066372" y="1693067"/>
            <a:chExt cx="3063411" cy="422147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6434156" y="1706270"/>
            <a:ext cx="3063411" cy="422147"/>
            <a:chOff x="2066372" y="1693067"/>
            <a:chExt cx="3063411" cy="42214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66372" y="1693067"/>
              <a:ext cx="655912" cy="39630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1304" y="1744278"/>
              <a:ext cx="728479" cy="293882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3114" y="1706270"/>
              <a:ext cx="640805" cy="408944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6323582" y="4059126"/>
            <a:ext cx="3255436" cy="375380"/>
            <a:chOff x="2721075" y="6066646"/>
            <a:chExt cx="2738999" cy="243895"/>
          </a:xfrm>
        </p:grpSpPr>
        <p:grpSp>
          <p:nvGrpSpPr>
            <p:cNvPr id="73" name="Group 7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955798" y="6380121"/>
            <a:ext cx="3255436" cy="375380"/>
            <a:chOff x="2721075" y="6066646"/>
            <a:chExt cx="2738999" cy="243895"/>
          </a:xfrm>
        </p:grpSpPr>
        <p:grpSp>
          <p:nvGrpSpPr>
            <p:cNvPr id="83" name="Group 8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88" name="Picture 8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92" name="Group 91"/>
          <p:cNvGrpSpPr/>
          <p:nvPr/>
        </p:nvGrpSpPr>
        <p:grpSpPr>
          <a:xfrm>
            <a:off x="6345338" y="6357438"/>
            <a:ext cx="3255436" cy="375380"/>
            <a:chOff x="2721075" y="6066646"/>
            <a:chExt cx="2738999" cy="243895"/>
          </a:xfrm>
        </p:grpSpPr>
        <p:grpSp>
          <p:nvGrpSpPr>
            <p:cNvPr id="93" name="Group 9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70226"/>
            <a:ext cx="9626664" cy="64272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92569" y="5642156"/>
            <a:ext cx="3815862" cy="377873"/>
            <a:chOff x="4092064" y="5579770"/>
            <a:chExt cx="3105944" cy="245213"/>
          </a:xfrm>
        </p:grpSpPr>
        <p:grpSp>
          <p:nvGrpSpPr>
            <p:cNvPr id="8" name="Group 7"/>
            <p:cNvGrpSpPr/>
            <p:nvPr/>
          </p:nvGrpSpPr>
          <p:grpSpPr>
            <a:xfrm>
              <a:off x="4092064" y="5579770"/>
              <a:ext cx="3105944" cy="245213"/>
              <a:chOff x="4092064" y="5579770"/>
              <a:chExt cx="3105944" cy="24521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92064" y="5579770"/>
                <a:ext cx="2638534" cy="231317"/>
                <a:chOff x="4258063" y="5579770"/>
                <a:chExt cx="2638534" cy="231317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0969" y="5623587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8545" y="5585491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8063" y="5579770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640808" y="5592592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5947" y="5589042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70546" y="5589042"/>
              <a:ext cx="334903" cy="1982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42690" y="5606488"/>
              <a:ext cx="327300" cy="19698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248182" y="5582091"/>
            <a:ext cx="3201060" cy="408944"/>
            <a:chOff x="7248182" y="5582091"/>
            <a:chExt cx="3201060" cy="40894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3330" y="5588411"/>
              <a:ext cx="655912" cy="396304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7248182" y="5582091"/>
              <a:ext cx="1970903" cy="408944"/>
              <a:chOff x="7248182" y="5582091"/>
              <a:chExt cx="1970903" cy="408944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0606" y="5642156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48182" y="5582091"/>
                <a:ext cx="640805" cy="4089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5597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565338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59148" y="0"/>
            <a:ext cx="10553933" cy="5150007"/>
            <a:chOff x="559148" y="0"/>
            <a:chExt cx="10553933" cy="51500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148" y="0"/>
              <a:ext cx="10553933" cy="515000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8371432" y="4724406"/>
              <a:ext cx="2559828" cy="326505"/>
              <a:chOff x="7395844" y="4435501"/>
              <a:chExt cx="1722234" cy="17922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3596" y="4466095"/>
                <a:ext cx="221584" cy="126367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7159" y="4435501"/>
                <a:ext cx="190958" cy="17644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8878" y="4438278"/>
                <a:ext cx="186707" cy="17644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395844" y="4441055"/>
                <a:ext cx="174054" cy="170894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75535" y="4446578"/>
                <a:ext cx="227887" cy="15503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95364" y="4438278"/>
                <a:ext cx="222714" cy="154071"/>
              </a:xfrm>
              <a:prstGeom prst="rect">
                <a:avLst/>
              </a:prstGeom>
            </p:spPr>
          </p:pic>
        </p:grpSp>
      </p:grp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2" r="338"/>
          <a:stretch/>
        </p:blipFill>
        <p:spPr>
          <a:xfrm>
            <a:off x="1499616" y="134914"/>
            <a:ext cx="9025128" cy="672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152</Words>
  <Application>Microsoft Office PowerPoint</Application>
  <PresentationFormat>Widescreen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97</cp:revision>
  <dcterms:created xsi:type="dcterms:W3CDTF">2016-11-15T13:25:48Z</dcterms:created>
  <dcterms:modified xsi:type="dcterms:W3CDTF">2017-04-13T14:08:46Z</dcterms:modified>
</cp:coreProperties>
</file>