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grpSp>
        <p:nvGrpSpPr>
          <p:cNvPr id="10" name="Group 9"/>
          <p:cNvGrpSpPr/>
          <p:nvPr/>
        </p:nvGrpSpPr>
        <p:grpSpPr>
          <a:xfrm>
            <a:off x="1135411" y="0"/>
            <a:ext cx="9336985" cy="6858000"/>
            <a:chOff x="1135411" y="0"/>
            <a:chExt cx="9336985" cy="6858000"/>
          </a:xfrm>
        </p:grpSpPr>
        <p:grpSp>
          <p:nvGrpSpPr>
            <p:cNvPr id="9" name="Group 8"/>
            <p:cNvGrpSpPr/>
            <p:nvPr/>
          </p:nvGrpSpPr>
          <p:grpSpPr>
            <a:xfrm>
              <a:off x="1135411" y="0"/>
              <a:ext cx="9215269" cy="6858000"/>
              <a:chOff x="1135411" y="0"/>
              <a:chExt cx="9215269" cy="6858000"/>
            </a:xfrm>
          </p:grpSpPr>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grpSp>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gr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65360" y="18854"/>
            <a:ext cx="9351728" cy="6835724"/>
            <a:chOff x="1165360" y="18854"/>
            <a:chExt cx="9351728" cy="6835724"/>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grpSp>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5" name="Group 4"/>
          <p:cNvGrpSpPr/>
          <p:nvPr/>
        </p:nvGrpSpPr>
        <p:grpSpPr>
          <a:xfrm>
            <a:off x="2365111" y="29029"/>
            <a:ext cx="7054702" cy="6741756"/>
            <a:chOff x="2365111" y="29029"/>
            <a:chExt cx="7054702" cy="6741756"/>
          </a:xfrm>
        </p:grpSpPr>
        <p:pic>
          <p:nvPicPr>
            <p:cNvPr id="4" name="Picture 3"/>
            <p:cNvPicPr>
              <a:picLocks noChangeAspect="1"/>
            </p:cNvPicPr>
            <p:nvPr/>
          </p:nvPicPr>
          <p:blipFill>
            <a:blip r:embed="rId3"/>
            <a:stretch>
              <a:fillRect/>
            </a:stretch>
          </p:blipFill>
          <p:spPr>
            <a:xfrm>
              <a:off x="2365111" y="1329491"/>
              <a:ext cx="7054702" cy="54412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07563" y="640597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776844" y="6386857"/>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3825</TotalTime>
  <Words>371</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265</cp:revision>
  <dcterms:created xsi:type="dcterms:W3CDTF">2016-11-15T13:25:48Z</dcterms:created>
  <dcterms:modified xsi:type="dcterms:W3CDTF">2017-06-27T18:12:33Z</dcterms:modified>
</cp:coreProperties>
</file>